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2"/>
  </p:notesMasterIdLst>
  <p:sldIdLst>
    <p:sldId id="571" r:id="rId2"/>
    <p:sldId id="572" r:id="rId3"/>
    <p:sldId id="573" r:id="rId4"/>
    <p:sldId id="574" r:id="rId5"/>
    <p:sldId id="439" r:id="rId6"/>
    <p:sldId id="440" r:id="rId7"/>
    <p:sldId id="534" r:id="rId8"/>
    <p:sldId id="537" r:id="rId9"/>
    <p:sldId id="538" r:id="rId10"/>
    <p:sldId id="539" r:id="rId11"/>
    <p:sldId id="575" r:id="rId12"/>
    <p:sldId id="576" r:id="rId13"/>
    <p:sldId id="577" r:id="rId14"/>
    <p:sldId id="578" r:id="rId15"/>
    <p:sldId id="579" r:id="rId16"/>
    <p:sldId id="580" r:id="rId17"/>
    <p:sldId id="581" r:id="rId18"/>
    <p:sldId id="582" r:id="rId19"/>
    <p:sldId id="583" r:id="rId20"/>
    <p:sldId id="584" r:id="rId21"/>
    <p:sldId id="563" r:id="rId22"/>
    <p:sldId id="589" r:id="rId23"/>
    <p:sldId id="567" r:id="rId24"/>
    <p:sldId id="568" r:id="rId25"/>
    <p:sldId id="550" r:id="rId26"/>
    <p:sldId id="569" r:id="rId27"/>
    <p:sldId id="553" r:id="rId28"/>
    <p:sldId id="453" r:id="rId29"/>
    <p:sldId id="560" r:id="rId30"/>
    <p:sldId id="587" r:id="rId31"/>
    <p:sldId id="588" r:id="rId32"/>
    <p:sldId id="555" r:id="rId33"/>
    <p:sldId id="556" r:id="rId34"/>
    <p:sldId id="557" r:id="rId35"/>
    <p:sldId id="558" r:id="rId36"/>
    <p:sldId id="586" r:id="rId37"/>
    <p:sldId id="545" r:id="rId38"/>
    <p:sldId id="552" r:id="rId39"/>
    <p:sldId id="590" r:id="rId40"/>
    <p:sldId id="525" r:id="rId41"/>
    <p:sldId id="526" r:id="rId42"/>
    <p:sldId id="527" r:id="rId43"/>
    <p:sldId id="530" r:id="rId44"/>
    <p:sldId id="531" r:id="rId45"/>
    <p:sldId id="532" r:id="rId46"/>
    <p:sldId id="570" r:id="rId47"/>
    <p:sldId id="528" r:id="rId48"/>
    <p:sldId id="529" r:id="rId49"/>
    <p:sldId id="533" r:id="rId50"/>
    <p:sldId id="483" r:id="rId51"/>
  </p:sldIdLst>
  <p:sldSz cx="12192000" cy="6858000"/>
  <p:notesSz cx="6858000" cy="9144000"/>
  <p:embeddedFontLs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Calibri Light" panose="020F0302020204030204" pitchFamily="34" charset="0"/>
      <p:regular r:id="rId57"/>
      <p:italic r:id="rId58"/>
    </p:embeddedFont>
    <p:embeddedFont>
      <p:font typeface="Mali" panose="00000500000000000000" pitchFamily="2" charset="-34"/>
      <p:regular r:id="rId59"/>
      <p:bold r:id="rId60"/>
      <p:italic r:id="rId61"/>
      <p:boldItalic r:id="rId62"/>
    </p:embeddedFont>
    <p:embeddedFont>
      <p:font typeface="TH Sarabun New" panose="020B0500040200020003" pitchFamily="34" charset="-34"/>
      <p:regular r:id="rId63"/>
      <p:bold r:id="rId64"/>
      <p:italic r:id="rId65"/>
      <p:boldItalic r:id="rId6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D85F"/>
    <a:srgbClr val="AAABAB"/>
    <a:srgbClr val="2FB0E9"/>
    <a:srgbClr val="222325"/>
    <a:srgbClr val="262829"/>
    <a:srgbClr val="FDE9D3"/>
    <a:srgbClr val="24343A"/>
    <a:srgbClr val="DA5A6D"/>
    <a:srgbClr val="363738"/>
    <a:srgbClr val="439D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84912" autoAdjust="0"/>
  </p:normalViewPr>
  <p:slideViewPr>
    <p:cSldViewPr snapToGrid="0">
      <p:cViewPr>
        <p:scale>
          <a:sx n="66" d="100"/>
          <a:sy n="66" d="100"/>
        </p:scale>
        <p:origin x="1074" y="6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1.fntdata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font" Target="fonts/font14.fntdata"/><Relationship Id="rId5" Type="http://schemas.openxmlformats.org/officeDocument/2006/relationships/slide" Target="slides/slide4.xml"/><Relationship Id="rId61" Type="http://schemas.openxmlformats.org/officeDocument/2006/relationships/font" Target="fonts/font9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2FDED-E1A5-44BF-AE0E-91E001358AEB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6DA5F-980A-4942-B6B0-2DAD78635C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088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056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390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3265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5259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6DA5F-980A-4942-B6B0-2DAD78635C9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2376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6DA5F-980A-4942-B6B0-2DAD78635C9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721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894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0341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755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016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6DA5F-980A-4942-B6B0-2DAD78635C9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608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3444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952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E5A5F-AFAD-469B-99F6-4A980B5C9C6B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904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38435-89AD-415F-877F-3E0CBD85C9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FE92C2-9830-4C83-A528-EAF6E3C662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F1DC0-66D7-4794-AD53-034CAF6EE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8B6F-DAA1-4098-A1A7-0146D61A3789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014A31-1C0A-4EBD-9FBF-CDB53BCB7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0ABC4B-3BD7-4908-9065-486724894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F2AB-00DD-441C-9318-F6EFD9F7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74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83B2F-981C-4681-A6F1-F1A65EFE9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E12105-1E78-4617-8111-16F199B230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A3B7FF-8791-4CC7-9358-AC5D56F7A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8B6F-DAA1-4098-A1A7-0146D61A3789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6507F3-B0BE-4459-A2E3-997568402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106BF5-1107-45A3-BE42-05B9F3A5C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F2AB-00DD-441C-9318-F6EFD9F7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756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B14319-A6AE-4261-ACDA-4D3063A810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1D0274-512F-4F01-A310-F0496E8C74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AA54F7-36C3-47C1-AB46-BCFACFFD6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8B6F-DAA1-4098-A1A7-0146D61A3789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CDAB9-E94E-47DE-8A14-338FE2C3D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808F87-5727-48A8-A093-32D87578E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F2AB-00DD-441C-9318-F6EFD9F7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146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96701-29D7-4F65-BE30-480C9C47B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7C6D7D-6A8C-4F0E-91BA-7AF0F75F1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2D85E-D388-482D-8BD1-F7493B810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8B6F-DAA1-4098-A1A7-0146D61A3789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DAE346-9F84-4EC8-B6A7-DD33EBE12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90B06-A081-4DA9-A130-A16ED8B90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F2AB-00DD-441C-9318-F6EFD9F7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517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51279-D8B3-46E5-8C26-821ED1BFF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CC9151-5524-4EA7-9EEA-4232B3EF00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372456-AFD3-433E-A8C0-61376E316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8B6F-DAA1-4098-A1A7-0146D61A3789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2F077-16A3-42CD-8A3C-1236D5536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E0953A-2B56-4439-8361-D098ADE01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F2AB-00DD-441C-9318-F6EFD9F7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037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AC783-07DF-4B19-A6CB-EFDC76824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90290B-A503-444B-AD4B-8DC2759F1F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3B258F-3628-4D68-BC2C-6713DEB344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AC9A53-9A33-4041-82FC-EDC4C660F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8B6F-DAA1-4098-A1A7-0146D61A3789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A4EE32-FBF4-4DE6-899F-D5DB61AD5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F00499-C936-45CC-A0FB-F2E46A007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F2AB-00DD-441C-9318-F6EFD9F7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885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044CF-C1DA-4AE0-A889-6AE5A58D5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7A45A2-004E-4F24-AF88-8D2D86CCF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D1CEF7-AFAB-451A-8B23-3144E3947A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AA8DDE-8E9E-476E-8A3F-CDEF6EB3B0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7AE24D-DB9F-4EAB-9B50-90DBF6F15B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1F629A-E4F4-46C0-BD65-788BD9B47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8B6F-DAA1-4098-A1A7-0146D61A3789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DD277C-7B78-4D87-BF97-D88C55E8F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18C03F-0A9A-41F7-A9EA-072AAB0C1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F2AB-00DD-441C-9318-F6EFD9F7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303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3C945-6824-40A0-98DE-9A0ADAEB7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3BDFB4-6DC8-4A38-8306-20719F80E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8B6F-DAA1-4098-A1A7-0146D61A3789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636386-B818-4C4C-8317-F69ED2BF7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D506B8-2EB4-468D-AEDD-B57A39922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F2AB-00DD-441C-9318-F6EFD9F7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452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8F08E6-3FD9-4292-85C0-0D8C9F640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8B6F-DAA1-4098-A1A7-0146D61A3789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6C9323-31E2-4180-BC10-77F447987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25A1FF-A254-4106-9B17-A18621BE4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F2AB-00DD-441C-9318-F6EFD9F7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59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26416-7CEC-4DB7-934B-BD4EDB84A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582865-712F-42A5-8543-C80F7B7124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3F9EEE-1CE4-4A20-A506-6151396126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8A9EAA-036A-4F8D-8E40-8CB5A1E61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8B6F-DAA1-4098-A1A7-0146D61A3789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0FF6AA-2A8B-4DBC-B67A-1214F9C26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6D3C09-16AA-45BF-B00C-5F612AA93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F2AB-00DD-441C-9318-F6EFD9F7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567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94CCD-3A22-44C3-9CEB-C9EC589C2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DC20D7-ED51-441C-B58C-6D98F261AD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BD8131-3BDB-49A6-90C0-3AE9D73293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24F1FF-4AE6-4D1B-AD90-D2BA512DB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8B6F-DAA1-4098-A1A7-0146D61A3789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4B1017-BFBB-417F-98D4-4AD4575B8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68E7EE-F92A-4067-B9B2-EDCE28948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F2AB-00DD-441C-9318-F6EFD9F7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868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E2FE34-8D93-48F1-9F80-4C1A30BF4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5BCB35-6473-4582-8A8A-78C4A497CA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5D31E0-610C-407A-9948-83098C1B98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18B6F-DAA1-4098-A1A7-0146D61A3789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58C0D-E713-4CD8-BF46-A81FB450BE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15EA3-7430-4B6F-97D4-941DC72B83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7F2AB-00DD-441C-9318-F6EFD9F7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764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13" Type="http://schemas.openxmlformats.org/officeDocument/2006/relationships/slide" Target="slide9.xml"/><Relationship Id="rId3" Type="http://schemas.openxmlformats.org/officeDocument/2006/relationships/image" Target="../media/image41.png"/><Relationship Id="rId7" Type="http://schemas.openxmlformats.org/officeDocument/2006/relationships/image" Target="../media/image42.png"/><Relationship Id="rId12" Type="http://schemas.openxmlformats.org/officeDocument/2006/relationships/slide" Target="slide8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38.png"/><Relationship Id="rId5" Type="http://schemas.openxmlformats.org/officeDocument/2006/relationships/image" Target="../media/image18.png"/><Relationship Id="rId15" Type="http://schemas.openxmlformats.org/officeDocument/2006/relationships/image" Target="../media/image49.png"/><Relationship Id="rId10" Type="http://schemas.openxmlformats.org/officeDocument/2006/relationships/image" Target="../media/image37.png"/><Relationship Id="rId4" Type="http://schemas.openxmlformats.org/officeDocument/2006/relationships/image" Target="../media/image3.png"/><Relationship Id="rId9" Type="http://schemas.openxmlformats.org/officeDocument/2006/relationships/slide" Target="slide6.xml"/><Relationship Id="rId1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2.png"/><Relationship Id="rId18" Type="http://schemas.openxmlformats.org/officeDocument/2006/relationships/image" Target="../media/image63.png"/><Relationship Id="rId3" Type="http://schemas.openxmlformats.org/officeDocument/2006/relationships/image" Target="../media/image54.png"/><Relationship Id="rId21" Type="http://schemas.openxmlformats.org/officeDocument/2006/relationships/image" Target="../media/image38.png"/><Relationship Id="rId7" Type="http://schemas.openxmlformats.org/officeDocument/2006/relationships/image" Target="../media/image58.png"/><Relationship Id="rId12" Type="http://schemas.openxmlformats.org/officeDocument/2006/relationships/slide" Target="slide18.xml"/><Relationship Id="rId17" Type="http://schemas.openxmlformats.org/officeDocument/2006/relationships/slide" Target="slide14.xml"/><Relationship Id="rId2" Type="http://schemas.openxmlformats.org/officeDocument/2006/relationships/image" Target="../media/image53.png"/><Relationship Id="rId16" Type="http://schemas.openxmlformats.org/officeDocument/2006/relationships/slide" Target="slide13.xm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11" Type="http://schemas.openxmlformats.org/officeDocument/2006/relationships/image" Target="../media/image61.png"/><Relationship Id="rId5" Type="http://schemas.openxmlformats.org/officeDocument/2006/relationships/image" Target="../media/image56.png"/><Relationship Id="rId15" Type="http://schemas.openxmlformats.org/officeDocument/2006/relationships/slide" Target="slide16.xml"/><Relationship Id="rId10" Type="http://schemas.openxmlformats.org/officeDocument/2006/relationships/slide" Target="slide17.xml"/><Relationship Id="rId19" Type="http://schemas.openxmlformats.org/officeDocument/2006/relationships/image" Target="../media/image3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69.png"/><Relationship Id="rId18" Type="http://schemas.openxmlformats.org/officeDocument/2006/relationships/image" Target="../media/image73.png"/><Relationship Id="rId3" Type="http://schemas.openxmlformats.org/officeDocument/2006/relationships/image" Target="../media/image64.png"/><Relationship Id="rId7" Type="http://schemas.openxmlformats.org/officeDocument/2006/relationships/image" Target="../media/image18.png"/><Relationship Id="rId12" Type="http://schemas.openxmlformats.org/officeDocument/2006/relationships/image" Target="../media/image68.png"/><Relationship Id="rId17" Type="http://schemas.openxmlformats.org/officeDocument/2006/relationships/image" Target="../media/image72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37.png"/><Relationship Id="rId5" Type="http://schemas.openxmlformats.org/officeDocument/2006/relationships/image" Target="../media/image58.png"/><Relationship Id="rId15" Type="http://schemas.openxmlformats.org/officeDocument/2006/relationships/image" Target="../media/image38.png"/><Relationship Id="rId10" Type="http://schemas.openxmlformats.org/officeDocument/2006/relationships/slide" Target="slide12.xml"/><Relationship Id="rId4" Type="http://schemas.openxmlformats.org/officeDocument/2006/relationships/image" Target="../media/image65.png"/><Relationship Id="rId9" Type="http://schemas.openxmlformats.org/officeDocument/2006/relationships/image" Target="../media/image67.png"/><Relationship Id="rId14" Type="http://schemas.openxmlformats.org/officeDocument/2006/relationships/image" Target="../media/image70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78.png"/><Relationship Id="rId18" Type="http://schemas.openxmlformats.org/officeDocument/2006/relationships/image" Target="../media/image38.png"/><Relationship Id="rId26" Type="http://schemas.openxmlformats.org/officeDocument/2006/relationships/image" Target="../media/image86.png"/><Relationship Id="rId3" Type="http://schemas.openxmlformats.org/officeDocument/2006/relationships/image" Target="../media/image65.png"/><Relationship Id="rId21" Type="http://schemas.openxmlformats.org/officeDocument/2006/relationships/image" Target="../media/image81.png"/><Relationship Id="rId7" Type="http://schemas.openxmlformats.org/officeDocument/2006/relationships/image" Target="../media/image76.png"/><Relationship Id="rId12" Type="http://schemas.openxmlformats.org/officeDocument/2006/relationships/image" Target="../media/image77.png"/><Relationship Id="rId17" Type="http://schemas.microsoft.com/office/2007/relationships/hdphoto" Target="../media/hdphoto2.wdp"/><Relationship Id="rId25" Type="http://schemas.openxmlformats.org/officeDocument/2006/relationships/image" Target="../media/image8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79.png"/><Relationship Id="rId20" Type="http://schemas.openxmlformats.org/officeDocument/2006/relationships/image" Target="../media/image80.png"/><Relationship Id="rId29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11" Type="http://schemas.openxmlformats.org/officeDocument/2006/relationships/image" Target="../media/image37.png"/><Relationship Id="rId24" Type="http://schemas.openxmlformats.org/officeDocument/2006/relationships/image" Target="../media/image84.png"/><Relationship Id="rId5" Type="http://schemas.microsoft.com/office/2007/relationships/hdphoto" Target="../media/hdphoto1.wdp"/><Relationship Id="rId15" Type="http://schemas.openxmlformats.org/officeDocument/2006/relationships/image" Target="../media/image70.svg"/><Relationship Id="rId23" Type="http://schemas.openxmlformats.org/officeDocument/2006/relationships/image" Target="../media/image83.png"/><Relationship Id="rId28" Type="http://schemas.openxmlformats.org/officeDocument/2006/relationships/image" Target="../media/image88.png"/><Relationship Id="rId10" Type="http://schemas.openxmlformats.org/officeDocument/2006/relationships/slide" Target="slide12.xml"/><Relationship Id="rId19" Type="http://schemas.openxmlformats.org/officeDocument/2006/relationships/image" Target="../media/image71.png"/><Relationship Id="rId4" Type="http://schemas.openxmlformats.org/officeDocument/2006/relationships/image" Target="../media/image74.png"/><Relationship Id="rId9" Type="http://schemas.openxmlformats.org/officeDocument/2006/relationships/image" Target="../media/image18.png"/><Relationship Id="rId14" Type="http://schemas.openxmlformats.org/officeDocument/2006/relationships/image" Target="../media/image69.png"/><Relationship Id="rId22" Type="http://schemas.openxmlformats.org/officeDocument/2006/relationships/image" Target="../media/image82.png"/><Relationship Id="rId27" Type="http://schemas.openxmlformats.org/officeDocument/2006/relationships/image" Target="../media/image8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3" Type="http://schemas.openxmlformats.org/officeDocument/2006/relationships/image" Target="../media/image3.png"/><Relationship Id="rId7" Type="http://schemas.openxmlformats.org/officeDocument/2006/relationships/image" Target="../media/image58.png"/><Relationship Id="rId12" Type="http://schemas.openxmlformats.org/officeDocument/2006/relationships/image" Target="../media/image38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svg"/><Relationship Id="rId11" Type="http://schemas.openxmlformats.org/officeDocument/2006/relationships/image" Target="../media/image37.png"/><Relationship Id="rId5" Type="http://schemas.openxmlformats.org/officeDocument/2006/relationships/image" Target="../media/image69.png"/><Relationship Id="rId10" Type="http://schemas.openxmlformats.org/officeDocument/2006/relationships/slide" Target="slide12.xml"/><Relationship Id="rId4" Type="http://schemas.openxmlformats.org/officeDocument/2006/relationships/image" Target="../media/image18.png"/><Relationship Id="rId9" Type="http://schemas.openxmlformats.org/officeDocument/2006/relationships/image" Target="../media/image91.png"/><Relationship Id="rId14" Type="http://schemas.openxmlformats.org/officeDocument/2006/relationships/image" Target="../media/image9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91.png"/><Relationship Id="rId18" Type="http://schemas.openxmlformats.org/officeDocument/2006/relationships/image" Target="../media/image98.png"/><Relationship Id="rId3" Type="http://schemas.openxmlformats.org/officeDocument/2006/relationships/image" Target="../media/image93.png"/><Relationship Id="rId21" Type="http://schemas.openxmlformats.org/officeDocument/2006/relationships/image" Target="../media/image71.png"/><Relationship Id="rId7" Type="http://schemas.openxmlformats.org/officeDocument/2006/relationships/image" Target="../media/image3.png"/><Relationship Id="rId12" Type="http://schemas.openxmlformats.org/officeDocument/2006/relationships/image" Target="../media/image97.png"/><Relationship Id="rId17" Type="http://schemas.microsoft.com/office/2007/relationships/hdphoto" Target="../media/hdphoto2.wdp"/><Relationship Id="rId25" Type="http://schemas.openxmlformats.org/officeDocument/2006/relationships/image" Target="../media/image102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79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96.png"/><Relationship Id="rId24" Type="http://schemas.openxmlformats.org/officeDocument/2006/relationships/image" Target="../media/image101.png"/><Relationship Id="rId5" Type="http://schemas.openxmlformats.org/officeDocument/2006/relationships/image" Target="../media/image74.png"/><Relationship Id="rId15" Type="http://schemas.openxmlformats.org/officeDocument/2006/relationships/image" Target="../media/image37.png"/><Relationship Id="rId23" Type="http://schemas.openxmlformats.org/officeDocument/2006/relationships/image" Target="../media/image100.png"/><Relationship Id="rId10" Type="http://schemas.openxmlformats.org/officeDocument/2006/relationships/image" Target="../media/image95.png"/><Relationship Id="rId19" Type="http://schemas.openxmlformats.org/officeDocument/2006/relationships/image" Target="../media/image99.png"/><Relationship Id="rId4" Type="http://schemas.openxmlformats.org/officeDocument/2006/relationships/image" Target="../media/image90.png"/><Relationship Id="rId9" Type="http://schemas.openxmlformats.org/officeDocument/2006/relationships/image" Target="../media/image94.png"/><Relationship Id="rId14" Type="http://schemas.openxmlformats.org/officeDocument/2006/relationships/slide" Target="slide12.xml"/><Relationship Id="rId22" Type="http://schemas.openxmlformats.org/officeDocument/2006/relationships/image" Target="../media/image8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5.png"/><Relationship Id="rId3" Type="http://schemas.openxmlformats.org/officeDocument/2006/relationships/image" Target="../media/image18.png"/><Relationship Id="rId7" Type="http://schemas.openxmlformats.org/officeDocument/2006/relationships/image" Target="../media/image70.svg"/><Relationship Id="rId12" Type="http://schemas.openxmlformats.org/officeDocument/2006/relationships/image" Target="../media/image7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11" Type="http://schemas.openxmlformats.org/officeDocument/2006/relationships/image" Target="../media/image38.png"/><Relationship Id="rId5" Type="http://schemas.openxmlformats.org/officeDocument/2006/relationships/image" Target="../media/image66.png"/><Relationship Id="rId10" Type="http://schemas.openxmlformats.org/officeDocument/2006/relationships/image" Target="../media/image37.png"/><Relationship Id="rId4" Type="http://schemas.openxmlformats.org/officeDocument/2006/relationships/image" Target="../media/image103.png"/><Relationship Id="rId9" Type="http://schemas.openxmlformats.org/officeDocument/2006/relationships/slide" Target="slide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/><Relationship Id="rId13" Type="http://schemas.openxmlformats.org/officeDocument/2006/relationships/image" Target="../media/image106.png"/><Relationship Id="rId3" Type="http://schemas.openxmlformats.org/officeDocument/2006/relationships/image" Target="../media/image104.png"/><Relationship Id="rId7" Type="http://schemas.openxmlformats.org/officeDocument/2006/relationships/image" Target="../media/image69.png"/><Relationship Id="rId12" Type="http://schemas.openxmlformats.org/officeDocument/2006/relationships/image" Target="../media/image71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11" Type="http://schemas.openxmlformats.org/officeDocument/2006/relationships/image" Target="../media/image38.png"/><Relationship Id="rId5" Type="http://schemas.openxmlformats.org/officeDocument/2006/relationships/image" Target="../media/image18.png"/><Relationship Id="rId10" Type="http://schemas.openxmlformats.org/officeDocument/2006/relationships/image" Target="../media/image37.png"/><Relationship Id="rId4" Type="http://schemas.openxmlformats.org/officeDocument/2006/relationships/image" Target="../media/image3.png"/><Relationship Id="rId9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8.png"/><Relationship Id="rId18" Type="http://schemas.openxmlformats.org/officeDocument/2006/relationships/image" Target="../media/image121.png"/><Relationship Id="rId3" Type="http://schemas.openxmlformats.org/officeDocument/2006/relationships/image" Target="../media/image108.png"/><Relationship Id="rId21" Type="http://schemas.openxmlformats.org/officeDocument/2006/relationships/slide" Target="slide4.xml"/><Relationship Id="rId7" Type="http://schemas.openxmlformats.org/officeDocument/2006/relationships/image" Target="../media/image112.png"/><Relationship Id="rId12" Type="http://schemas.openxmlformats.org/officeDocument/2006/relationships/image" Target="../media/image3.png"/><Relationship Id="rId17" Type="http://schemas.openxmlformats.org/officeDocument/2006/relationships/image" Target="../media/image120.png"/><Relationship Id="rId25" Type="http://schemas.openxmlformats.org/officeDocument/2006/relationships/image" Target="../media/image126.png"/><Relationship Id="rId2" Type="http://schemas.openxmlformats.org/officeDocument/2006/relationships/image" Target="../media/image107.png"/><Relationship Id="rId16" Type="http://schemas.openxmlformats.org/officeDocument/2006/relationships/image" Target="../media/image119.png"/><Relationship Id="rId20" Type="http://schemas.openxmlformats.org/officeDocument/2006/relationships/image" Target="../media/image1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1.png"/><Relationship Id="rId11" Type="http://schemas.openxmlformats.org/officeDocument/2006/relationships/image" Target="../media/image116.png"/><Relationship Id="rId24" Type="http://schemas.openxmlformats.org/officeDocument/2006/relationships/image" Target="../media/image125.png"/><Relationship Id="rId5" Type="http://schemas.openxmlformats.org/officeDocument/2006/relationships/image" Target="../media/image110.png"/><Relationship Id="rId15" Type="http://schemas.openxmlformats.org/officeDocument/2006/relationships/image" Target="../media/image118.png"/><Relationship Id="rId23" Type="http://schemas.openxmlformats.org/officeDocument/2006/relationships/image" Target="../media/image124.png"/><Relationship Id="rId10" Type="http://schemas.openxmlformats.org/officeDocument/2006/relationships/image" Target="../media/image115.png"/><Relationship Id="rId19" Type="http://schemas.openxmlformats.org/officeDocument/2006/relationships/image" Target="../media/image122.png"/><Relationship Id="rId4" Type="http://schemas.openxmlformats.org/officeDocument/2006/relationships/image" Target="../media/image109.png"/><Relationship Id="rId9" Type="http://schemas.openxmlformats.org/officeDocument/2006/relationships/image" Target="../media/image114.png"/><Relationship Id="rId14" Type="http://schemas.openxmlformats.org/officeDocument/2006/relationships/image" Target="../media/image117.png"/><Relationship Id="rId22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image" Target="../media/image132.png"/><Relationship Id="rId18" Type="http://schemas.openxmlformats.org/officeDocument/2006/relationships/slide" Target="slide27.xml"/><Relationship Id="rId26" Type="http://schemas.openxmlformats.org/officeDocument/2006/relationships/image" Target="../media/image142.png"/><Relationship Id="rId3" Type="http://schemas.openxmlformats.org/officeDocument/2006/relationships/image" Target="../media/image18.png"/><Relationship Id="rId21" Type="http://schemas.openxmlformats.org/officeDocument/2006/relationships/image" Target="../media/image137.png"/><Relationship Id="rId7" Type="http://schemas.openxmlformats.org/officeDocument/2006/relationships/image" Target="../media/image129.png"/><Relationship Id="rId12" Type="http://schemas.openxmlformats.org/officeDocument/2006/relationships/slide" Target="slide21.xml"/><Relationship Id="rId17" Type="http://schemas.openxmlformats.org/officeDocument/2006/relationships/image" Target="../media/image134.png"/><Relationship Id="rId25" Type="http://schemas.openxmlformats.org/officeDocument/2006/relationships/image" Target="../media/image141.png"/><Relationship Id="rId2" Type="http://schemas.openxmlformats.org/officeDocument/2006/relationships/image" Target="../media/image3.png"/><Relationship Id="rId16" Type="http://schemas.openxmlformats.org/officeDocument/2006/relationships/slide" Target="slide25.xml"/><Relationship Id="rId20" Type="http://schemas.openxmlformats.org/officeDocument/2006/relationships/image" Target="../media/image1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7.png"/><Relationship Id="rId11" Type="http://schemas.openxmlformats.org/officeDocument/2006/relationships/image" Target="../media/image131.png"/><Relationship Id="rId24" Type="http://schemas.openxmlformats.org/officeDocument/2006/relationships/image" Target="../media/image140.png"/><Relationship Id="rId5" Type="http://schemas.openxmlformats.org/officeDocument/2006/relationships/image" Target="../media/image128.png"/><Relationship Id="rId15" Type="http://schemas.openxmlformats.org/officeDocument/2006/relationships/image" Target="../media/image133.png"/><Relationship Id="rId23" Type="http://schemas.openxmlformats.org/officeDocument/2006/relationships/image" Target="../media/image139.png"/><Relationship Id="rId10" Type="http://schemas.openxmlformats.org/officeDocument/2006/relationships/slide" Target="slide30.xml"/><Relationship Id="rId19" Type="http://schemas.openxmlformats.org/officeDocument/2006/relationships/image" Target="../media/image135.png"/><Relationship Id="rId4" Type="http://schemas.openxmlformats.org/officeDocument/2006/relationships/image" Target="../media/image127.png"/><Relationship Id="rId9" Type="http://schemas.openxmlformats.org/officeDocument/2006/relationships/image" Target="../media/image130.png"/><Relationship Id="rId14" Type="http://schemas.openxmlformats.org/officeDocument/2006/relationships/slide" Target="slide23.xml"/><Relationship Id="rId22" Type="http://schemas.openxmlformats.org/officeDocument/2006/relationships/image" Target="../media/image138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48.png"/><Relationship Id="rId18" Type="http://schemas.openxmlformats.org/officeDocument/2006/relationships/image" Target="../media/image151.svg"/><Relationship Id="rId3" Type="http://schemas.openxmlformats.org/officeDocument/2006/relationships/slide" Target="slide22.xml"/><Relationship Id="rId21" Type="http://schemas.openxmlformats.org/officeDocument/2006/relationships/image" Target="../media/image71.png"/><Relationship Id="rId7" Type="http://schemas.openxmlformats.org/officeDocument/2006/relationships/image" Target="../media/image74.png"/><Relationship Id="rId12" Type="http://schemas.openxmlformats.org/officeDocument/2006/relationships/image" Target="../media/image147.png"/><Relationship Id="rId17" Type="http://schemas.openxmlformats.org/officeDocument/2006/relationships/image" Target="../media/image150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49.png"/><Relationship Id="rId20" Type="http://schemas.microsoft.com/office/2007/relationships/hdphoto" Target="../media/hdphoto2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5.png"/><Relationship Id="rId11" Type="http://schemas.openxmlformats.org/officeDocument/2006/relationships/image" Target="../media/image18.png"/><Relationship Id="rId5" Type="http://schemas.openxmlformats.org/officeDocument/2006/relationships/image" Target="../media/image144.png"/><Relationship Id="rId15" Type="http://schemas.openxmlformats.org/officeDocument/2006/relationships/image" Target="../media/image37.png"/><Relationship Id="rId10" Type="http://schemas.openxmlformats.org/officeDocument/2006/relationships/image" Target="../media/image146.png"/><Relationship Id="rId19" Type="http://schemas.openxmlformats.org/officeDocument/2006/relationships/image" Target="../media/image79.png"/><Relationship Id="rId4" Type="http://schemas.openxmlformats.org/officeDocument/2006/relationships/image" Target="../media/image143.png"/><Relationship Id="rId9" Type="http://schemas.openxmlformats.org/officeDocument/2006/relationships/image" Target="../media/image3.png"/><Relationship Id="rId14" Type="http://schemas.openxmlformats.org/officeDocument/2006/relationships/slide" Target="slide20.xml"/><Relationship Id="rId22" Type="http://schemas.openxmlformats.org/officeDocument/2006/relationships/image" Target="../media/image152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57.png"/><Relationship Id="rId18" Type="http://schemas.openxmlformats.org/officeDocument/2006/relationships/image" Target="../media/image147.png"/><Relationship Id="rId26" Type="http://schemas.openxmlformats.org/officeDocument/2006/relationships/image" Target="../media/image163.png"/><Relationship Id="rId3" Type="http://schemas.openxmlformats.org/officeDocument/2006/relationships/slide" Target="slide21.xml"/><Relationship Id="rId21" Type="http://schemas.openxmlformats.org/officeDocument/2006/relationships/image" Target="../media/image158.png"/><Relationship Id="rId7" Type="http://schemas.openxmlformats.org/officeDocument/2006/relationships/image" Target="../media/image74.png"/><Relationship Id="rId12" Type="http://schemas.openxmlformats.org/officeDocument/2006/relationships/image" Target="../media/image156.png"/><Relationship Id="rId17" Type="http://schemas.openxmlformats.org/officeDocument/2006/relationships/image" Target="../media/image151.svg"/><Relationship Id="rId25" Type="http://schemas.openxmlformats.org/officeDocument/2006/relationships/image" Target="../media/image162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50.png"/><Relationship Id="rId20" Type="http://schemas.openxmlformats.org/officeDocument/2006/relationships/image" Target="../media/image71.png"/><Relationship Id="rId29" Type="http://schemas.openxmlformats.org/officeDocument/2006/relationships/image" Target="../media/image1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4.png"/><Relationship Id="rId11" Type="http://schemas.openxmlformats.org/officeDocument/2006/relationships/image" Target="../media/image155.png"/><Relationship Id="rId24" Type="http://schemas.openxmlformats.org/officeDocument/2006/relationships/image" Target="../media/image161.png"/><Relationship Id="rId5" Type="http://schemas.openxmlformats.org/officeDocument/2006/relationships/image" Target="../media/image144.png"/><Relationship Id="rId15" Type="http://schemas.openxmlformats.org/officeDocument/2006/relationships/image" Target="../media/image37.png"/><Relationship Id="rId23" Type="http://schemas.openxmlformats.org/officeDocument/2006/relationships/image" Target="../media/image160.png"/><Relationship Id="rId28" Type="http://schemas.openxmlformats.org/officeDocument/2006/relationships/image" Target="../media/image165.png"/><Relationship Id="rId10" Type="http://schemas.openxmlformats.org/officeDocument/2006/relationships/image" Target="../media/image18.png"/><Relationship Id="rId19" Type="http://schemas.openxmlformats.org/officeDocument/2006/relationships/image" Target="../media/image148.png"/><Relationship Id="rId31" Type="http://schemas.microsoft.com/office/2007/relationships/hdphoto" Target="../media/hdphoto2.wdp"/><Relationship Id="rId4" Type="http://schemas.openxmlformats.org/officeDocument/2006/relationships/image" Target="../media/image153.png"/><Relationship Id="rId9" Type="http://schemas.openxmlformats.org/officeDocument/2006/relationships/image" Target="../media/image3.png"/><Relationship Id="rId14" Type="http://schemas.openxmlformats.org/officeDocument/2006/relationships/slide" Target="slide20.xml"/><Relationship Id="rId22" Type="http://schemas.openxmlformats.org/officeDocument/2006/relationships/image" Target="../media/image159.png"/><Relationship Id="rId27" Type="http://schemas.openxmlformats.org/officeDocument/2006/relationships/image" Target="../media/image164.png"/><Relationship Id="rId30" Type="http://schemas.openxmlformats.org/officeDocument/2006/relationships/image" Target="../media/image79.pn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4.png"/><Relationship Id="rId18" Type="http://schemas.openxmlformats.org/officeDocument/2006/relationships/image" Target="../media/image177.png"/><Relationship Id="rId26" Type="http://schemas.openxmlformats.org/officeDocument/2006/relationships/image" Target="../media/image183.png"/><Relationship Id="rId3" Type="http://schemas.openxmlformats.org/officeDocument/2006/relationships/slide" Target="slide24.xml"/><Relationship Id="rId21" Type="http://schemas.openxmlformats.org/officeDocument/2006/relationships/image" Target="../media/image178.png"/><Relationship Id="rId34" Type="http://schemas.openxmlformats.org/officeDocument/2006/relationships/image" Target="../media/image191.png"/><Relationship Id="rId7" Type="http://schemas.openxmlformats.org/officeDocument/2006/relationships/image" Target="../media/image168.png"/><Relationship Id="rId12" Type="http://schemas.openxmlformats.org/officeDocument/2006/relationships/image" Target="../media/image173.png"/><Relationship Id="rId17" Type="http://schemas.openxmlformats.org/officeDocument/2006/relationships/image" Target="../media/image37.png"/><Relationship Id="rId25" Type="http://schemas.openxmlformats.org/officeDocument/2006/relationships/image" Target="../media/image182.png"/><Relationship Id="rId33" Type="http://schemas.openxmlformats.org/officeDocument/2006/relationships/image" Target="../media/image190.png"/><Relationship Id="rId2" Type="http://schemas.openxmlformats.org/officeDocument/2006/relationships/notesSlide" Target="../notesSlides/notesSlide9.xml"/><Relationship Id="rId16" Type="http://schemas.openxmlformats.org/officeDocument/2006/relationships/slide" Target="slide20.xml"/><Relationship Id="rId20" Type="http://schemas.openxmlformats.org/officeDocument/2006/relationships/image" Target="../media/image151.svg"/><Relationship Id="rId29" Type="http://schemas.openxmlformats.org/officeDocument/2006/relationships/image" Target="../media/image18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172.png"/><Relationship Id="rId24" Type="http://schemas.openxmlformats.org/officeDocument/2006/relationships/image" Target="../media/image181.png"/><Relationship Id="rId32" Type="http://schemas.openxmlformats.org/officeDocument/2006/relationships/image" Target="../media/image189.png"/><Relationship Id="rId5" Type="http://schemas.openxmlformats.org/officeDocument/2006/relationships/image" Target="../media/image3.png"/><Relationship Id="rId15" Type="http://schemas.openxmlformats.org/officeDocument/2006/relationships/image" Target="../media/image176.png"/><Relationship Id="rId23" Type="http://schemas.openxmlformats.org/officeDocument/2006/relationships/image" Target="../media/image180.png"/><Relationship Id="rId28" Type="http://schemas.openxmlformats.org/officeDocument/2006/relationships/image" Target="../media/image185.png"/><Relationship Id="rId36" Type="http://schemas.openxmlformats.org/officeDocument/2006/relationships/image" Target="../media/image148.png"/><Relationship Id="rId10" Type="http://schemas.openxmlformats.org/officeDocument/2006/relationships/image" Target="../media/image171.png"/><Relationship Id="rId19" Type="http://schemas.openxmlformats.org/officeDocument/2006/relationships/image" Target="../media/image150.png"/><Relationship Id="rId31" Type="http://schemas.openxmlformats.org/officeDocument/2006/relationships/image" Target="../media/image188.png"/><Relationship Id="rId4" Type="http://schemas.openxmlformats.org/officeDocument/2006/relationships/image" Target="../media/image167.png"/><Relationship Id="rId9" Type="http://schemas.openxmlformats.org/officeDocument/2006/relationships/image" Target="../media/image170.png"/><Relationship Id="rId14" Type="http://schemas.openxmlformats.org/officeDocument/2006/relationships/image" Target="../media/image175.png"/><Relationship Id="rId22" Type="http://schemas.openxmlformats.org/officeDocument/2006/relationships/image" Target="../media/image179.png"/><Relationship Id="rId27" Type="http://schemas.openxmlformats.org/officeDocument/2006/relationships/image" Target="../media/image184.png"/><Relationship Id="rId30" Type="http://schemas.openxmlformats.org/officeDocument/2006/relationships/image" Target="../media/image187.png"/><Relationship Id="rId35" Type="http://schemas.openxmlformats.org/officeDocument/2006/relationships/image" Target="../media/image192.png"/><Relationship Id="rId8" Type="http://schemas.openxmlformats.org/officeDocument/2006/relationships/image" Target="../media/image169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slide" Target="slide20.xml"/><Relationship Id="rId18" Type="http://schemas.openxmlformats.org/officeDocument/2006/relationships/image" Target="../media/image150.png"/><Relationship Id="rId26" Type="http://schemas.microsoft.com/office/2007/relationships/hdphoto" Target="../media/hdphoto2.wdp"/><Relationship Id="rId3" Type="http://schemas.openxmlformats.org/officeDocument/2006/relationships/image" Target="../media/image193.png"/><Relationship Id="rId21" Type="http://schemas.openxmlformats.org/officeDocument/2006/relationships/image" Target="../media/image203.png"/><Relationship Id="rId7" Type="http://schemas.openxmlformats.org/officeDocument/2006/relationships/image" Target="../media/image74.png"/><Relationship Id="rId12" Type="http://schemas.openxmlformats.org/officeDocument/2006/relationships/image" Target="../media/image198.png"/><Relationship Id="rId17" Type="http://schemas.openxmlformats.org/officeDocument/2006/relationships/image" Target="../media/image201.png"/><Relationship Id="rId25" Type="http://schemas.openxmlformats.org/officeDocument/2006/relationships/image" Target="../media/image79.png"/><Relationship Id="rId2" Type="http://schemas.openxmlformats.org/officeDocument/2006/relationships/slide" Target="slide23.xml"/><Relationship Id="rId16" Type="http://schemas.openxmlformats.org/officeDocument/2006/relationships/image" Target="../media/image200.png"/><Relationship Id="rId20" Type="http://schemas.openxmlformats.org/officeDocument/2006/relationships/image" Target="../media/image20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4.png"/><Relationship Id="rId11" Type="http://schemas.openxmlformats.org/officeDocument/2006/relationships/image" Target="../media/image197.png"/><Relationship Id="rId24" Type="http://schemas.openxmlformats.org/officeDocument/2006/relationships/image" Target="../media/image205.png"/><Relationship Id="rId5" Type="http://schemas.openxmlformats.org/officeDocument/2006/relationships/image" Target="../media/image18.png"/><Relationship Id="rId15" Type="http://schemas.openxmlformats.org/officeDocument/2006/relationships/image" Target="../media/image199.png"/><Relationship Id="rId23" Type="http://schemas.openxmlformats.org/officeDocument/2006/relationships/image" Target="../media/image71.png"/><Relationship Id="rId10" Type="http://schemas.openxmlformats.org/officeDocument/2006/relationships/image" Target="../media/image196.png"/><Relationship Id="rId19" Type="http://schemas.openxmlformats.org/officeDocument/2006/relationships/image" Target="../media/image151.svg"/><Relationship Id="rId4" Type="http://schemas.openxmlformats.org/officeDocument/2006/relationships/image" Target="../media/image3.png"/><Relationship Id="rId9" Type="http://schemas.openxmlformats.org/officeDocument/2006/relationships/image" Target="../media/image195.png"/><Relationship Id="rId14" Type="http://schemas.openxmlformats.org/officeDocument/2006/relationships/image" Target="../media/image37.png"/><Relationship Id="rId22" Type="http://schemas.openxmlformats.org/officeDocument/2006/relationships/image" Target="../media/image20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slide" Target="slide20.xml"/><Relationship Id="rId18" Type="http://schemas.openxmlformats.org/officeDocument/2006/relationships/image" Target="../media/image79.png"/><Relationship Id="rId3" Type="http://schemas.openxmlformats.org/officeDocument/2006/relationships/slide" Target="slide26.xml"/><Relationship Id="rId21" Type="http://schemas.openxmlformats.org/officeDocument/2006/relationships/image" Target="../media/image212.png"/><Relationship Id="rId7" Type="http://schemas.openxmlformats.org/officeDocument/2006/relationships/image" Target="../media/image3.png"/><Relationship Id="rId12" Type="http://schemas.openxmlformats.org/officeDocument/2006/relationships/image" Target="../media/image210.png"/><Relationship Id="rId17" Type="http://schemas.openxmlformats.org/officeDocument/2006/relationships/image" Target="../media/image151.svg"/><Relationship Id="rId2" Type="http://schemas.openxmlformats.org/officeDocument/2006/relationships/image" Target="../media/image206.png"/><Relationship Id="rId16" Type="http://schemas.openxmlformats.org/officeDocument/2006/relationships/image" Target="../media/image150.png"/><Relationship Id="rId20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8.png"/><Relationship Id="rId11" Type="http://schemas.microsoft.com/office/2007/relationships/hdphoto" Target="../media/hdphoto1.wdp"/><Relationship Id="rId5" Type="http://schemas.openxmlformats.org/officeDocument/2006/relationships/image" Target="../media/image144.png"/><Relationship Id="rId15" Type="http://schemas.openxmlformats.org/officeDocument/2006/relationships/image" Target="../media/image211.png"/><Relationship Id="rId10" Type="http://schemas.openxmlformats.org/officeDocument/2006/relationships/image" Target="../media/image74.png"/><Relationship Id="rId19" Type="http://schemas.microsoft.com/office/2007/relationships/hdphoto" Target="../media/hdphoto2.wdp"/><Relationship Id="rId4" Type="http://schemas.openxmlformats.org/officeDocument/2006/relationships/image" Target="../media/image207.png"/><Relationship Id="rId9" Type="http://schemas.openxmlformats.org/officeDocument/2006/relationships/image" Target="../media/image209.png"/><Relationship Id="rId1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09.png"/><Relationship Id="rId18" Type="http://schemas.openxmlformats.org/officeDocument/2006/relationships/image" Target="../media/image151.svg"/><Relationship Id="rId3" Type="http://schemas.openxmlformats.org/officeDocument/2006/relationships/slide" Target="slide25.xml"/><Relationship Id="rId21" Type="http://schemas.openxmlformats.org/officeDocument/2006/relationships/image" Target="../media/image166.png"/><Relationship Id="rId7" Type="http://schemas.openxmlformats.org/officeDocument/2006/relationships/image" Target="../media/image3.png"/><Relationship Id="rId12" Type="http://schemas.openxmlformats.org/officeDocument/2006/relationships/image" Target="../media/image215.png"/><Relationship Id="rId17" Type="http://schemas.openxmlformats.org/officeDocument/2006/relationships/image" Target="../media/image150.png"/><Relationship Id="rId2" Type="http://schemas.openxmlformats.org/officeDocument/2006/relationships/image" Target="../media/image206.png"/><Relationship Id="rId16" Type="http://schemas.openxmlformats.org/officeDocument/2006/relationships/image" Target="../media/image216.png"/><Relationship Id="rId20" Type="http://schemas.microsoft.com/office/2007/relationships/hdphoto" Target="../media/hdphoto2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8.png"/><Relationship Id="rId11" Type="http://schemas.openxmlformats.org/officeDocument/2006/relationships/image" Target="../media/image214.png"/><Relationship Id="rId5" Type="http://schemas.openxmlformats.org/officeDocument/2006/relationships/image" Target="../media/image144.png"/><Relationship Id="rId15" Type="http://schemas.openxmlformats.org/officeDocument/2006/relationships/image" Target="../media/image37.png"/><Relationship Id="rId23" Type="http://schemas.openxmlformats.org/officeDocument/2006/relationships/image" Target="../media/image217.png"/><Relationship Id="rId10" Type="http://schemas.microsoft.com/office/2007/relationships/hdphoto" Target="../media/hdphoto1.wdp"/><Relationship Id="rId19" Type="http://schemas.openxmlformats.org/officeDocument/2006/relationships/image" Target="../media/image79.png"/><Relationship Id="rId4" Type="http://schemas.openxmlformats.org/officeDocument/2006/relationships/image" Target="../media/image213.png"/><Relationship Id="rId9" Type="http://schemas.openxmlformats.org/officeDocument/2006/relationships/image" Target="../media/image74.png"/><Relationship Id="rId14" Type="http://schemas.openxmlformats.org/officeDocument/2006/relationships/slide" Target="slide20.xml"/><Relationship Id="rId22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png"/><Relationship Id="rId13" Type="http://schemas.openxmlformats.org/officeDocument/2006/relationships/image" Target="../media/image225.png"/><Relationship Id="rId18" Type="http://schemas.openxmlformats.org/officeDocument/2006/relationships/image" Target="../media/image226.png"/><Relationship Id="rId3" Type="http://schemas.openxmlformats.org/officeDocument/2006/relationships/image" Target="../media/image218.png"/><Relationship Id="rId21" Type="http://schemas.openxmlformats.org/officeDocument/2006/relationships/image" Target="../media/image229.png"/><Relationship Id="rId7" Type="http://schemas.openxmlformats.org/officeDocument/2006/relationships/image" Target="../media/image219.png"/><Relationship Id="rId12" Type="http://schemas.openxmlformats.org/officeDocument/2006/relationships/image" Target="../media/image224.png"/><Relationship Id="rId17" Type="http://schemas.openxmlformats.org/officeDocument/2006/relationships/image" Target="../media/image151.sv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50.png"/><Relationship Id="rId20" Type="http://schemas.openxmlformats.org/officeDocument/2006/relationships/image" Target="../media/image2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9.png"/><Relationship Id="rId11" Type="http://schemas.openxmlformats.org/officeDocument/2006/relationships/image" Target="../media/image223.png"/><Relationship Id="rId24" Type="http://schemas.openxmlformats.org/officeDocument/2006/relationships/image" Target="../media/image232.png"/><Relationship Id="rId5" Type="http://schemas.openxmlformats.org/officeDocument/2006/relationships/image" Target="../media/image18.png"/><Relationship Id="rId15" Type="http://schemas.openxmlformats.org/officeDocument/2006/relationships/image" Target="../media/image37.png"/><Relationship Id="rId23" Type="http://schemas.openxmlformats.org/officeDocument/2006/relationships/image" Target="../media/image231.png"/><Relationship Id="rId10" Type="http://schemas.openxmlformats.org/officeDocument/2006/relationships/image" Target="../media/image222.png"/><Relationship Id="rId19" Type="http://schemas.openxmlformats.org/officeDocument/2006/relationships/image" Target="../media/image227.png"/><Relationship Id="rId4" Type="http://schemas.openxmlformats.org/officeDocument/2006/relationships/image" Target="../media/image3.png"/><Relationship Id="rId9" Type="http://schemas.openxmlformats.org/officeDocument/2006/relationships/image" Target="../media/image221.png"/><Relationship Id="rId14" Type="http://schemas.openxmlformats.org/officeDocument/2006/relationships/slide" Target="slide20.xml"/><Relationship Id="rId22" Type="http://schemas.openxmlformats.org/officeDocument/2006/relationships/image" Target="../media/image23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slide" Target="slide20.xml"/><Relationship Id="rId18" Type="http://schemas.openxmlformats.org/officeDocument/2006/relationships/image" Target="../media/image71.png"/><Relationship Id="rId3" Type="http://schemas.openxmlformats.org/officeDocument/2006/relationships/image" Target="../media/image233.png"/><Relationship Id="rId21" Type="http://schemas.openxmlformats.org/officeDocument/2006/relationships/image" Target="../media/image239.png"/><Relationship Id="rId7" Type="http://schemas.openxmlformats.org/officeDocument/2006/relationships/image" Target="../media/image18.png"/><Relationship Id="rId12" Type="http://schemas.microsoft.com/office/2007/relationships/hdphoto" Target="../media/hdphoto2.wdp"/><Relationship Id="rId17" Type="http://schemas.openxmlformats.org/officeDocument/2006/relationships/image" Target="../media/image151.svg"/><Relationship Id="rId2" Type="http://schemas.openxmlformats.org/officeDocument/2006/relationships/slide" Target="slide29.xml"/><Relationship Id="rId16" Type="http://schemas.openxmlformats.org/officeDocument/2006/relationships/image" Target="../media/image150.png"/><Relationship Id="rId20" Type="http://schemas.openxmlformats.org/officeDocument/2006/relationships/image" Target="../media/image2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79.png"/><Relationship Id="rId5" Type="http://schemas.openxmlformats.org/officeDocument/2006/relationships/image" Target="../media/image234.png"/><Relationship Id="rId15" Type="http://schemas.openxmlformats.org/officeDocument/2006/relationships/image" Target="../media/image236.png"/><Relationship Id="rId10" Type="http://schemas.openxmlformats.org/officeDocument/2006/relationships/image" Target="../media/image235.png"/><Relationship Id="rId19" Type="http://schemas.openxmlformats.org/officeDocument/2006/relationships/image" Target="../media/image237.png"/><Relationship Id="rId4" Type="http://schemas.openxmlformats.org/officeDocument/2006/relationships/image" Target="../media/image144.png"/><Relationship Id="rId9" Type="http://schemas.microsoft.com/office/2007/relationships/hdphoto" Target="../media/hdphoto1.wdp"/><Relationship Id="rId1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13" Type="http://schemas.openxmlformats.org/officeDocument/2006/relationships/image" Target="../media/image18.png"/><Relationship Id="rId18" Type="http://schemas.openxmlformats.org/officeDocument/2006/relationships/image" Target="../media/image151.svg"/><Relationship Id="rId26" Type="http://schemas.openxmlformats.org/officeDocument/2006/relationships/image" Target="../media/image164.png"/><Relationship Id="rId3" Type="http://schemas.openxmlformats.org/officeDocument/2006/relationships/image" Target="../media/image144.png"/><Relationship Id="rId21" Type="http://schemas.openxmlformats.org/officeDocument/2006/relationships/image" Target="../media/image159.png"/><Relationship Id="rId7" Type="http://schemas.openxmlformats.org/officeDocument/2006/relationships/image" Target="../media/image155.png"/><Relationship Id="rId12" Type="http://schemas.openxmlformats.org/officeDocument/2006/relationships/image" Target="../media/image3.png"/><Relationship Id="rId17" Type="http://schemas.openxmlformats.org/officeDocument/2006/relationships/image" Target="../media/image150.png"/><Relationship Id="rId25" Type="http://schemas.openxmlformats.org/officeDocument/2006/relationships/image" Target="../media/image163.png"/><Relationship Id="rId2" Type="http://schemas.openxmlformats.org/officeDocument/2006/relationships/image" Target="../media/image238.png"/><Relationship Id="rId16" Type="http://schemas.openxmlformats.org/officeDocument/2006/relationships/image" Target="../media/image242.png"/><Relationship Id="rId20" Type="http://schemas.openxmlformats.org/officeDocument/2006/relationships/image" Target="../media/image243.png"/><Relationship Id="rId29" Type="http://schemas.openxmlformats.org/officeDocument/2006/relationships/image" Target="../media/image79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239.png"/><Relationship Id="rId24" Type="http://schemas.openxmlformats.org/officeDocument/2006/relationships/image" Target="../media/image162.png"/><Relationship Id="rId5" Type="http://schemas.openxmlformats.org/officeDocument/2006/relationships/image" Target="../media/image74.png"/><Relationship Id="rId15" Type="http://schemas.openxmlformats.org/officeDocument/2006/relationships/image" Target="../media/image37.png"/><Relationship Id="rId23" Type="http://schemas.openxmlformats.org/officeDocument/2006/relationships/image" Target="../media/image161.png"/><Relationship Id="rId28" Type="http://schemas.openxmlformats.org/officeDocument/2006/relationships/image" Target="../media/image166.png"/><Relationship Id="rId10" Type="http://schemas.openxmlformats.org/officeDocument/2006/relationships/image" Target="../media/image241.png"/><Relationship Id="rId19" Type="http://schemas.openxmlformats.org/officeDocument/2006/relationships/image" Target="../media/image71.png"/><Relationship Id="rId4" Type="http://schemas.openxmlformats.org/officeDocument/2006/relationships/image" Target="../media/image240.png"/><Relationship Id="rId9" Type="http://schemas.openxmlformats.org/officeDocument/2006/relationships/slide" Target="slide28.xml"/><Relationship Id="rId14" Type="http://schemas.openxmlformats.org/officeDocument/2006/relationships/slide" Target="slide20.xml"/><Relationship Id="rId22" Type="http://schemas.openxmlformats.org/officeDocument/2006/relationships/image" Target="../media/image160.png"/><Relationship Id="rId27" Type="http://schemas.openxmlformats.org/officeDocument/2006/relationships/image" Target="../media/image165.png"/><Relationship Id="rId30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image" Target="../media/image18.png"/><Relationship Id="rId18" Type="http://schemas.openxmlformats.org/officeDocument/2006/relationships/image" Target="../media/image252.png"/><Relationship Id="rId26" Type="http://schemas.openxmlformats.org/officeDocument/2006/relationships/image" Target="../media/image255.png"/><Relationship Id="rId3" Type="http://schemas.openxmlformats.org/officeDocument/2006/relationships/image" Target="../media/image244.png"/><Relationship Id="rId21" Type="http://schemas.openxmlformats.org/officeDocument/2006/relationships/slide" Target="slide20.xml"/><Relationship Id="rId7" Type="http://schemas.openxmlformats.org/officeDocument/2006/relationships/slide" Target="slide33.xml"/><Relationship Id="rId12" Type="http://schemas.openxmlformats.org/officeDocument/2006/relationships/image" Target="../media/image3.png"/><Relationship Id="rId17" Type="http://schemas.openxmlformats.org/officeDocument/2006/relationships/image" Target="../media/image251.png"/><Relationship Id="rId25" Type="http://schemas.openxmlformats.org/officeDocument/2006/relationships/image" Target="../media/image254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50.png"/><Relationship Id="rId20" Type="http://schemas.openxmlformats.org/officeDocument/2006/relationships/image" Target="../media/image239.png"/><Relationship Id="rId29" Type="http://schemas.openxmlformats.org/officeDocument/2006/relationships/image" Target="../media/image258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11" Type="http://schemas.openxmlformats.org/officeDocument/2006/relationships/image" Target="../media/image247.png"/><Relationship Id="rId24" Type="http://schemas.openxmlformats.org/officeDocument/2006/relationships/image" Target="../media/image151.svg"/><Relationship Id="rId5" Type="http://schemas.openxmlformats.org/officeDocument/2006/relationships/image" Target="../media/image245.png"/><Relationship Id="rId15" Type="http://schemas.openxmlformats.org/officeDocument/2006/relationships/image" Target="../media/image249.png"/><Relationship Id="rId23" Type="http://schemas.openxmlformats.org/officeDocument/2006/relationships/image" Target="../media/image150.png"/><Relationship Id="rId28" Type="http://schemas.openxmlformats.org/officeDocument/2006/relationships/image" Target="../media/image257.png"/><Relationship Id="rId10" Type="http://schemas.openxmlformats.org/officeDocument/2006/relationships/image" Target="../media/image246.png"/><Relationship Id="rId19" Type="http://schemas.openxmlformats.org/officeDocument/2006/relationships/image" Target="../media/image253.png"/><Relationship Id="rId4" Type="http://schemas.openxmlformats.org/officeDocument/2006/relationships/slide" Target="slide31.xml"/><Relationship Id="rId9" Type="http://schemas.openxmlformats.org/officeDocument/2006/relationships/slide" Target="slide35.xml"/><Relationship Id="rId14" Type="http://schemas.openxmlformats.org/officeDocument/2006/relationships/image" Target="../media/image248.png"/><Relationship Id="rId22" Type="http://schemas.openxmlformats.org/officeDocument/2006/relationships/image" Target="../media/image37.png"/><Relationship Id="rId27" Type="http://schemas.openxmlformats.org/officeDocument/2006/relationships/image" Target="../media/image256.png"/><Relationship Id="rId30" Type="http://schemas.openxmlformats.org/officeDocument/2006/relationships/image" Target="../media/image259.png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1.png"/><Relationship Id="rId18" Type="http://schemas.openxmlformats.org/officeDocument/2006/relationships/image" Target="../media/image266.png"/><Relationship Id="rId26" Type="http://schemas.openxmlformats.org/officeDocument/2006/relationships/image" Target="../media/image269.png"/><Relationship Id="rId3" Type="http://schemas.openxmlformats.org/officeDocument/2006/relationships/image" Target="../media/image244.png"/><Relationship Id="rId21" Type="http://schemas.openxmlformats.org/officeDocument/2006/relationships/slide" Target="slide20.xml"/><Relationship Id="rId7" Type="http://schemas.openxmlformats.org/officeDocument/2006/relationships/slide" Target="slide34.xml"/><Relationship Id="rId12" Type="http://schemas.openxmlformats.org/officeDocument/2006/relationships/image" Target="../media/image18.png"/><Relationship Id="rId17" Type="http://schemas.openxmlformats.org/officeDocument/2006/relationships/image" Target="../media/image265.png"/><Relationship Id="rId25" Type="http://schemas.openxmlformats.org/officeDocument/2006/relationships/image" Target="../media/image268.png"/><Relationship Id="rId33" Type="http://schemas.openxmlformats.org/officeDocument/2006/relationships/image" Target="../media/image276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64.png"/><Relationship Id="rId20" Type="http://schemas.openxmlformats.org/officeDocument/2006/relationships/image" Target="../media/image239.png"/><Relationship Id="rId29" Type="http://schemas.openxmlformats.org/officeDocument/2006/relationships/image" Target="../media/image27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11" Type="http://schemas.openxmlformats.org/officeDocument/2006/relationships/image" Target="../media/image3.png"/><Relationship Id="rId24" Type="http://schemas.openxmlformats.org/officeDocument/2006/relationships/image" Target="../media/image151.svg"/><Relationship Id="rId32" Type="http://schemas.openxmlformats.org/officeDocument/2006/relationships/image" Target="../media/image275.png"/><Relationship Id="rId5" Type="http://schemas.openxmlformats.org/officeDocument/2006/relationships/image" Target="../media/image245.png"/><Relationship Id="rId15" Type="http://schemas.openxmlformats.org/officeDocument/2006/relationships/image" Target="../media/image263.png"/><Relationship Id="rId23" Type="http://schemas.openxmlformats.org/officeDocument/2006/relationships/image" Target="../media/image150.png"/><Relationship Id="rId28" Type="http://schemas.openxmlformats.org/officeDocument/2006/relationships/image" Target="../media/image271.png"/><Relationship Id="rId10" Type="http://schemas.openxmlformats.org/officeDocument/2006/relationships/image" Target="../media/image260.png"/><Relationship Id="rId19" Type="http://schemas.openxmlformats.org/officeDocument/2006/relationships/image" Target="../media/image267.png"/><Relationship Id="rId31" Type="http://schemas.openxmlformats.org/officeDocument/2006/relationships/image" Target="../media/image274.png"/><Relationship Id="rId4" Type="http://schemas.openxmlformats.org/officeDocument/2006/relationships/slide" Target="slide32.xml"/><Relationship Id="rId9" Type="http://schemas.openxmlformats.org/officeDocument/2006/relationships/slide" Target="slide30.xml"/><Relationship Id="rId14" Type="http://schemas.openxmlformats.org/officeDocument/2006/relationships/image" Target="../media/image262.png"/><Relationship Id="rId22" Type="http://schemas.openxmlformats.org/officeDocument/2006/relationships/image" Target="../media/image37.png"/><Relationship Id="rId27" Type="http://schemas.openxmlformats.org/officeDocument/2006/relationships/image" Target="../media/image270.png"/><Relationship Id="rId30" Type="http://schemas.openxmlformats.org/officeDocument/2006/relationships/image" Target="../media/image273.png"/><Relationship Id="rId8" Type="http://schemas.openxmlformats.org/officeDocument/2006/relationships/slide" Target="slide3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image" Target="../media/image279.png"/><Relationship Id="rId18" Type="http://schemas.openxmlformats.org/officeDocument/2006/relationships/image" Target="../media/image282.png"/><Relationship Id="rId3" Type="http://schemas.openxmlformats.org/officeDocument/2006/relationships/image" Target="../media/image260.png"/><Relationship Id="rId21" Type="http://schemas.openxmlformats.org/officeDocument/2006/relationships/slide" Target="slide20.xml"/><Relationship Id="rId7" Type="http://schemas.openxmlformats.org/officeDocument/2006/relationships/slide" Target="slide34.xml"/><Relationship Id="rId12" Type="http://schemas.openxmlformats.org/officeDocument/2006/relationships/image" Target="../media/image278.png"/><Relationship Id="rId17" Type="http://schemas.openxmlformats.org/officeDocument/2006/relationships/image" Target="../media/image151.svg"/><Relationship Id="rId25" Type="http://schemas.openxmlformats.org/officeDocument/2006/relationships/image" Target="../media/image239.png"/><Relationship Id="rId2" Type="http://schemas.openxmlformats.org/officeDocument/2006/relationships/slide" Target="slide30.xml"/><Relationship Id="rId16" Type="http://schemas.openxmlformats.org/officeDocument/2006/relationships/image" Target="../media/image150.png"/><Relationship Id="rId20" Type="http://schemas.openxmlformats.org/officeDocument/2006/relationships/image" Target="../media/image28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11" Type="http://schemas.openxmlformats.org/officeDocument/2006/relationships/image" Target="../media/image277.png"/><Relationship Id="rId24" Type="http://schemas.openxmlformats.org/officeDocument/2006/relationships/image" Target="../media/image244.png"/><Relationship Id="rId5" Type="http://schemas.openxmlformats.org/officeDocument/2006/relationships/image" Target="../media/image245.png"/><Relationship Id="rId15" Type="http://schemas.openxmlformats.org/officeDocument/2006/relationships/image" Target="../media/image281.png"/><Relationship Id="rId23" Type="http://schemas.openxmlformats.org/officeDocument/2006/relationships/image" Target="../media/image285.png"/><Relationship Id="rId10" Type="http://schemas.openxmlformats.org/officeDocument/2006/relationships/image" Target="../media/image18.png"/><Relationship Id="rId19" Type="http://schemas.openxmlformats.org/officeDocument/2006/relationships/image" Target="../media/image283.png"/><Relationship Id="rId4" Type="http://schemas.openxmlformats.org/officeDocument/2006/relationships/slide" Target="slide31.xml"/><Relationship Id="rId9" Type="http://schemas.openxmlformats.org/officeDocument/2006/relationships/image" Target="../media/image3.png"/><Relationship Id="rId14" Type="http://schemas.openxmlformats.org/officeDocument/2006/relationships/image" Target="../media/image280.png"/><Relationship Id="rId22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image" Target="../media/image18.png"/><Relationship Id="rId18" Type="http://schemas.openxmlformats.org/officeDocument/2006/relationships/image" Target="../media/image290.png"/><Relationship Id="rId3" Type="http://schemas.openxmlformats.org/officeDocument/2006/relationships/slide" Target="slide32.xml"/><Relationship Id="rId21" Type="http://schemas.openxmlformats.org/officeDocument/2006/relationships/image" Target="../media/image293.png"/><Relationship Id="rId7" Type="http://schemas.openxmlformats.org/officeDocument/2006/relationships/slide" Target="slide31.xml"/><Relationship Id="rId12" Type="http://schemas.openxmlformats.org/officeDocument/2006/relationships/image" Target="../media/image3.png"/><Relationship Id="rId17" Type="http://schemas.openxmlformats.org/officeDocument/2006/relationships/image" Target="../media/image151.svg"/><Relationship Id="rId25" Type="http://schemas.openxmlformats.org/officeDocument/2006/relationships/image" Target="../media/image239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50.png"/><Relationship Id="rId20" Type="http://schemas.openxmlformats.org/officeDocument/2006/relationships/image" Target="../media/image29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0.png"/><Relationship Id="rId11" Type="http://schemas.openxmlformats.org/officeDocument/2006/relationships/image" Target="../media/image287.png"/><Relationship Id="rId24" Type="http://schemas.openxmlformats.org/officeDocument/2006/relationships/image" Target="../media/image244.png"/><Relationship Id="rId5" Type="http://schemas.openxmlformats.org/officeDocument/2006/relationships/slide" Target="slide30.xml"/><Relationship Id="rId15" Type="http://schemas.openxmlformats.org/officeDocument/2006/relationships/image" Target="../media/image289.png"/><Relationship Id="rId23" Type="http://schemas.openxmlformats.org/officeDocument/2006/relationships/image" Target="../media/image37.png"/><Relationship Id="rId10" Type="http://schemas.openxmlformats.org/officeDocument/2006/relationships/image" Target="../media/image286.png"/><Relationship Id="rId19" Type="http://schemas.openxmlformats.org/officeDocument/2006/relationships/image" Target="../media/image291.png"/><Relationship Id="rId4" Type="http://schemas.openxmlformats.org/officeDocument/2006/relationships/image" Target="../media/image245.png"/><Relationship Id="rId9" Type="http://schemas.openxmlformats.org/officeDocument/2006/relationships/slide" Target="slide35.xml"/><Relationship Id="rId14" Type="http://schemas.openxmlformats.org/officeDocument/2006/relationships/image" Target="../media/image288.png"/><Relationship Id="rId22" Type="http://schemas.openxmlformats.org/officeDocument/2006/relationships/slide" Target="slide20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image" Target="../media/image296.png"/><Relationship Id="rId18" Type="http://schemas.openxmlformats.org/officeDocument/2006/relationships/image" Target="../media/image151.svg"/><Relationship Id="rId26" Type="http://schemas.openxmlformats.org/officeDocument/2006/relationships/image" Target="../media/image244.png"/><Relationship Id="rId3" Type="http://schemas.openxmlformats.org/officeDocument/2006/relationships/image" Target="../media/image245.png"/><Relationship Id="rId21" Type="http://schemas.openxmlformats.org/officeDocument/2006/relationships/image" Target="../media/image302.png"/><Relationship Id="rId7" Type="http://schemas.openxmlformats.org/officeDocument/2006/relationships/image" Target="../media/image260.png"/><Relationship Id="rId12" Type="http://schemas.openxmlformats.org/officeDocument/2006/relationships/image" Target="../media/image295.png"/><Relationship Id="rId17" Type="http://schemas.openxmlformats.org/officeDocument/2006/relationships/image" Target="../media/image150.png"/><Relationship Id="rId25" Type="http://schemas.openxmlformats.org/officeDocument/2006/relationships/image" Target="../media/image37.png"/><Relationship Id="rId2" Type="http://schemas.openxmlformats.org/officeDocument/2006/relationships/slide" Target="slide33.xml"/><Relationship Id="rId16" Type="http://schemas.openxmlformats.org/officeDocument/2006/relationships/image" Target="../media/image299.png"/><Relationship Id="rId20" Type="http://schemas.openxmlformats.org/officeDocument/2006/relationships/image" Target="../media/image30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0.xml"/><Relationship Id="rId11" Type="http://schemas.openxmlformats.org/officeDocument/2006/relationships/image" Target="../media/image294.png"/><Relationship Id="rId24" Type="http://schemas.openxmlformats.org/officeDocument/2006/relationships/slide" Target="slide20.xml"/><Relationship Id="rId5" Type="http://schemas.openxmlformats.org/officeDocument/2006/relationships/slide" Target="slide32.xml"/><Relationship Id="rId15" Type="http://schemas.openxmlformats.org/officeDocument/2006/relationships/image" Target="../media/image298.png"/><Relationship Id="rId23" Type="http://schemas.openxmlformats.org/officeDocument/2006/relationships/image" Target="../media/image304.png"/><Relationship Id="rId10" Type="http://schemas.openxmlformats.org/officeDocument/2006/relationships/image" Target="../media/image18.png"/><Relationship Id="rId19" Type="http://schemas.openxmlformats.org/officeDocument/2006/relationships/image" Target="../media/image300.png"/><Relationship Id="rId4" Type="http://schemas.openxmlformats.org/officeDocument/2006/relationships/slide" Target="slide35.xml"/><Relationship Id="rId9" Type="http://schemas.openxmlformats.org/officeDocument/2006/relationships/image" Target="../media/image3.png"/><Relationship Id="rId14" Type="http://schemas.openxmlformats.org/officeDocument/2006/relationships/image" Target="../media/image297.png"/><Relationship Id="rId22" Type="http://schemas.openxmlformats.org/officeDocument/2006/relationships/image" Target="../media/image303.png"/><Relationship Id="rId27" Type="http://schemas.openxmlformats.org/officeDocument/2006/relationships/image" Target="../media/image23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image" Target="../media/image307.png"/><Relationship Id="rId18" Type="http://schemas.openxmlformats.org/officeDocument/2006/relationships/image" Target="../media/image310.png"/><Relationship Id="rId3" Type="http://schemas.openxmlformats.org/officeDocument/2006/relationships/image" Target="../media/image245.png"/><Relationship Id="rId21" Type="http://schemas.openxmlformats.org/officeDocument/2006/relationships/slide" Target="slide20.xml"/><Relationship Id="rId7" Type="http://schemas.openxmlformats.org/officeDocument/2006/relationships/image" Target="../media/image260.png"/><Relationship Id="rId12" Type="http://schemas.openxmlformats.org/officeDocument/2006/relationships/image" Target="../media/image306.png"/><Relationship Id="rId17" Type="http://schemas.openxmlformats.org/officeDocument/2006/relationships/image" Target="../media/image309.png"/><Relationship Id="rId2" Type="http://schemas.openxmlformats.org/officeDocument/2006/relationships/slide" Target="slide33.xml"/><Relationship Id="rId16" Type="http://schemas.openxmlformats.org/officeDocument/2006/relationships/image" Target="../media/image151.svg"/><Relationship Id="rId20" Type="http://schemas.openxmlformats.org/officeDocument/2006/relationships/image" Target="../media/image31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0.xml"/><Relationship Id="rId11" Type="http://schemas.openxmlformats.org/officeDocument/2006/relationships/image" Target="../media/image305.png"/><Relationship Id="rId24" Type="http://schemas.openxmlformats.org/officeDocument/2006/relationships/image" Target="../media/image239.png"/><Relationship Id="rId5" Type="http://schemas.openxmlformats.org/officeDocument/2006/relationships/slide" Target="slide32.xml"/><Relationship Id="rId15" Type="http://schemas.openxmlformats.org/officeDocument/2006/relationships/image" Target="../media/image150.png"/><Relationship Id="rId23" Type="http://schemas.openxmlformats.org/officeDocument/2006/relationships/image" Target="../media/image244.png"/><Relationship Id="rId10" Type="http://schemas.openxmlformats.org/officeDocument/2006/relationships/image" Target="../media/image18.png"/><Relationship Id="rId19" Type="http://schemas.openxmlformats.org/officeDocument/2006/relationships/image" Target="../media/image311.png"/><Relationship Id="rId4" Type="http://schemas.openxmlformats.org/officeDocument/2006/relationships/slide" Target="slide34.xml"/><Relationship Id="rId9" Type="http://schemas.openxmlformats.org/officeDocument/2006/relationships/image" Target="../media/image3.png"/><Relationship Id="rId14" Type="http://schemas.openxmlformats.org/officeDocument/2006/relationships/image" Target="../media/image308.png"/><Relationship Id="rId22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7.png"/><Relationship Id="rId3" Type="http://schemas.openxmlformats.org/officeDocument/2006/relationships/image" Target="../media/image18.png"/><Relationship Id="rId7" Type="http://schemas.openxmlformats.org/officeDocument/2006/relationships/image" Target="../media/image3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5.png"/><Relationship Id="rId11" Type="http://schemas.openxmlformats.org/officeDocument/2006/relationships/image" Target="../media/image320.png"/><Relationship Id="rId5" Type="http://schemas.openxmlformats.org/officeDocument/2006/relationships/image" Target="../media/image314.png"/><Relationship Id="rId10" Type="http://schemas.openxmlformats.org/officeDocument/2006/relationships/image" Target="../media/image319.png"/><Relationship Id="rId4" Type="http://schemas.openxmlformats.org/officeDocument/2006/relationships/image" Target="../media/image313.png"/><Relationship Id="rId9" Type="http://schemas.openxmlformats.org/officeDocument/2006/relationships/image" Target="../media/image318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5.png"/><Relationship Id="rId13" Type="http://schemas.openxmlformats.org/officeDocument/2006/relationships/image" Target="../media/image330.png"/><Relationship Id="rId18" Type="http://schemas.openxmlformats.org/officeDocument/2006/relationships/image" Target="../media/image335.png"/><Relationship Id="rId3" Type="http://schemas.openxmlformats.org/officeDocument/2006/relationships/image" Target="../media/image18.png"/><Relationship Id="rId21" Type="http://schemas.openxmlformats.org/officeDocument/2006/relationships/image" Target="../media/image338.png"/><Relationship Id="rId7" Type="http://schemas.openxmlformats.org/officeDocument/2006/relationships/image" Target="../media/image324.png"/><Relationship Id="rId12" Type="http://schemas.openxmlformats.org/officeDocument/2006/relationships/image" Target="../media/image329.png"/><Relationship Id="rId17" Type="http://schemas.openxmlformats.org/officeDocument/2006/relationships/image" Target="../media/image334.png"/><Relationship Id="rId2" Type="http://schemas.openxmlformats.org/officeDocument/2006/relationships/image" Target="../media/image3.png"/><Relationship Id="rId16" Type="http://schemas.openxmlformats.org/officeDocument/2006/relationships/image" Target="../media/image333.png"/><Relationship Id="rId20" Type="http://schemas.openxmlformats.org/officeDocument/2006/relationships/image" Target="../media/image3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3.png"/><Relationship Id="rId11" Type="http://schemas.openxmlformats.org/officeDocument/2006/relationships/image" Target="../media/image328.png"/><Relationship Id="rId5" Type="http://schemas.openxmlformats.org/officeDocument/2006/relationships/image" Target="../media/image322.png"/><Relationship Id="rId15" Type="http://schemas.openxmlformats.org/officeDocument/2006/relationships/image" Target="../media/image332.png"/><Relationship Id="rId23" Type="http://schemas.openxmlformats.org/officeDocument/2006/relationships/image" Target="../media/image340.png"/><Relationship Id="rId10" Type="http://schemas.openxmlformats.org/officeDocument/2006/relationships/image" Target="../media/image327.png"/><Relationship Id="rId19" Type="http://schemas.openxmlformats.org/officeDocument/2006/relationships/image" Target="../media/image336.png"/><Relationship Id="rId4" Type="http://schemas.openxmlformats.org/officeDocument/2006/relationships/image" Target="../media/image321.png"/><Relationship Id="rId9" Type="http://schemas.openxmlformats.org/officeDocument/2006/relationships/image" Target="../media/image326.png"/><Relationship Id="rId14" Type="http://schemas.openxmlformats.org/officeDocument/2006/relationships/image" Target="../media/image331.png"/><Relationship Id="rId22" Type="http://schemas.openxmlformats.org/officeDocument/2006/relationships/image" Target="../media/image33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7.png"/><Relationship Id="rId13" Type="http://schemas.openxmlformats.org/officeDocument/2006/relationships/image" Target="../media/image348.png"/><Relationship Id="rId18" Type="http://schemas.openxmlformats.org/officeDocument/2006/relationships/image" Target="../media/image353.png"/><Relationship Id="rId3" Type="http://schemas.openxmlformats.org/officeDocument/2006/relationships/image" Target="../media/image341.png"/><Relationship Id="rId7" Type="http://schemas.openxmlformats.org/officeDocument/2006/relationships/image" Target="../media/image18.png"/><Relationship Id="rId12" Type="http://schemas.openxmlformats.org/officeDocument/2006/relationships/image" Target="../media/image347.png"/><Relationship Id="rId17" Type="http://schemas.openxmlformats.org/officeDocument/2006/relationships/image" Target="../media/image352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351.png"/><Relationship Id="rId20" Type="http://schemas.openxmlformats.org/officeDocument/2006/relationships/image" Target="../media/image3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346.png"/><Relationship Id="rId5" Type="http://schemas.openxmlformats.org/officeDocument/2006/relationships/image" Target="../media/image343.png"/><Relationship Id="rId15" Type="http://schemas.openxmlformats.org/officeDocument/2006/relationships/image" Target="../media/image350.png"/><Relationship Id="rId10" Type="http://schemas.openxmlformats.org/officeDocument/2006/relationships/image" Target="../media/image345.png"/><Relationship Id="rId19" Type="http://schemas.openxmlformats.org/officeDocument/2006/relationships/image" Target="../media/image354.png"/><Relationship Id="rId4" Type="http://schemas.openxmlformats.org/officeDocument/2006/relationships/image" Target="../media/image342.png"/><Relationship Id="rId9" Type="http://schemas.openxmlformats.org/officeDocument/2006/relationships/image" Target="../media/image344.png"/><Relationship Id="rId14" Type="http://schemas.openxmlformats.org/officeDocument/2006/relationships/image" Target="../media/image34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8.png"/><Relationship Id="rId4" Type="http://schemas.openxmlformats.org/officeDocument/2006/relationships/image" Target="../media/image35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2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image" Target="../media/image24.png"/><Relationship Id="rId5" Type="http://schemas.openxmlformats.org/officeDocument/2006/relationships/image" Target="../media/image11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13" Type="http://schemas.openxmlformats.org/officeDocument/2006/relationships/image" Target="../media/image367.png"/><Relationship Id="rId18" Type="http://schemas.openxmlformats.org/officeDocument/2006/relationships/image" Target="../media/image16.png"/><Relationship Id="rId3" Type="http://schemas.openxmlformats.org/officeDocument/2006/relationships/image" Target="../media/image360.png"/><Relationship Id="rId7" Type="http://schemas.openxmlformats.org/officeDocument/2006/relationships/image" Target="../media/image356.png"/><Relationship Id="rId12" Type="http://schemas.openxmlformats.org/officeDocument/2006/relationships/image" Target="../media/image366.png"/><Relationship Id="rId17" Type="http://schemas.openxmlformats.org/officeDocument/2006/relationships/image" Target="../media/image371.png"/><Relationship Id="rId2" Type="http://schemas.openxmlformats.org/officeDocument/2006/relationships/image" Target="../media/image359.png"/><Relationship Id="rId16" Type="http://schemas.openxmlformats.org/officeDocument/2006/relationships/image" Target="../media/image3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3.png"/><Relationship Id="rId11" Type="http://schemas.openxmlformats.org/officeDocument/2006/relationships/image" Target="../media/image365.png"/><Relationship Id="rId5" Type="http://schemas.openxmlformats.org/officeDocument/2006/relationships/image" Target="../media/image362.png"/><Relationship Id="rId15" Type="http://schemas.openxmlformats.org/officeDocument/2006/relationships/image" Target="../media/image369.png"/><Relationship Id="rId10" Type="http://schemas.openxmlformats.org/officeDocument/2006/relationships/image" Target="../media/image18.png"/><Relationship Id="rId4" Type="http://schemas.openxmlformats.org/officeDocument/2006/relationships/image" Target="../media/image361.png"/><Relationship Id="rId9" Type="http://schemas.openxmlformats.org/officeDocument/2006/relationships/image" Target="../media/image364.png"/><Relationship Id="rId14" Type="http://schemas.openxmlformats.org/officeDocument/2006/relationships/image" Target="../media/image36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6.png"/><Relationship Id="rId13" Type="http://schemas.openxmlformats.org/officeDocument/2006/relationships/image" Target="../media/image360.png"/><Relationship Id="rId3" Type="http://schemas.openxmlformats.org/officeDocument/2006/relationships/image" Target="../media/image373.png"/><Relationship Id="rId7" Type="http://schemas.openxmlformats.org/officeDocument/2006/relationships/image" Target="../media/image377.png"/><Relationship Id="rId12" Type="http://schemas.openxmlformats.org/officeDocument/2006/relationships/image" Target="../media/image378.png"/><Relationship Id="rId2" Type="http://schemas.openxmlformats.org/officeDocument/2006/relationships/image" Target="../media/image3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6.png"/><Relationship Id="rId11" Type="http://schemas.openxmlformats.org/officeDocument/2006/relationships/image" Target="../media/image364.png"/><Relationship Id="rId5" Type="http://schemas.openxmlformats.org/officeDocument/2006/relationships/image" Target="../media/image375.png"/><Relationship Id="rId15" Type="http://schemas.openxmlformats.org/officeDocument/2006/relationships/image" Target="../media/image16.png"/><Relationship Id="rId10" Type="http://schemas.openxmlformats.org/officeDocument/2006/relationships/slide" Target="slide42.xml"/><Relationship Id="rId4" Type="http://schemas.openxmlformats.org/officeDocument/2006/relationships/image" Target="../media/image374.png"/><Relationship Id="rId9" Type="http://schemas.openxmlformats.org/officeDocument/2006/relationships/image" Target="../media/image18.png"/><Relationship Id="rId14" Type="http://schemas.openxmlformats.org/officeDocument/2006/relationships/image" Target="../media/image37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0.png"/><Relationship Id="rId13" Type="http://schemas.openxmlformats.org/officeDocument/2006/relationships/image" Target="../media/image386.png"/><Relationship Id="rId3" Type="http://schemas.openxmlformats.org/officeDocument/2006/relationships/image" Target="../media/image381.png"/><Relationship Id="rId7" Type="http://schemas.openxmlformats.org/officeDocument/2006/relationships/image" Target="../media/image385.png"/><Relationship Id="rId12" Type="http://schemas.openxmlformats.org/officeDocument/2006/relationships/image" Target="../media/image364.png"/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4.png"/><Relationship Id="rId11" Type="http://schemas.openxmlformats.org/officeDocument/2006/relationships/slide" Target="slide43.xml"/><Relationship Id="rId5" Type="http://schemas.openxmlformats.org/officeDocument/2006/relationships/image" Target="../media/image383.png"/><Relationship Id="rId15" Type="http://schemas.openxmlformats.org/officeDocument/2006/relationships/image" Target="../media/image16.png"/><Relationship Id="rId10" Type="http://schemas.openxmlformats.org/officeDocument/2006/relationships/image" Target="../media/image18.png"/><Relationship Id="rId4" Type="http://schemas.openxmlformats.org/officeDocument/2006/relationships/image" Target="../media/image382.png"/><Relationship Id="rId9" Type="http://schemas.openxmlformats.org/officeDocument/2006/relationships/image" Target="../media/image356.png"/><Relationship Id="rId14" Type="http://schemas.openxmlformats.org/officeDocument/2006/relationships/image" Target="../media/image38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0.png"/><Relationship Id="rId13" Type="http://schemas.openxmlformats.org/officeDocument/2006/relationships/image" Target="../media/image394.png"/><Relationship Id="rId3" Type="http://schemas.openxmlformats.org/officeDocument/2006/relationships/image" Target="../media/image389.png"/><Relationship Id="rId7" Type="http://schemas.openxmlformats.org/officeDocument/2006/relationships/image" Target="../media/image18.png"/><Relationship Id="rId12" Type="http://schemas.openxmlformats.org/officeDocument/2006/relationships/image" Target="../media/image393.png"/><Relationship Id="rId2" Type="http://schemas.openxmlformats.org/officeDocument/2006/relationships/image" Target="../media/image3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6.png"/><Relationship Id="rId11" Type="http://schemas.openxmlformats.org/officeDocument/2006/relationships/image" Target="../media/image392.png"/><Relationship Id="rId5" Type="http://schemas.openxmlformats.org/officeDocument/2006/relationships/image" Target="../media/image391.png"/><Relationship Id="rId15" Type="http://schemas.openxmlformats.org/officeDocument/2006/relationships/image" Target="../media/image16.png"/><Relationship Id="rId10" Type="http://schemas.openxmlformats.org/officeDocument/2006/relationships/image" Target="../media/image364.png"/><Relationship Id="rId4" Type="http://schemas.openxmlformats.org/officeDocument/2006/relationships/image" Target="../media/image390.png"/><Relationship Id="rId9" Type="http://schemas.openxmlformats.org/officeDocument/2006/relationships/slide" Target="slide44.xml"/><Relationship Id="rId14" Type="http://schemas.openxmlformats.org/officeDocument/2006/relationships/image" Target="../media/image395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0.png"/><Relationship Id="rId13" Type="http://schemas.openxmlformats.org/officeDocument/2006/relationships/image" Target="../media/image16.png"/><Relationship Id="rId3" Type="http://schemas.openxmlformats.org/officeDocument/2006/relationships/image" Target="../media/image397.png"/><Relationship Id="rId7" Type="http://schemas.openxmlformats.org/officeDocument/2006/relationships/image" Target="../media/image18.png"/><Relationship Id="rId12" Type="http://schemas.openxmlformats.org/officeDocument/2006/relationships/image" Target="../media/image401.png"/><Relationship Id="rId2" Type="http://schemas.openxmlformats.org/officeDocument/2006/relationships/image" Target="../media/image3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6.png"/><Relationship Id="rId11" Type="http://schemas.openxmlformats.org/officeDocument/2006/relationships/image" Target="../media/image364.png"/><Relationship Id="rId5" Type="http://schemas.openxmlformats.org/officeDocument/2006/relationships/image" Target="../media/image399.png"/><Relationship Id="rId10" Type="http://schemas.openxmlformats.org/officeDocument/2006/relationships/slide" Target="slide45.xml"/><Relationship Id="rId4" Type="http://schemas.openxmlformats.org/officeDocument/2006/relationships/image" Target="../media/image398.png"/><Relationship Id="rId9" Type="http://schemas.openxmlformats.org/officeDocument/2006/relationships/image" Target="../media/image360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0.png"/><Relationship Id="rId3" Type="http://schemas.openxmlformats.org/officeDocument/2006/relationships/image" Target="../media/image403.png"/><Relationship Id="rId7" Type="http://schemas.openxmlformats.org/officeDocument/2006/relationships/image" Target="../media/image18.png"/><Relationship Id="rId12" Type="http://schemas.openxmlformats.org/officeDocument/2006/relationships/image" Target="../media/image16.png"/><Relationship Id="rId2" Type="http://schemas.openxmlformats.org/officeDocument/2006/relationships/image" Target="../media/image4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6.png"/><Relationship Id="rId11" Type="http://schemas.openxmlformats.org/officeDocument/2006/relationships/image" Target="../media/image406.png"/><Relationship Id="rId5" Type="http://schemas.openxmlformats.org/officeDocument/2006/relationships/image" Target="../media/image405.png"/><Relationship Id="rId10" Type="http://schemas.openxmlformats.org/officeDocument/2006/relationships/image" Target="../media/image364.png"/><Relationship Id="rId4" Type="http://schemas.openxmlformats.org/officeDocument/2006/relationships/image" Target="../media/image404.png"/><Relationship Id="rId9" Type="http://schemas.openxmlformats.org/officeDocument/2006/relationships/slide" Target="slide4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1.png"/><Relationship Id="rId13" Type="http://schemas.openxmlformats.org/officeDocument/2006/relationships/image" Target="../media/image364.png"/><Relationship Id="rId3" Type="http://schemas.openxmlformats.org/officeDocument/2006/relationships/image" Target="../media/image408.png"/><Relationship Id="rId7" Type="http://schemas.openxmlformats.org/officeDocument/2006/relationships/image" Target="../media/image18.png"/><Relationship Id="rId12" Type="http://schemas.openxmlformats.org/officeDocument/2006/relationships/slide" Target="slide47.xml"/><Relationship Id="rId2" Type="http://schemas.openxmlformats.org/officeDocument/2006/relationships/image" Target="../media/image40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6.png"/><Relationship Id="rId11" Type="http://schemas.openxmlformats.org/officeDocument/2006/relationships/image" Target="../media/image360.png"/><Relationship Id="rId5" Type="http://schemas.openxmlformats.org/officeDocument/2006/relationships/image" Target="../media/image410.png"/><Relationship Id="rId15" Type="http://schemas.openxmlformats.org/officeDocument/2006/relationships/image" Target="../media/image16.png"/><Relationship Id="rId10" Type="http://schemas.openxmlformats.org/officeDocument/2006/relationships/image" Target="../media/image413.png"/><Relationship Id="rId4" Type="http://schemas.openxmlformats.org/officeDocument/2006/relationships/image" Target="../media/image409.png"/><Relationship Id="rId9" Type="http://schemas.openxmlformats.org/officeDocument/2006/relationships/image" Target="../media/image412.png"/><Relationship Id="rId14" Type="http://schemas.openxmlformats.org/officeDocument/2006/relationships/image" Target="../media/image41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1.png"/><Relationship Id="rId13" Type="http://schemas.openxmlformats.org/officeDocument/2006/relationships/image" Target="../media/image364.png"/><Relationship Id="rId3" Type="http://schemas.openxmlformats.org/officeDocument/2006/relationships/image" Target="../media/image416.png"/><Relationship Id="rId7" Type="http://schemas.openxmlformats.org/officeDocument/2006/relationships/image" Target="../media/image420.png"/><Relationship Id="rId12" Type="http://schemas.openxmlformats.org/officeDocument/2006/relationships/slide" Target="slide48.xml"/><Relationship Id="rId2" Type="http://schemas.openxmlformats.org/officeDocument/2006/relationships/image" Target="../media/image4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9.png"/><Relationship Id="rId11" Type="http://schemas.openxmlformats.org/officeDocument/2006/relationships/image" Target="../media/image360.png"/><Relationship Id="rId5" Type="http://schemas.openxmlformats.org/officeDocument/2006/relationships/image" Target="../media/image418.png"/><Relationship Id="rId15" Type="http://schemas.openxmlformats.org/officeDocument/2006/relationships/image" Target="../media/image16.png"/><Relationship Id="rId10" Type="http://schemas.openxmlformats.org/officeDocument/2006/relationships/image" Target="../media/image18.png"/><Relationship Id="rId4" Type="http://schemas.openxmlformats.org/officeDocument/2006/relationships/image" Target="../media/image417.png"/><Relationship Id="rId9" Type="http://schemas.openxmlformats.org/officeDocument/2006/relationships/image" Target="../media/image356.png"/><Relationship Id="rId14" Type="http://schemas.openxmlformats.org/officeDocument/2006/relationships/image" Target="../media/image422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6.png"/><Relationship Id="rId13" Type="http://schemas.openxmlformats.org/officeDocument/2006/relationships/image" Target="../media/image364.png"/><Relationship Id="rId3" Type="http://schemas.openxmlformats.org/officeDocument/2006/relationships/image" Target="../media/image424.png"/><Relationship Id="rId7" Type="http://schemas.openxmlformats.org/officeDocument/2006/relationships/image" Target="../media/image428.png"/><Relationship Id="rId12" Type="http://schemas.openxmlformats.org/officeDocument/2006/relationships/slide" Target="slide49.xml"/><Relationship Id="rId2" Type="http://schemas.openxmlformats.org/officeDocument/2006/relationships/image" Target="../media/image4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7.png"/><Relationship Id="rId11" Type="http://schemas.openxmlformats.org/officeDocument/2006/relationships/image" Target="../media/image360.png"/><Relationship Id="rId5" Type="http://schemas.openxmlformats.org/officeDocument/2006/relationships/image" Target="../media/image426.png"/><Relationship Id="rId15" Type="http://schemas.openxmlformats.org/officeDocument/2006/relationships/image" Target="../media/image16.png"/><Relationship Id="rId10" Type="http://schemas.openxmlformats.org/officeDocument/2006/relationships/image" Target="../media/image429.png"/><Relationship Id="rId4" Type="http://schemas.openxmlformats.org/officeDocument/2006/relationships/image" Target="../media/image425.png"/><Relationship Id="rId9" Type="http://schemas.openxmlformats.org/officeDocument/2006/relationships/image" Target="../media/image18.png"/><Relationship Id="rId14" Type="http://schemas.openxmlformats.org/officeDocument/2006/relationships/image" Target="../media/image430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7.png"/><Relationship Id="rId13" Type="http://schemas.openxmlformats.org/officeDocument/2006/relationships/image" Target="../media/image439.png"/><Relationship Id="rId3" Type="http://schemas.openxmlformats.org/officeDocument/2006/relationships/image" Target="../media/image432.png"/><Relationship Id="rId7" Type="http://schemas.openxmlformats.org/officeDocument/2006/relationships/image" Target="../media/image436.png"/><Relationship Id="rId12" Type="http://schemas.openxmlformats.org/officeDocument/2006/relationships/image" Target="../media/image360.png"/><Relationship Id="rId2" Type="http://schemas.openxmlformats.org/officeDocument/2006/relationships/image" Target="../media/image4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5.png"/><Relationship Id="rId11" Type="http://schemas.openxmlformats.org/officeDocument/2006/relationships/image" Target="../media/image438.png"/><Relationship Id="rId5" Type="http://schemas.openxmlformats.org/officeDocument/2006/relationships/image" Target="../media/image434.png"/><Relationship Id="rId10" Type="http://schemas.openxmlformats.org/officeDocument/2006/relationships/image" Target="../media/image18.png"/><Relationship Id="rId4" Type="http://schemas.openxmlformats.org/officeDocument/2006/relationships/image" Target="../media/image433.png"/><Relationship Id="rId9" Type="http://schemas.openxmlformats.org/officeDocument/2006/relationships/image" Target="../media/image356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slide" Target="slide4.xml"/><Relationship Id="rId3" Type="http://schemas.openxmlformats.org/officeDocument/2006/relationships/image" Target="../media/image20.png"/><Relationship Id="rId21" Type="http://schemas.openxmlformats.org/officeDocument/2006/relationships/image" Target="../media/image39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19" Type="http://schemas.openxmlformats.org/officeDocument/2006/relationships/image" Target="../media/image37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13" Type="http://schemas.openxmlformats.org/officeDocument/2006/relationships/image" Target="../media/image44.png"/><Relationship Id="rId3" Type="http://schemas.openxmlformats.org/officeDocument/2006/relationships/image" Target="../media/image3.png"/><Relationship Id="rId7" Type="http://schemas.openxmlformats.org/officeDocument/2006/relationships/image" Target="../media/image42.png"/><Relationship Id="rId12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9.xml"/><Relationship Id="rId5" Type="http://schemas.openxmlformats.org/officeDocument/2006/relationships/image" Target="../media/image41.png"/><Relationship Id="rId10" Type="http://schemas.openxmlformats.org/officeDocument/2006/relationships/slide" Target="slide10.xml"/><Relationship Id="rId4" Type="http://schemas.openxmlformats.org/officeDocument/2006/relationships/image" Target="../media/image18.png"/><Relationship Id="rId9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13" Type="http://schemas.openxmlformats.org/officeDocument/2006/relationships/image" Target="../media/image37.png"/><Relationship Id="rId3" Type="http://schemas.openxmlformats.org/officeDocument/2006/relationships/image" Target="../media/image41.png"/><Relationship Id="rId7" Type="http://schemas.openxmlformats.org/officeDocument/2006/relationships/image" Target="../media/image42.png"/><Relationship Id="rId12" Type="http://schemas.openxmlformats.org/officeDocument/2006/relationships/slide" Target="slide6.xml"/><Relationship Id="rId2" Type="http://schemas.openxmlformats.org/officeDocument/2006/relationships/image" Target="../media/image40.pn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slide" Target="slide8.xml"/><Relationship Id="rId5" Type="http://schemas.openxmlformats.org/officeDocument/2006/relationships/image" Target="../media/image18.png"/><Relationship Id="rId15" Type="http://schemas.openxmlformats.org/officeDocument/2006/relationships/image" Target="../media/image44.png"/><Relationship Id="rId10" Type="http://schemas.openxmlformats.org/officeDocument/2006/relationships/slide" Target="slide10.xml"/><Relationship Id="rId4" Type="http://schemas.openxmlformats.org/officeDocument/2006/relationships/image" Target="../media/image3.png"/><Relationship Id="rId9" Type="http://schemas.openxmlformats.org/officeDocument/2006/relationships/slide" Target="slide9.xml"/><Relationship Id="rId1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13" Type="http://schemas.openxmlformats.org/officeDocument/2006/relationships/slide" Target="slide10.xml"/><Relationship Id="rId3" Type="http://schemas.openxmlformats.org/officeDocument/2006/relationships/image" Target="../media/image41.png"/><Relationship Id="rId7" Type="http://schemas.openxmlformats.org/officeDocument/2006/relationships/image" Target="../media/image42.png"/><Relationship Id="rId12" Type="http://schemas.openxmlformats.org/officeDocument/2006/relationships/slide" Target="slide9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38.png"/><Relationship Id="rId5" Type="http://schemas.openxmlformats.org/officeDocument/2006/relationships/image" Target="../media/image18.png"/><Relationship Id="rId15" Type="http://schemas.openxmlformats.org/officeDocument/2006/relationships/image" Target="../media/image47.png"/><Relationship Id="rId10" Type="http://schemas.openxmlformats.org/officeDocument/2006/relationships/image" Target="../media/image37.png"/><Relationship Id="rId4" Type="http://schemas.openxmlformats.org/officeDocument/2006/relationships/image" Target="../media/image3.png"/><Relationship Id="rId9" Type="http://schemas.openxmlformats.org/officeDocument/2006/relationships/slide" Target="slide6.xml"/><Relationship Id="rId1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13" Type="http://schemas.openxmlformats.org/officeDocument/2006/relationships/slide" Target="slide10.xml"/><Relationship Id="rId3" Type="http://schemas.openxmlformats.org/officeDocument/2006/relationships/image" Target="../media/image41.png"/><Relationship Id="rId7" Type="http://schemas.openxmlformats.org/officeDocument/2006/relationships/image" Target="../media/image42.png"/><Relationship Id="rId12" Type="http://schemas.openxmlformats.org/officeDocument/2006/relationships/slide" Target="slide8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38.png"/><Relationship Id="rId5" Type="http://schemas.openxmlformats.org/officeDocument/2006/relationships/image" Target="../media/image18.png"/><Relationship Id="rId15" Type="http://schemas.openxmlformats.org/officeDocument/2006/relationships/image" Target="../media/image48.png"/><Relationship Id="rId10" Type="http://schemas.openxmlformats.org/officeDocument/2006/relationships/image" Target="../media/image37.png"/><Relationship Id="rId4" Type="http://schemas.openxmlformats.org/officeDocument/2006/relationships/image" Target="../media/image3.png"/><Relationship Id="rId9" Type="http://schemas.openxmlformats.org/officeDocument/2006/relationships/slide" Target="slide6.xml"/><Relationship Id="rId1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D5E3851-54D0-4C91-88EC-8D38D2473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47" y="6359948"/>
            <a:ext cx="2243522" cy="4999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4B268C6-AE15-40B2-9660-FF77C82A60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904"/>
          <a:stretch/>
        </p:blipFill>
        <p:spPr>
          <a:xfrm>
            <a:off x="38100" y="2419350"/>
            <a:ext cx="7998645" cy="28852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9B942B5A-F2BE-4152-8AF8-6986592318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95133" y="928967"/>
            <a:ext cx="6180081" cy="54309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961E2A-7BAF-4D08-AFA4-22959179FDF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5913"/>
          <a:stretch/>
        </p:blipFill>
        <p:spPr>
          <a:xfrm>
            <a:off x="74151" y="867394"/>
            <a:ext cx="6706181" cy="145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3535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CEC1904A-89F5-43B7-B3A5-1FD4B63B9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"/>
            <a:ext cx="12192000" cy="684580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15F47CB-530F-445D-B32E-D293B6DC5A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31" y="1858366"/>
            <a:ext cx="4293609" cy="44948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8" name="Graphic 17">
            <a:hlinkClick r:id="rId6" action="ppaction://hlinksldjump"/>
            <a:extLst>
              <a:ext uri="{FF2B5EF4-FFF2-40B4-BE49-F238E27FC236}">
                <a16:creationId xmlns:a16="http://schemas.microsoft.com/office/drawing/2014/main" id="{401033B3-FDC5-4FB1-8AF0-E28619288D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16242" y="2378808"/>
            <a:ext cx="493437" cy="493437"/>
          </a:xfrm>
          <a:prstGeom prst="rect">
            <a:avLst/>
          </a:prstGeom>
        </p:spPr>
      </p:pic>
      <p:pic>
        <p:nvPicPr>
          <p:cNvPr id="30" name="Picture 29">
            <a:hlinkClick r:id="rId9" action="ppaction://hlinksldjump"/>
            <a:extLst>
              <a:ext uri="{FF2B5EF4-FFF2-40B4-BE49-F238E27FC236}">
                <a16:creationId xmlns:a16="http://schemas.microsoft.com/office/drawing/2014/main" id="{5120EDCE-28B0-4C23-AA56-F608EFDD44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DB1868E-E9B4-4E4F-89C6-B63EFA26F79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993" y="122994"/>
            <a:ext cx="8448012" cy="1016368"/>
          </a:xfrm>
          <a:prstGeom prst="rect">
            <a:avLst/>
          </a:prstGeom>
        </p:spPr>
      </p:pic>
      <p:pic>
        <p:nvPicPr>
          <p:cNvPr id="29" name="Graphic 28">
            <a:hlinkClick r:id="rId12" action="ppaction://hlinksldjump"/>
            <a:extLst>
              <a:ext uri="{FF2B5EF4-FFF2-40B4-BE49-F238E27FC236}">
                <a16:creationId xmlns:a16="http://schemas.microsoft.com/office/drawing/2014/main" id="{A47FB483-7D5B-440D-A47B-A26F284506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83764" y="3882827"/>
            <a:ext cx="493437" cy="493437"/>
          </a:xfrm>
          <a:prstGeom prst="rect">
            <a:avLst/>
          </a:prstGeom>
        </p:spPr>
      </p:pic>
      <p:pic>
        <p:nvPicPr>
          <p:cNvPr id="31" name="Graphic 30">
            <a:hlinkClick r:id="rId13" action="ppaction://hlinksldjump"/>
            <a:extLst>
              <a:ext uri="{FF2B5EF4-FFF2-40B4-BE49-F238E27FC236}">
                <a16:creationId xmlns:a16="http://schemas.microsoft.com/office/drawing/2014/main" id="{A6444ECF-7256-4E56-95C2-74D4A4E983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74440" y="4628136"/>
            <a:ext cx="493437" cy="49343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4678D2B-9C16-4FC6-933D-78A865EE8FA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67548" y="1222870"/>
            <a:ext cx="9656901" cy="780356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C223D4C1-C968-4891-A00C-883EE112F4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55386" y="3920298"/>
            <a:ext cx="493437" cy="493437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CE3ED7CD-DC78-4785-95B7-CE9FAF0FFEDD}"/>
              </a:ext>
            </a:extLst>
          </p:cNvPr>
          <p:cNvGrpSpPr/>
          <p:nvPr/>
        </p:nvGrpSpPr>
        <p:grpSpPr>
          <a:xfrm>
            <a:off x="2404644" y="3672051"/>
            <a:ext cx="2796006" cy="416789"/>
            <a:chOff x="2404644" y="3672051"/>
            <a:chExt cx="2796006" cy="416789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50A3BEA-8F32-4934-B86B-9AF9CEF1DB58}"/>
                </a:ext>
              </a:extLst>
            </p:cNvPr>
            <p:cNvCxnSpPr>
              <a:cxnSpLocks/>
            </p:cNvCxnSpPr>
            <p:nvPr/>
          </p:nvCxnSpPr>
          <p:spPr>
            <a:xfrm>
              <a:off x="2412399" y="3672051"/>
              <a:ext cx="0" cy="416789"/>
            </a:xfrm>
            <a:prstGeom prst="line">
              <a:avLst/>
            </a:prstGeom>
            <a:ln w="19050">
              <a:solidFill>
                <a:srgbClr val="439DE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0C1B7C3-290A-4497-8BB0-DD718A4A0A86}"/>
                </a:ext>
              </a:extLst>
            </p:cNvPr>
            <p:cNvCxnSpPr>
              <a:cxnSpLocks/>
            </p:cNvCxnSpPr>
            <p:nvPr/>
          </p:nvCxnSpPr>
          <p:spPr>
            <a:xfrm>
              <a:off x="2404644" y="3676814"/>
              <a:ext cx="2796006" cy="0"/>
            </a:xfrm>
            <a:prstGeom prst="line">
              <a:avLst/>
            </a:prstGeom>
            <a:ln w="19050">
              <a:solidFill>
                <a:srgbClr val="439DE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BF07B818-8976-4599-9373-DC8F6EBE5F9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9546" y="2181514"/>
            <a:ext cx="5614903" cy="438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188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 advClick="0">
        <p159:morph option="byObject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เทคโนโลยี (วิทยาการคำนวณ) ป.1_วิธีการใช้งานแป้นต่าง ๆ บนคีย์บอร์ด (Keyboard)1">
            <a:hlinkClick r:id="" action="ppaction://media"/>
            <a:extLst>
              <a:ext uri="{FF2B5EF4-FFF2-40B4-BE49-F238E27FC236}">
                <a16:creationId xmlns:a16="http://schemas.microsoft.com/office/drawing/2014/main" id="{165DF875-52E2-4779-B665-C0406CF446B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89F3D3-589D-48F9-97BF-E78A5D654B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" y="0"/>
            <a:ext cx="12187066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295575-5F61-4A3E-85E3-10117392FE3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349" y="2419349"/>
            <a:ext cx="2019302" cy="201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739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4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97DC5382-CB9D-4502-9B04-4070EB8B7BA1}"/>
              </a:ext>
            </a:extLst>
          </p:cNvPr>
          <p:cNvGrpSpPr/>
          <p:nvPr/>
        </p:nvGrpSpPr>
        <p:grpSpPr>
          <a:xfrm>
            <a:off x="669066" y="2312233"/>
            <a:ext cx="3305844" cy="3904370"/>
            <a:chOff x="628505" y="2192113"/>
            <a:chExt cx="3305844" cy="3904370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860756F7-E78E-4CE4-8486-4CFA2F70B6F4}"/>
                </a:ext>
              </a:extLst>
            </p:cNvPr>
            <p:cNvSpPr/>
            <p:nvPr/>
          </p:nvSpPr>
          <p:spPr>
            <a:xfrm>
              <a:off x="628505" y="2192113"/>
              <a:ext cx="3305844" cy="3904370"/>
            </a:xfrm>
            <a:prstGeom prst="roundRect">
              <a:avLst>
                <a:gd name="adj" fmla="val 10048"/>
              </a:avLst>
            </a:prstGeom>
            <a:solidFill>
              <a:srgbClr val="FDF1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CB37651-9561-4BE8-ADDE-C910E30795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3505"/>
            <a:stretch/>
          </p:blipFill>
          <p:spPr>
            <a:xfrm>
              <a:off x="719562" y="2192114"/>
              <a:ext cx="3123729" cy="800982"/>
            </a:xfrm>
            <a:prstGeom prst="rect">
              <a:avLst/>
            </a:prstGeom>
          </p:spPr>
        </p:pic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493A670-E23E-417F-9D5A-439D101ACFCB}"/>
                </a:ext>
              </a:extLst>
            </p:cNvPr>
            <p:cNvGrpSpPr/>
            <p:nvPr/>
          </p:nvGrpSpPr>
          <p:grpSpPr>
            <a:xfrm>
              <a:off x="770401" y="2962918"/>
              <a:ext cx="2920299" cy="2340377"/>
              <a:chOff x="770401" y="2962918"/>
              <a:chExt cx="2920299" cy="2340377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7631E483-771A-471A-9383-F0284F2D61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0401" y="2962918"/>
                <a:ext cx="2920299" cy="2340377"/>
              </a:xfrm>
              <a:prstGeom prst="rect">
                <a:avLst/>
              </a:prstGeom>
            </p:spPr>
          </p:pic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9E61F452-9F68-4A85-99E9-E684B99F97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28206" y="3360728"/>
                <a:ext cx="1705456" cy="975528"/>
              </a:xfrm>
              <a:prstGeom prst="rect">
                <a:avLst/>
              </a:prstGeom>
            </p:spPr>
          </p:pic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76FD3C0-2F7A-423B-9634-3DDF3C922B3C}"/>
              </a:ext>
            </a:extLst>
          </p:cNvPr>
          <p:cNvGrpSpPr/>
          <p:nvPr/>
        </p:nvGrpSpPr>
        <p:grpSpPr>
          <a:xfrm>
            <a:off x="4424284" y="2312233"/>
            <a:ext cx="3367424" cy="3904370"/>
            <a:chOff x="4412286" y="2192113"/>
            <a:chExt cx="3367424" cy="3904370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7E2D895B-79AB-43CA-B08D-6D26682BD86F}"/>
                </a:ext>
              </a:extLst>
            </p:cNvPr>
            <p:cNvSpPr/>
            <p:nvPr/>
          </p:nvSpPr>
          <p:spPr>
            <a:xfrm>
              <a:off x="4443076" y="2192113"/>
              <a:ext cx="3305844" cy="3904370"/>
            </a:xfrm>
            <a:prstGeom prst="roundRect">
              <a:avLst>
                <a:gd name="adj" fmla="val 10048"/>
              </a:avLst>
            </a:prstGeom>
            <a:solidFill>
              <a:srgbClr val="FDF1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7821C9CC-2EC4-4702-9E8E-9CC8AA5344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1004"/>
            <a:stretch/>
          </p:blipFill>
          <p:spPr>
            <a:xfrm>
              <a:off x="4412286" y="2221823"/>
              <a:ext cx="3367424" cy="755968"/>
            </a:xfrm>
            <a:prstGeom prst="rect">
              <a:avLst/>
            </a:prstGeom>
          </p:spPr>
        </p:pic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35E9386-AEEC-4207-9FE5-52FEBD20CFC7}"/>
                </a:ext>
              </a:extLst>
            </p:cNvPr>
            <p:cNvGrpSpPr/>
            <p:nvPr/>
          </p:nvGrpSpPr>
          <p:grpSpPr>
            <a:xfrm>
              <a:off x="4724529" y="3020941"/>
              <a:ext cx="2818122" cy="2106534"/>
              <a:chOff x="3540938" y="1045657"/>
              <a:chExt cx="6376872" cy="4766685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F8D01382-B2FF-4280-A6B8-87DCAC90BD27}"/>
                  </a:ext>
                </a:extLst>
              </p:cNvPr>
              <p:cNvGrpSpPr/>
              <p:nvPr/>
            </p:nvGrpSpPr>
            <p:grpSpPr>
              <a:xfrm>
                <a:off x="3540938" y="1045657"/>
                <a:ext cx="6376872" cy="4766685"/>
                <a:chOff x="2764146" y="2106050"/>
                <a:chExt cx="6062354" cy="4581625"/>
              </a:xfrm>
            </p:grpSpPr>
            <p:pic>
              <p:nvPicPr>
                <p:cNvPr id="44" name="Picture 43">
                  <a:extLst>
                    <a:ext uri="{FF2B5EF4-FFF2-40B4-BE49-F238E27FC236}">
                      <a16:creationId xmlns:a16="http://schemas.microsoft.com/office/drawing/2014/main" id="{72544865-6F55-427A-81AF-A27392DF605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64146" y="2106050"/>
                  <a:ext cx="6062354" cy="4581625"/>
                </a:xfrm>
                <a:prstGeom prst="rect">
                  <a:avLst/>
                </a:prstGeom>
              </p:spPr>
            </p:pic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08F88577-1542-4DF1-A02E-AAA87A35CE5D}"/>
                    </a:ext>
                  </a:extLst>
                </p:cNvPr>
                <p:cNvSpPr/>
                <p:nvPr/>
              </p:nvSpPr>
              <p:spPr>
                <a:xfrm>
                  <a:off x="7779220" y="5037037"/>
                  <a:ext cx="178917" cy="90947"/>
                </a:xfrm>
                <a:prstGeom prst="rect">
                  <a:avLst/>
                </a:prstGeom>
                <a:solidFill>
                  <a:srgbClr val="29282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1E80DD41-8770-4FF3-B989-00A00F274D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377177" y="1209948"/>
                <a:ext cx="4696642" cy="2474376"/>
              </a:xfrm>
              <a:prstGeom prst="rect">
                <a:avLst/>
              </a:prstGeom>
            </p:spPr>
          </p:pic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B94B327-814F-4271-9FED-8A56FD75DFBA}"/>
              </a:ext>
            </a:extLst>
          </p:cNvPr>
          <p:cNvGrpSpPr/>
          <p:nvPr/>
        </p:nvGrpSpPr>
        <p:grpSpPr>
          <a:xfrm>
            <a:off x="8042371" y="2312233"/>
            <a:ext cx="3616094" cy="3904370"/>
            <a:chOff x="8001810" y="2192113"/>
            <a:chExt cx="3616094" cy="3904370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CF7420B2-7255-4368-B1B3-ADBB5493E1F9}"/>
                </a:ext>
              </a:extLst>
            </p:cNvPr>
            <p:cNvSpPr/>
            <p:nvPr/>
          </p:nvSpPr>
          <p:spPr>
            <a:xfrm>
              <a:off x="8199212" y="2192113"/>
              <a:ext cx="3305844" cy="3904370"/>
            </a:xfrm>
            <a:prstGeom prst="roundRect">
              <a:avLst>
                <a:gd name="adj" fmla="val 10048"/>
              </a:avLst>
            </a:prstGeom>
            <a:solidFill>
              <a:srgbClr val="FDF1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99792C44-36CE-47E4-A288-8C599C52B5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01810" y="2499963"/>
              <a:ext cx="3616094" cy="281740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96903DF-CD77-4B54-B81D-1E067B9970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724"/>
            <a:stretch/>
          </p:blipFill>
          <p:spPr>
            <a:xfrm>
              <a:off x="8688974" y="2192114"/>
              <a:ext cx="2401504" cy="789688"/>
            </a:xfrm>
            <a:prstGeom prst="rect">
              <a:avLst/>
            </a:prstGeom>
          </p:spPr>
        </p:pic>
      </p:grpSp>
      <p:pic>
        <p:nvPicPr>
          <p:cNvPr id="71" name="Picture 70">
            <a:hlinkClick r:id="rId10" action="ppaction://hlinksldjump"/>
            <a:extLst>
              <a:ext uri="{FF2B5EF4-FFF2-40B4-BE49-F238E27FC236}">
                <a16:creationId xmlns:a16="http://schemas.microsoft.com/office/drawing/2014/main" id="{4FEC189D-A7B7-4A93-B2DC-F508AD87F7C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8212" y="5569106"/>
            <a:ext cx="1556890" cy="548589"/>
          </a:xfrm>
          <a:prstGeom prst="rect">
            <a:avLst/>
          </a:prstGeom>
        </p:spPr>
      </p:pic>
      <p:pic>
        <p:nvPicPr>
          <p:cNvPr id="72" name="Picture 71">
            <a:hlinkClick r:id="rId12" action="ppaction://hlinksldjump"/>
            <a:extLst>
              <a:ext uri="{FF2B5EF4-FFF2-40B4-BE49-F238E27FC236}">
                <a16:creationId xmlns:a16="http://schemas.microsoft.com/office/drawing/2014/main" id="{505DAE7E-0AF2-4C7A-BA46-4092E5A153F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0287" y="5569105"/>
            <a:ext cx="1556890" cy="548589"/>
          </a:xfrm>
          <a:prstGeom prst="rect">
            <a:avLst/>
          </a:prstGeom>
        </p:spPr>
      </p:pic>
      <p:pic>
        <p:nvPicPr>
          <p:cNvPr id="53" name="Picture 52">
            <a:hlinkClick r:id="rId14" action="ppaction://hlinksldjump"/>
            <a:extLst>
              <a:ext uri="{FF2B5EF4-FFF2-40B4-BE49-F238E27FC236}">
                <a16:creationId xmlns:a16="http://schemas.microsoft.com/office/drawing/2014/main" id="{E9A26D5F-769B-4EAB-A869-71F470B75B4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3513" y="5569106"/>
            <a:ext cx="1556890" cy="548589"/>
          </a:xfrm>
          <a:prstGeom prst="rect">
            <a:avLst/>
          </a:prstGeom>
        </p:spPr>
      </p:pic>
      <p:pic>
        <p:nvPicPr>
          <p:cNvPr id="54" name="Picture 53">
            <a:hlinkClick r:id="rId15" action="ppaction://hlinksldjump"/>
            <a:extLst>
              <a:ext uri="{FF2B5EF4-FFF2-40B4-BE49-F238E27FC236}">
                <a16:creationId xmlns:a16="http://schemas.microsoft.com/office/drawing/2014/main" id="{7EFD49F7-6800-47D7-BA27-E57BB4AFB5A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5588" y="5569105"/>
            <a:ext cx="1556890" cy="548589"/>
          </a:xfrm>
          <a:prstGeom prst="rect">
            <a:avLst/>
          </a:prstGeom>
        </p:spPr>
      </p:pic>
      <p:pic>
        <p:nvPicPr>
          <p:cNvPr id="21" name="Picture 20">
            <a:hlinkClick r:id="rId16" action="ppaction://hlinksldjump"/>
            <a:extLst>
              <a:ext uri="{FF2B5EF4-FFF2-40B4-BE49-F238E27FC236}">
                <a16:creationId xmlns:a16="http://schemas.microsoft.com/office/drawing/2014/main" id="{75854306-C750-4F5F-8493-449AA4AB414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505" y="5569106"/>
            <a:ext cx="1556890" cy="548589"/>
          </a:xfrm>
          <a:prstGeom prst="rect">
            <a:avLst/>
          </a:prstGeom>
        </p:spPr>
      </p:pic>
      <p:pic>
        <p:nvPicPr>
          <p:cNvPr id="23" name="Picture 22">
            <a:hlinkClick r:id="rId17" action="ppaction://hlinksldjump"/>
            <a:extLst>
              <a:ext uri="{FF2B5EF4-FFF2-40B4-BE49-F238E27FC236}">
                <a16:creationId xmlns:a16="http://schemas.microsoft.com/office/drawing/2014/main" id="{A094A43A-21AC-44B0-B1F7-6806F0EFB77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9580" y="5569105"/>
            <a:ext cx="1556890" cy="5485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C9C086-7321-4E26-926A-A6688CE7A00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9099" y="1302310"/>
            <a:ext cx="4673798" cy="66933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EAF5FCE-E9B2-449E-A5AE-F507FD29099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993" y="122994"/>
            <a:ext cx="8448012" cy="101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64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09AAB71-6FCB-415C-BA74-2D047E2991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5432" y="4947707"/>
            <a:ext cx="3572566" cy="7620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CAC0FA8-8997-4D05-B33E-33EE2B4BDC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22" y="1754631"/>
            <a:ext cx="6175974" cy="494721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160C9FFA-E05F-4B9F-B0D9-4F98878498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3299" y="2586526"/>
            <a:ext cx="3608277" cy="2084577"/>
          </a:xfrm>
          <a:prstGeom prst="roundRect">
            <a:avLst>
              <a:gd name="adj" fmla="val 691"/>
            </a:avLst>
          </a:prstGeom>
          <a:effectLst>
            <a:innerShdw blurRad="114300">
              <a:prstClr val="black"/>
            </a:innerShdw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33CDF4-2B7D-4364-81A3-12A37DBAA37C}"/>
              </a:ext>
            </a:extLst>
          </p:cNvPr>
          <p:cNvSpPr/>
          <p:nvPr/>
        </p:nvSpPr>
        <p:spPr>
          <a:xfrm>
            <a:off x="1444903" y="2580480"/>
            <a:ext cx="3641440" cy="20807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37" name="Oval 36">
            <a:extLst>
              <a:ext uri="{FF2B5EF4-FFF2-40B4-BE49-F238E27FC236}">
                <a16:creationId xmlns:a16="http://schemas.microsoft.com/office/drawing/2014/main" id="{975727D7-6F53-4ACA-8293-4F8B4FAC8544}"/>
              </a:ext>
            </a:extLst>
          </p:cNvPr>
          <p:cNvSpPr/>
          <p:nvPr/>
        </p:nvSpPr>
        <p:spPr>
          <a:xfrm>
            <a:off x="6702122" y="4037210"/>
            <a:ext cx="279997" cy="279997"/>
          </a:xfrm>
          <a:prstGeom prst="ellipse">
            <a:avLst/>
          </a:prstGeom>
          <a:noFill/>
          <a:ln w="28575">
            <a:solidFill>
              <a:srgbClr val="ED7A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Isosceles Triangle 45">
            <a:extLst>
              <a:ext uri="{FF2B5EF4-FFF2-40B4-BE49-F238E27FC236}">
                <a16:creationId xmlns:a16="http://schemas.microsoft.com/office/drawing/2014/main" id="{81256106-70E3-42FA-A917-EF4E55E99F3B}"/>
              </a:ext>
            </a:extLst>
          </p:cNvPr>
          <p:cNvSpPr/>
          <p:nvPr/>
        </p:nvSpPr>
        <p:spPr>
          <a:xfrm rot="13677986">
            <a:off x="7188527" y="2746165"/>
            <a:ext cx="571845" cy="1722441"/>
          </a:xfrm>
          <a:prstGeom prst="triangle">
            <a:avLst/>
          </a:prstGeom>
          <a:solidFill>
            <a:schemeClr val="accent2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8CFC550-F967-4599-A649-BB2A544E52E4}"/>
              </a:ext>
            </a:extLst>
          </p:cNvPr>
          <p:cNvGrpSpPr/>
          <p:nvPr/>
        </p:nvGrpSpPr>
        <p:grpSpPr>
          <a:xfrm>
            <a:off x="7779737" y="2580176"/>
            <a:ext cx="723980" cy="723980"/>
            <a:chOff x="7779737" y="2580176"/>
            <a:chExt cx="723980" cy="723980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F7D11314-1327-46BF-A4B2-FFAB82B6A364}"/>
                </a:ext>
              </a:extLst>
            </p:cNvPr>
            <p:cNvSpPr/>
            <p:nvPr/>
          </p:nvSpPr>
          <p:spPr>
            <a:xfrm>
              <a:off x="7779737" y="2580176"/>
              <a:ext cx="723980" cy="72398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>
                <a:solidFill>
                  <a:schemeClr val="accent2">
                    <a:lumMod val="75000"/>
                  </a:schemeClr>
                </a:solidFill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73203974-0AD7-46DD-A767-CCE5FB50D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18465" y="2689842"/>
              <a:ext cx="446524" cy="504648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A03DE39-43D2-438D-9C80-943C7E0A4C35}"/>
              </a:ext>
            </a:extLst>
          </p:cNvPr>
          <p:cNvGrpSpPr/>
          <p:nvPr/>
        </p:nvGrpSpPr>
        <p:grpSpPr>
          <a:xfrm>
            <a:off x="363251" y="1268889"/>
            <a:ext cx="3159495" cy="575735"/>
            <a:chOff x="363251" y="1409782"/>
            <a:chExt cx="3159495" cy="575735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A98595FD-5632-4203-9D88-0A2566FBECEF}"/>
                </a:ext>
              </a:extLst>
            </p:cNvPr>
            <p:cNvGrpSpPr/>
            <p:nvPr/>
          </p:nvGrpSpPr>
          <p:grpSpPr>
            <a:xfrm>
              <a:off x="363251" y="1430307"/>
              <a:ext cx="3159495" cy="513580"/>
              <a:chOff x="2108470" y="1764404"/>
              <a:chExt cx="3159495" cy="513580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F8313F98-A9A9-4266-9591-C653A75F8596}"/>
                  </a:ext>
                </a:extLst>
              </p:cNvPr>
              <p:cNvSpPr/>
              <p:nvPr/>
            </p:nvSpPr>
            <p:spPr>
              <a:xfrm>
                <a:off x="2111728" y="1819611"/>
                <a:ext cx="3156237" cy="458373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AF4095B5-B7DA-411C-9351-E92292CBAEE8}"/>
                  </a:ext>
                </a:extLst>
              </p:cNvPr>
              <p:cNvSpPr/>
              <p:nvPr/>
            </p:nvSpPr>
            <p:spPr>
              <a:xfrm>
                <a:off x="2108470" y="1764404"/>
                <a:ext cx="3156237" cy="458373"/>
              </a:xfrm>
              <a:prstGeom prst="roundRect">
                <a:avLst>
                  <a:gd name="adj" fmla="val 50000"/>
                </a:avLst>
              </a:prstGeom>
              <a:solidFill>
                <a:srgbClr val="C6DF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A758C6E-2B46-4794-9B32-4CDA1EAC4B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06" t="23093" r="3744"/>
            <a:stretch/>
          </p:blipFill>
          <p:spPr>
            <a:xfrm>
              <a:off x="393454" y="1409782"/>
              <a:ext cx="3095830" cy="575735"/>
            </a:xfrm>
            <a:prstGeom prst="rect">
              <a:avLst/>
            </a:prstGeom>
          </p:spPr>
        </p:pic>
      </p:grpSp>
      <p:pic>
        <p:nvPicPr>
          <p:cNvPr id="40" name="Picture 39">
            <a:hlinkClick r:id="rId10" action="ppaction://hlinksldjump"/>
            <a:extLst>
              <a:ext uri="{FF2B5EF4-FFF2-40B4-BE49-F238E27FC236}">
                <a16:creationId xmlns:a16="http://schemas.microsoft.com/office/drawing/2014/main" id="{8E7BA01B-5028-422E-B1BF-3EE769C7EF2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173E300-0E10-47A2-A023-C8DA08CF50C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71275" y="4703534"/>
            <a:ext cx="755970" cy="755970"/>
          </a:xfrm>
          <a:prstGeom prst="rect">
            <a:avLst/>
          </a:prstGeom>
        </p:spPr>
      </p:pic>
      <p:sp>
        <p:nvSpPr>
          <p:cNvPr id="49" name="Oval 48">
            <a:extLst>
              <a:ext uri="{FF2B5EF4-FFF2-40B4-BE49-F238E27FC236}">
                <a16:creationId xmlns:a16="http://schemas.microsoft.com/office/drawing/2014/main" id="{5B99C0CB-5B64-42A5-84D3-9AFF08FD5B04}"/>
              </a:ext>
            </a:extLst>
          </p:cNvPr>
          <p:cNvSpPr/>
          <p:nvPr/>
        </p:nvSpPr>
        <p:spPr>
          <a:xfrm>
            <a:off x="4997668" y="4600410"/>
            <a:ext cx="279997" cy="279997"/>
          </a:xfrm>
          <a:prstGeom prst="ellipse">
            <a:avLst/>
          </a:prstGeom>
          <a:noFill/>
          <a:ln w="28575">
            <a:solidFill>
              <a:srgbClr val="ED7A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3E5FC442-18EF-4B4B-B6AC-A9FFF80A376A}"/>
              </a:ext>
            </a:extLst>
          </p:cNvPr>
          <p:cNvSpPr/>
          <p:nvPr/>
        </p:nvSpPr>
        <p:spPr>
          <a:xfrm rot="16615322">
            <a:off x="5864405" y="3874720"/>
            <a:ext cx="487401" cy="1968703"/>
          </a:xfrm>
          <a:prstGeom prst="triangle">
            <a:avLst/>
          </a:prstGeom>
          <a:solidFill>
            <a:schemeClr val="accent2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192FC90-92F2-43BE-AF5F-3BA36D2C272D}"/>
              </a:ext>
            </a:extLst>
          </p:cNvPr>
          <p:cNvGrpSpPr/>
          <p:nvPr/>
        </p:nvGrpSpPr>
        <p:grpSpPr>
          <a:xfrm>
            <a:off x="6768563" y="4653457"/>
            <a:ext cx="723980" cy="723980"/>
            <a:chOff x="6987144" y="5111833"/>
            <a:chExt cx="723980" cy="723980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22D8B6F-BCB6-41D4-882A-A75A1B5ACD45}"/>
                </a:ext>
              </a:extLst>
            </p:cNvPr>
            <p:cNvSpPr/>
            <p:nvPr/>
          </p:nvSpPr>
          <p:spPr>
            <a:xfrm>
              <a:off x="6987144" y="5111833"/>
              <a:ext cx="723980" cy="72398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>
                <a:solidFill>
                  <a:schemeClr val="accent2">
                    <a:lumMod val="75000"/>
                  </a:schemeClr>
                </a:solidFill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1EC445C5-458B-4981-A9AB-B245BB3869D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25872" y="5221499"/>
              <a:ext cx="446524" cy="504648"/>
            </a:xfrm>
            <a:prstGeom prst="rect">
              <a:avLst/>
            </a:prstGeom>
          </p:spPr>
        </p:pic>
      </p:grpSp>
      <p:pic>
        <p:nvPicPr>
          <p:cNvPr id="64" name="Graphic 63">
            <a:extLst>
              <a:ext uri="{FF2B5EF4-FFF2-40B4-BE49-F238E27FC236}">
                <a16:creationId xmlns:a16="http://schemas.microsoft.com/office/drawing/2014/main" id="{87000DD6-CFA7-4C8B-8399-3932554D599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7819575" y="7024525"/>
            <a:ext cx="680800" cy="86200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B767FCE-EE0F-4D75-9733-491DAF784A9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993" y="122994"/>
            <a:ext cx="8448012" cy="1016368"/>
          </a:xfrm>
          <a:prstGeom prst="rect">
            <a:avLst/>
          </a:prstGeom>
        </p:spPr>
      </p:pic>
      <p:pic>
        <p:nvPicPr>
          <p:cNvPr id="35" name="เริ่มใหม่">
            <a:extLst>
              <a:ext uri="{FF2B5EF4-FFF2-40B4-BE49-F238E27FC236}">
                <a16:creationId xmlns:a16="http://schemas.microsoft.com/office/drawing/2014/main" id="{D1753A86-E0A5-43D8-AA1E-9DF3C9CC702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7590" y="6221308"/>
            <a:ext cx="1094301" cy="47973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7057029-8E68-4CB1-89BE-F4471B194BE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789986" y="2664638"/>
            <a:ext cx="2755631" cy="7620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AE5291-83A3-4797-A558-F893D4898CA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591465" y="2414944"/>
            <a:ext cx="719390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62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17 -0.23125 L -0.09661 -0.409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9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9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4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661 -0.40996 L -0.23398 -0.3189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4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4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2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700"/>
                            </p:stCondLst>
                            <p:childTnLst>
                              <p:par>
                                <p:cTn id="5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2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86 -0.23681 L -0.09661 -0.40996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8" y="-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1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661 -0.40996 L -0.22786 -0.31898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500"/>
                            </p:stCondLst>
                            <p:childTnLst>
                              <p:par>
                                <p:cTn id="121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500"/>
                            </p:stCondLst>
                            <p:childTnLst>
                              <p:par>
                                <p:cTn id="12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000"/>
                            </p:stCondLst>
                            <p:childTnLst>
                              <p:par>
                                <p:cTn id="14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37" grpId="0" animBg="1"/>
      <p:bldP spid="37" grpId="1" animBg="1"/>
      <p:bldP spid="37" grpId="2" animBg="1"/>
      <p:bldP spid="46" grpId="0" animBg="1"/>
      <p:bldP spid="46" grpId="1" animBg="1"/>
      <p:bldP spid="46" grpId="2" animBg="1"/>
      <p:bldP spid="49" grpId="0" animBg="1"/>
      <p:bldP spid="49" grpId="1" animBg="1"/>
      <p:bldP spid="49" grpId="2" animBg="1"/>
      <p:bldP spid="55" grpId="0" animBg="1"/>
      <p:bldP spid="55" grpId="1" animBg="1"/>
      <p:bldP spid="55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C01C47CB-2624-46BE-A9E0-01745841101F}"/>
              </a:ext>
            </a:extLst>
          </p:cNvPr>
          <p:cNvGrpSpPr/>
          <p:nvPr/>
        </p:nvGrpSpPr>
        <p:grpSpPr>
          <a:xfrm>
            <a:off x="2724442" y="970815"/>
            <a:ext cx="7815497" cy="6260538"/>
            <a:chOff x="2724442" y="970815"/>
            <a:chExt cx="7815497" cy="626053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389503C-0F7F-4770-BB04-B888E3ED6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24442" y="970815"/>
              <a:ext cx="7815497" cy="6260538"/>
            </a:xfrm>
            <a:prstGeom prst="rect">
              <a:avLst/>
            </a:prstGeom>
          </p:spPr>
        </p:pic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6904FC64-6973-411F-AE30-3504A9EF26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199"/>
            <a:stretch/>
          </p:blipFill>
          <p:spPr>
            <a:xfrm>
              <a:off x="3136825" y="2033378"/>
              <a:ext cx="4564138" cy="261006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6016A73-004B-4282-88E5-4DD116B3D162}"/>
              </a:ext>
            </a:extLst>
          </p:cNvPr>
          <p:cNvGrpSpPr/>
          <p:nvPr/>
        </p:nvGrpSpPr>
        <p:grpSpPr>
          <a:xfrm>
            <a:off x="3136825" y="2124538"/>
            <a:ext cx="1899779" cy="2412084"/>
            <a:chOff x="1578334" y="-317734"/>
            <a:chExt cx="2344911" cy="2977252"/>
          </a:xfrm>
        </p:grpSpPr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ADD9B938-D53A-4DB6-B210-45D5B71C1F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78334" y="-317734"/>
              <a:ext cx="2344910" cy="2977252"/>
            </a:xfrm>
            <a:prstGeom prst="rect">
              <a:avLst/>
            </a:prstGeom>
          </p:spPr>
        </p:pic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AD9C1A9D-18E3-456B-A66F-913F6E2A1ACE}"/>
                </a:ext>
              </a:extLst>
            </p:cNvPr>
            <p:cNvSpPr/>
            <p:nvPr/>
          </p:nvSpPr>
          <p:spPr>
            <a:xfrm>
              <a:off x="2722258" y="183665"/>
              <a:ext cx="1200987" cy="1771857"/>
            </a:xfrm>
            <a:prstGeom prst="rect">
              <a:avLst/>
            </a:prstGeom>
            <a:solidFill>
              <a:srgbClr val="0F5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E079AD27-F2FA-4F83-B5A5-35B02A35E130}"/>
                </a:ext>
              </a:extLst>
            </p:cNvPr>
            <p:cNvSpPr/>
            <p:nvPr/>
          </p:nvSpPr>
          <p:spPr>
            <a:xfrm>
              <a:off x="3115918" y="-213995"/>
              <a:ext cx="807324" cy="508070"/>
            </a:xfrm>
            <a:prstGeom prst="rect">
              <a:avLst/>
            </a:prstGeom>
            <a:solidFill>
              <a:srgbClr val="0F5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4" name="Picture 133">
            <a:extLst>
              <a:ext uri="{FF2B5EF4-FFF2-40B4-BE49-F238E27FC236}">
                <a16:creationId xmlns:a16="http://schemas.microsoft.com/office/drawing/2014/main" id="{1C281A4F-F22E-48AA-A661-7450CE92D3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7470" y="3928864"/>
            <a:ext cx="1150536" cy="4867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4" name="Picture 63">
            <a:hlinkClick r:id="rId10" action="ppaction://hlinksldjump"/>
            <a:extLst>
              <a:ext uri="{FF2B5EF4-FFF2-40B4-BE49-F238E27FC236}">
                <a16:creationId xmlns:a16="http://schemas.microsoft.com/office/drawing/2014/main" id="{616E559B-973A-4B97-BB81-6A953F71BF8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B73E6D75-5652-4340-8F88-871C069D2CBD}"/>
              </a:ext>
            </a:extLst>
          </p:cNvPr>
          <p:cNvGrpSpPr/>
          <p:nvPr/>
        </p:nvGrpSpPr>
        <p:grpSpPr>
          <a:xfrm>
            <a:off x="361621" y="1234309"/>
            <a:ext cx="3159495" cy="629996"/>
            <a:chOff x="361621" y="1372000"/>
            <a:chExt cx="3159495" cy="629996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7118C738-D3CD-4EA2-8227-7593EC70111C}"/>
                </a:ext>
              </a:extLst>
            </p:cNvPr>
            <p:cNvGrpSpPr/>
            <p:nvPr/>
          </p:nvGrpSpPr>
          <p:grpSpPr>
            <a:xfrm>
              <a:off x="361621" y="1430307"/>
              <a:ext cx="3159495" cy="513580"/>
              <a:chOff x="2108470" y="1764404"/>
              <a:chExt cx="3159495" cy="513580"/>
            </a:xfrm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DF906E11-76E6-41D9-B0E0-1126A2BAED71}"/>
                  </a:ext>
                </a:extLst>
              </p:cNvPr>
              <p:cNvSpPr/>
              <p:nvPr/>
            </p:nvSpPr>
            <p:spPr>
              <a:xfrm>
                <a:off x="2111728" y="1819611"/>
                <a:ext cx="3156237" cy="458373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E1006EB1-AC65-458B-AE44-E531ADE98D5C}"/>
                  </a:ext>
                </a:extLst>
              </p:cNvPr>
              <p:cNvSpPr/>
              <p:nvPr/>
            </p:nvSpPr>
            <p:spPr>
              <a:xfrm>
                <a:off x="2108470" y="1764404"/>
                <a:ext cx="3156237" cy="458373"/>
              </a:xfrm>
              <a:prstGeom prst="roundRect">
                <a:avLst>
                  <a:gd name="adj" fmla="val 50000"/>
                </a:avLst>
              </a:prstGeom>
              <a:solidFill>
                <a:srgbClr val="FFBD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18DAB5AB-190F-4361-8C33-164902D5DC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34" t="18124" r="20851"/>
            <a:stretch/>
          </p:blipFill>
          <p:spPr>
            <a:xfrm>
              <a:off x="401069" y="1372000"/>
              <a:ext cx="3068300" cy="629996"/>
            </a:xfrm>
            <a:prstGeom prst="rect">
              <a:avLst/>
            </a:prstGeom>
          </p:spPr>
        </p:pic>
      </p:grpSp>
      <p:pic>
        <p:nvPicPr>
          <p:cNvPr id="117" name="Picture 116">
            <a:extLst>
              <a:ext uri="{FF2B5EF4-FFF2-40B4-BE49-F238E27FC236}">
                <a16:creationId xmlns:a16="http://schemas.microsoft.com/office/drawing/2014/main" id="{983D6733-FBAA-4A94-9515-FFA3425247C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640" y="2462853"/>
            <a:ext cx="1986169" cy="1375040"/>
          </a:xfrm>
          <a:prstGeom prst="rect">
            <a:avLst/>
          </a:prstGeom>
        </p:spPr>
      </p:pic>
      <p:cxnSp>
        <p:nvCxnSpPr>
          <p:cNvPr id="122" name="Connector: Elbow 121">
            <a:extLst>
              <a:ext uri="{FF2B5EF4-FFF2-40B4-BE49-F238E27FC236}">
                <a16:creationId xmlns:a16="http://schemas.microsoft.com/office/drawing/2014/main" id="{C6CAD5CD-BC84-4091-AA47-AD18135FA715}"/>
              </a:ext>
            </a:extLst>
          </p:cNvPr>
          <p:cNvCxnSpPr>
            <a:cxnSpLocks/>
          </p:cNvCxnSpPr>
          <p:nvPr/>
        </p:nvCxnSpPr>
        <p:spPr>
          <a:xfrm flipV="1">
            <a:off x="6984313" y="1740150"/>
            <a:ext cx="928538" cy="626095"/>
          </a:xfrm>
          <a:prstGeom prst="bentConnector3">
            <a:avLst>
              <a:gd name="adj1" fmla="val 1445"/>
            </a:avLst>
          </a:prstGeom>
          <a:ln w="28575">
            <a:solidFill>
              <a:srgbClr val="ED7A2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7F095F4-BF2A-4BB0-A807-EFEB568AF31D}"/>
              </a:ext>
            </a:extLst>
          </p:cNvPr>
          <p:cNvCxnSpPr/>
          <p:nvPr/>
        </p:nvCxnSpPr>
        <p:spPr>
          <a:xfrm>
            <a:off x="3131329" y="4795407"/>
            <a:ext cx="49674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or: Elbow 125">
            <a:extLst>
              <a:ext uri="{FF2B5EF4-FFF2-40B4-BE49-F238E27FC236}">
                <a16:creationId xmlns:a16="http://schemas.microsoft.com/office/drawing/2014/main" id="{2C24EAFA-8D90-4546-AB60-8A390DC3B9A1}"/>
              </a:ext>
            </a:extLst>
          </p:cNvPr>
          <p:cNvCxnSpPr>
            <a:cxnSpLocks/>
          </p:cNvCxnSpPr>
          <p:nvPr/>
        </p:nvCxnSpPr>
        <p:spPr>
          <a:xfrm rot="16200000" flipH="1">
            <a:off x="3013420" y="4948092"/>
            <a:ext cx="774015" cy="335295"/>
          </a:xfrm>
          <a:prstGeom prst="bentConnector3">
            <a:avLst>
              <a:gd name="adj1" fmla="val 99634"/>
            </a:avLst>
          </a:prstGeom>
          <a:ln w="28575">
            <a:solidFill>
              <a:srgbClr val="ED7A2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onnector: Elbow 135">
            <a:extLst>
              <a:ext uri="{FF2B5EF4-FFF2-40B4-BE49-F238E27FC236}">
                <a16:creationId xmlns:a16="http://schemas.microsoft.com/office/drawing/2014/main" id="{749159F7-0C0C-42E5-8883-E0D5FEEC86AB}"/>
              </a:ext>
            </a:extLst>
          </p:cNvPr>
          <p:cNvCxnSpPr>
            <a:cxnSpLocks/>
            <a:stCxn id="133" idx="2"/>
          </p:cNvCxnSpPr>
          <p:nvPr/>
        </p:nvCxnSpPr>
        <p:spPr>
          <a:xfrm rot="10800000" flipV="1">
            <a:off x="639146" y="4471446"/>
            <a:ext cx="2457388" cy="201190"/>
          </a:xfrm>
          <a:prstGeom prst="bentConnector3">
            <a:avLst>
              <a:gd name="adj1" fmla="val 99846"/>
            </a:avLst>
          </a:prstGeom>
          <a:ln w="28575">
            <a:solidFill>
              <a:srgbClr val="ED7A2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Connector: Elbow 152">
            <a:extLst>
              <a:ext uri="{FF2B5EF4-FFF2-40B4-BE49-F238E27FC236}">
                <a16:creationId xmlns:a16="http://schemas.microsoft.com/office/drawing/2014/main" id="{73C56AFF-B486-494E-B7B6-DDB0C66A2DA2}"/>
              </a:ext>
            </a:extLst>
          </p:cNvPr>
          <p:cNvCxnSpPr>
            <a:cxnSpLocks/>
          </p:cNvCxnSpPr>
          <p:nvPr/>
        </p:nvCxnSpPr>
        <p:spPr>
          <a:xfrm rot="10800000">
            <a:off x="552451" y="3033970"/>
            <a:ext cx="2570277" cy="1134917"/>
          </a:xfrm>
          <a:prstGeom prst="bentConnector3">
            <a:avLst>
              <a:gd name="adj1" fmla="val 100307"/>
            </a:avLst>
          </a:prstGeom>
          <a:ln w="28575">
            <a:solidFill>
              <a:srgbClr val="ED7A2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Connector: Elbow 160">
            <a:extLst>
              <a:ext uri="{FF2B5EF4-FFF2-40B4-BE49-F238E27FC236}">
                <a16:creationId xmlns:a16="http://schemas.microsoft.com/office/drawing/2014/main" id="{4197BD0F-E275-4E4E-99A5-006FE013E1A4}"/>
              </a:ext>
            </a:extLst>
          </p:cNvPr>
          <p:cNvCxnSpPr>
            <a:cxnSpLocks/>
          </p:cNvCxnSpPr>
          <p:nvPr/>
        </p:nvCxnSpPr>
        <p:spPr>
          <a:xfrm flipV="1">
            <a:off x="7790401" y="4327637"/>
            <a:ext cx="926404" cy="264724"/>
          </a:xfrm>
          <a:prstGeom prst="bentConnector3">
            <a:avLst>
              <a:gd name="adj1" fmla="val 648"/>
            </a:avLst>
          </a:prstGeom>
          <a:ln w="28575">
            <a:solidFill>
              <a:srgbClr val="ED7A2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5" name="Graphic 134">
            <a:extLst>
              <a:ext uri="{FF2B5EF4-FFF2-40B4-BE49-F238E27FC236}">
                <a16:creationId xmlns:a16="http://schemas.microsoft.com/office/drawing/2014/main" id="{ECE9B046-2002-43BD-870F-20A02A83960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7803367" y="7049524"/>
            <a:ext cx="680800" cy="862002"/>
          </a:xfrm>
          <a:prstGeom prst="rect">
            <a:avLst/>
          </a:prstGeom>
        </p:spPr>
      </p:pic>
      <p:pic>
        <p:nvPicPr>
          <p:cNvPr id="119" name="ar1">
            <a:extLst>
              <a:ext uri="{FF2B5EF4-FFF2-40B4-BE49-F238E27FC236}">
                <a16:creationId xmlns:a16="http://schemas.microsoft.com/office/drawing/2014/main" id="{B1166722-3A4A-41DB-AB59-91C535FD0E15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13" b="100000" l="0" r="100000">
                        <a14:foregroundMark x1="18605" y1="25203" x2="72093" y2="80488"/>
                        <a14:foregroundMark x1="29070" y1="28455" x2="84884" y2="60163"/>
                        <a14:foregroundMark x1="22093" y1="30081" x2="33721" y2="731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86381" y="3838409"/>
            <a:ext cx="297667" cy="424292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DB8C1ACA-F4CC-4BAD-A5A7-7277E360C4F2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993" y="122994"/>
            <a:ext cx="8448012" cy="1016368"/>
          </a:xfrm>
          <a:prstGeom prst="rect">
            <a:avLst/>
          </a:prstGeom>
        </p:spPr>
      </p:pic>
      <p:sp>
        <p:nvSpPr>
          <p:cNvPr id="120" name="Oval 119">
            <a:extLst>
              <a:ext uri="{FF2B5EF4-FFF2-40B4-BE49-F238E27FC236}">
                <a16:creationId xmlns:a16="http://schemas.microsoft.com/office/drawing/2014/main" id="{538DD095-E544-4C71-B477-566426F6E719}"/>
              </a:ext>
            </a:extLst>
          </p:cNvPr>
          <p:cNvSpPr/>
          <p:nvPr/>
        </p:nvSpPr>
        <p:spPr>
          <a:xfrm>
            <a:off x="6837031" y="2370392"/>
            <a:ext cx="279997" cy="279997"/>
          </a:xfrm>
          <a:prstGeom prst="ellipse">
            <a:avLst/>
          </a:prstGeom>
          <a:noFill/>
          <a:ln w="28575">
            <a:solidFill>
              <a:srgbClr val="ED7A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id="{96408840-C277-4B05-8039-E92FE2D9CF2F}"/>
              </a:ext>
            </a:extLst>
          </p:cNvPr>
          <p:cNvSpPr/>
          <p:nvPr/>
        </p:nvSpPr>
        <p:spPr>
          <a:xfrm>
            <a:off x="3099705" y="4448737"/>
            <a:ext cx="279997" cy="279997"/>
          </a:xfrm>
          <a:prstGeom prst="ellipse">
            <a:avLst/>
          </a:prstGeom>
          <a:noFill/>
          <a:ln w="28575">
            <a:solidFill>
              <a:srgbClr val="ED7A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10B671D9-7CBC-477F-824C-E477F86B564C}"/>
              </a:ext>
            </a:extLst>
          </p:cNvPr>
          <p:cNvSpPr/>
          <p:nvPr/>
        </p:nvSpPr>
        <p:spPr>
          <a:xfrm>
            <a:off x="3096534" y="4356200"/>
            <a:ext cx="230492" cy="230492"/>
          </a:xfrm>
          <a:prstGeom prst="ellipse">
            <a:avLst/>
          </a:prstGeom>
          <a:noFill/>
          <a:ln w="28575">
            <a:solidFill>
              <a:srgbClr val="ED7A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845F2536-5D3D-4490-B8D5-F95CA624F5F4}"/>
              </a:ext>
            </a:extLst>
          </p:cNvPr>
          <p:cNvSpPr/>
          <p:nvPr/>
        </p:nvSpPr>
        <p:spPr>
          <a:xfrm>
            <a:off x="3131329" y="4070359"/>
            <a:ext cx="545321" cy="179025"/>
          </a:xfrm>
          <a:prstGeom prst="roundRect">
            <a:avLst/>
          </a:prstGeom>
          <a:noFill/>
          <a:ln w="28575">
            <a:solidFill>
              <a:srgbClr val="ED7A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54E2455A-021E-481A-9816-38B214EA9547}"/>
              </a:ext>
            </a:extLst>
          </p:cNvPr>
          <p:cNvSpPr/>
          <p:nvPr/>
        </p:nvSpPr>
        <p:spPr>
          <a:xfrm>
            <a:off x="3131329" y="7007567"/>
            <a:ext cx="4580011" cy="26302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A29A1D74-9D6B-430F-A46F-5686ECE8FA1A}"/>
              </a:ext>
            </a:extLst>
          </p:cNvPr>
          <p:cNvSpPr/>
          <p:nvPr/>
        </p:nvSpPr>
        <p:spPr>
          <a:xfrm>
            <a:off x="7665126" y="4590009"/>
            <a:ext cx="279997" cy="279997"/>
          </a:xfrm>
          <a:prstGeom prst="ellipse">
            <a:avLst/>
          </a:prstGeom>
          <a:noFill/>
          <a:ln w="28575">
            <a:solidFill>
              <a:srgbClr val="ED7A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3" name="เริ่มใหม่">
            <a:extLst>
              <a:ext uri="{FF2B5EF4-FFF2-40B4-BE49-F238E27FC236}">
                <a16:creationId xmlns:a16="http://schemas.microsoft.com/office/drawing/2014/main" id="{AA058CF2-EEB0-4BFA-833C-2BFAB91E7A16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7590" y="6221308"/>
            <a:ext cx="1094301" cy="4797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29AC52C-89C7-456D-8D3B-5EF66677315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164848" y="1673395"/>
            <a:ext cx="2908044" cy="90228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AB0C088-EDB3-4FC8-A8E7-1DC151003AF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912851" y="1429426"/>
            <a:ext cx="719390" cy="7559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68875D2-E4D1-45F8-A060-1779E4CF095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22866" y="4925827"/>
            <a:ext cx="2877561" cy="93886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4EC07C7-2C5E-4758-8164-C53D767C083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04317" y="4659675"/>
            <a:ext cx="774259" cy="7498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7DD317-C057-4582-B9CC-9DBA26DD1AE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28370" y="2637099"/>
            <a:ext cx="2719052" cy="118272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4867BCC-B02D-475D-8C4B-E22213B1F938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16313" y="2386939"/>
            <a:ext cx="786452" cy="7559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195286-86EA-44F6-9B2C-ECAD2236905F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978032" y="4262701"/>
            <a:ext cx="2731245" cy="8779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0E455AE-8DE7-44D4-A98E-8B2C7B712DCD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736996" y="4022032"/>
            <a:ext cx="768163" cy="749873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6E45003-D6B1-4582-B469-4F4F95428442}"/>
              </a:ext>
            </a:extLst>
          </p:cNvPr>
          <p:cNvSpPr/>
          <p:nvPr/>
        </p:nvSpPr>
        <p:spPr>
          <a:xfrm>
            <a:off x="7753562" y="6775182"/>
            <a:ext cx="1390438" cy="971550"/>
          </a:xfrm>
          <a:custGeom>
            <a:avLst/>
            <a:gdLst>
              <a:gd name="connsiteX0" fmla="*/ 253788 w 1390438"/>
              <a:gd name="connsiteY0" fmla="*/ 0 h 971550"/>
              <a:gd name="connsiteX1" fmla="*/ 6138 w 1390438"/>
              <a:gd name="connsiteY1" fmla="*/ 184150 h 971550"/>
              <a:gd name="connsiteX2" fmla="*/ 114088 w 1390438"/>
              <a:gd name="connsiteY2" fmla="*/ 361950 h 971550"/>
              <a:gd name="connsiteX3" fmla="*/ 526838 w 1390438"/>
              <a:gd name="connsiteY3" fmla="*/ 533400 h 971550"/>
              <a:gd name="connsiteX4" fmla="*/ 742738 w 1390438"/>
              <a:gd name="connsiteY4" fmla="*/ 635000 h 971550"/>
              <a:gd name="connsiteX5" fmla="*/ 990388 w 1390438"/>
              <a:gd name="connsiteY5" fmla="*/ 825500 h 971550"/>
              <a:gd name="connsiteX6" fmla="*/ 1180888 w 1390438"/>
              <a:gd name="connsiteY6" fmla="*/ 908050 h 971550"/>
              <a:gd name="connsiteX7" fmla="*/ 1390438 w 1390438"/>
              <a:gd name="connsiteY7" fmla="*/ 971550 h 97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0438" h="971550">
                <a:moveTo>
                  <a:pt x="253788" y="0"/>
                </a:moveTo>
                <a:cubicBezTo>
                  <a:pt x="141604" y="61912"/>
                  <a:pt x="29421" y="123825"/>
                  <a:pt x="6138" y="184150"/>
                </a:cubicBezTo>
                <a:cubicBezTo>
                  <a:pt x="-17145" y="244475"/>
                  <a:pt x="27305" y="303742"/>
                  <a:pt x="114088" y="361950"/>
                </a:cubicBezTo>
                <a:cubicBezTo>
                  <a:pt x="200871" y="420158"/>
                  <a:pt x="422063" y="487892"/>
                  <a:pt x="526838" y="533400"/>
                </a:cubicBezTo>
                <a:cubicBezTo>
                  <a:pt x="631613" y="578908"/>
                  <a:pt x="665480" y="586317"/>
                  <a:pt x="742738" y="635000"/>
                </a:cubicBezTo>
                <a:cubicBezTo>
                  <a:pt x="819996" y="683683"/>
                  <a:pt x="917363" y="779992"/>
                  <a:pt x="990388" y="825500"/>
                </a:cubicBezTo>
                <a:cubicBezTo>
                  <a:pt x="1063413" y="871008"/>
                  <a:pt x="1114213" y="883708"/>
                  <a:pt x="1180888" y="908050"/>
                </a:cubicBezTo>
                <a:cubicBezTo>
                  <a:pt x="1247563" y="932392"/>
                  <a:pt x="1348105" y="947208"/>
                  <a:pt x="1390438" y="971550"/>
                </a:cubicBezTo>
              </a:path>
            </a:pathLst>
          </a:custGeom>
          <a:noFill/>
          <a:ln w="19050">
            <a:solidFill>
              <a:srgbClr val="AAAB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3D2E881-60AC-4A39-AFCE-8A36A681F496}"/>
              </a:ext>
            </a:extLst>
          </p:cNvPr>
          <p:cNvSpPr/>
          <p:nvPr/>
        </p:nvSpPr>
        <p:spPr>
          <a:xfrm>
            <a:off x="7048500" y="6686282"/>
            <a:ext cx="952500" cy="971550"/>
          </a:xfrm>
          <a:custGeom>
            <a:avLst/>
            <a:gdLst>
              <a:gd name="connsiteX0" fmla="*/ 952500 w 952500"/>
              <a:gd name="connsiteY0" fmla="*/ 0 h 971550"/>
              <a:gd name="connsiteX1" fmla="*/ 666750 w 952500"/>
              <a:gd name="connsiteY1" fmla="*/ 57150 h 971550"/>
              <a:gd name="connsiteX2" fmla="*/ 452438 w 952500"/>
              <a:gd name="connsiteY2" fmla="*/ 152400 h 971550"/>
              <a:gd name="connsiteX3" fmla="*/ 347663 w 952500"/>
              <a:gd name="connsiteY3" fmla="*/ 266700 h 971550"/>
              <a:gd name="connsiteX4" fmla="*/ 314325 w 952500"/>
              <a:gd name="connsiteY4" fmla="*/ 428625 h 971550"/>
              <a:gd name="connsiteX5" fmla="*/ 238125 w 952500"/>
              <a:gd name="connsiteY5" fmla="*/ 590550 h 971550"/>
              <a:gd name="connsiteX6" fmla="*/ 42863 w 952500"/>
              <a:gd name="connsiteY6" fmla="*/ 847725 h 971550"/>
              <a:gd name="connsiteX7" fmla="*/ 0 w 952500"/>
              <a:gd name="connsiteY7" fmla="*/ 971550 h 97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2500" h="971550">
                <a:moveTo>
                  <a:pt x="952500" y="0"/>
                </a:moveTo>
                <a:cubicBezTo>
                  <a:pt x="851297" y="15875"/>
                  <a:pt x="750094" y="31750"/>
                  <a:pt x="666750" y="57150"/>
                </a:cubicBezTo>
                <a:cubicBezTo>
                  <a:pt x="583406" y="82550"/>
                  <a:pt x="505619" y="117475"/>
                  <a:pt x="452438" y="152400"/>
                </a:cubicBezTo>
                <a:cubicBezTo>
                  <a:pt x="399257" y="187325"/>
                  <a:pt x="370682" y="220662"/>
                  <a:pt x="347663" y="266700"/>
                </a:cubicBezTo>
                <a:cubicBezTo>
                  <a:pt x="324644" y="312738"/>
                  <a:pt x="332581" y="374650"/>
                  <a:pt x="314325" y="428625"/>
                </a:cubicBezTo>
                <a:cubicBezTo>
                  <a:pt x="296069" y="482600"/>
                  <a:pt x="283369" y="520700"/>
                  <a:pt x="238125" y="590550"/>
                </a:cubicBezTo>
                <a:cubicBezTo>
                  <a:pt x="192881" y="660400"/>
                  <a:pt x="82550" y="784225"/>
                  <a:pt x="42863" y="847725"/>
                </a:cubicBezTo>
                <a:cubicBezTo>
                  <a:pt x="3176" y="911225"/>
                  <a:pt x="1587" y="968375"/>
                  <a:pt x="0" y="971550"/>
                </a:cubicBezTo>
              </a:path>
            </a:pathLst>
          </a:custGeom>
          <a:noFill/>
          <a:ln w="19050">
            <a:solidFill>
              <a:srgbClr val="AAAB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42058B-CAB8-4BD7-8399-4699AE45E0F2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785176" y="5479103"/>
            <a:ext cx="3926164" cy="6340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A4E7834-ABFB-4B69-91D2-7FF74A14C038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568075" y="5198779"/>
            <a:ext cx="755970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75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-0.02291 -0.2039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-1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5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5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35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35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15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15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9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4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900"/>
                            </p:stCondLst>
                            <p:childTnLst>
                              <p:par>
                                <p:cTn id="6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91 -0.20394 L -0.3319 0.09884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6" y="1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9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2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5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30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75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425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750"/>
                            </p:stCondLst>
                            <p:childTnLst>
                              <p:par>
                                <p:cTn id="10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19 0.09884 L -0.32435 0.08055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-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6750"/>
                            </p:stCondLst>
                            <p:childTnLst>
                              <p:par>
                                <p:cTn id="106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7050"/>
                            </p:stCondLst>
                            <p:childTnLst>
                              <p:par>
                                <p:cTn id="10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735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7350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7850"/>
                            </p:stCondLst>
                            <p:childTnLst>
                              <p:par>
                                <p:cTn id="1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9850"/>
                            </p:stCondLst>
                            <p:childTnLst>
                              <p:par>
                                <p:cTn id="1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7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6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11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1600"/>
                            </p:stCondLst>
                            <p:childTnLst>
                              <p:par>
                                <p:cTn id="1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19 0.09884 L -0.29596 0.03403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7" y="-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3600"/>
                            </p:stCondLst>
                            <p:childTnLst>
                              <p:par>
                                <p:cTn id="147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3900"/>
                            </p:stCondLst>
                            <p:childTnLst>
                              <p:par>
                                <p:cTn id="15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4200"/>
                            </p:stCondLst>
                            <p:childTnLst>
                              <p:par>
                                <p:cTn id="15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4700"/>
                            </p:stCondLst>
                            <p:childTnLst>
                              <p:par>
                                <p:cTn id="167" presetID="42" presetClass="path" presetSubtype="0" accel="50000" decel="5000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13 -0.72755 L -0.00013 -0.72662 " pathEditMode="relative" rAng="0" ptsTypes="AA">
                                      <p:cBhvr>
                                        <p:cTn id="168" dur="1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6350"/>
                            </p:stCondLst>
                            <p:childTnLst>
                              <p:par>
                                <p:cTn id="17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6850"/>
                            </p:stCondLst>
                            <p:childTnLst>
                              <p:par>
                                <p:cTn id="1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7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7600"/>
                            </p:stCondLst>
                            <p:childTnLst>
                              <p:par>
                                <p:cTn id="1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8100"/>
                            </p:stCondLst>
                            <p:childTnLst>
                              <p:par>
                                <p:cTn id="1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8600"/>
                            </p:stCondLst>
                            <p:childTnLst>
                              <p:par>
                                <p:cTn id="18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25 -0.24375 L -0.02422 -0.35671 " pathEditMode="relative" rAng="0" ptsTypes="AA">
                                      <p:cBhvr>
                                        <p:cTn id="187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-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0600"/>
                            </p:stCondLst>
                            <p:childTnLst>
                              <p:par>
                                <p:cTn id="189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0900"/>
                            </p:stCondLst>
                            <p:childTnLst>
                              <p:par>
                                <p:cTn id="19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31800"/>
                            </p:stCondLst>
                            <p:childTnLst>
                              <p:par>
                                <p:cTn id="2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500"/>
                            </p:stCondLst>
                            <p:childTnLst>
                              <p:par>
                                <p:cTn id="2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596 0.03403 L -0.02292 -0.20393 " pathEditMode="relative" rAng="0" ptsTypes="AA">
                                      <p:cBhvr>
                                        <p:cTn id="237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20" y="-1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4500"/>
                            </p:stCondLst>
                            <p:childTnLst>
                              <p:par>
                                <p:cTn id="2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4500"/>
                            </p:stCondLst>
                            <p:childTnLst>
                              <p:par>
                                <p:cTn id="24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4800"/>
                            </p:stCondLst>
                            <p:childTnLst>
                              <p:par>
                                <p:cTn id="2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5300"/>
                            </p:stCondLst>
                            <p:childTnLst>
                              <p:par>
                                <p:cTn id="260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2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6300"/>
                            </p:stCondLst>
                            <p:childTnLst>
                              <p:par>
                                <p:cTn id="2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6800"/>
                            </p:stCondLst>
                            <p:childTnLst>
                              <p:par>
                                <p:cTn id="2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7300"/>
                            </p:stCondLst>
                            <p:childTnLst>
                              <p:par>
                                <p:cTn id="2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7800"/>
                            </p:stCondLst>
                            <p:childTnLst>
                              <p:par>
                                <p:cTn id="27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91 -0.20394 L -0.3319 0.09885 " pathEditMode="relative" rAng="0" ptsTypes="AA">
                                      <p:cBhvr>
                                        <p:cTn id="277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73" y="14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9800"/>
                            </p:stCondLst>
                            <p:childTnLst>
                              <p:par>
                                <p:cTn id="27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9800"/>
                            </p:stCondLst>
                            <p:childTnLst>
                              <p:par>
                                <p:cTn id="28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0100"/>
                            </p:stCondLst>
                            <p:childTnLst>
                              <p:par>
                                <p:cTn id="285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10600"/>
                            </p:stCondLst>
                            <p:childTnLst>
                              <p:par>
                                <p:cTn id="2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10600"/>
                            </p:stCondLst>
                            <p:childTnLst>
                              <p:par>
                                <p:cTn id="301" presetID="21" presetClass="entr" presetSubtype="1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3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1600"/>
                            </p:stCondLst>
                            <p:childTnLst>
                              <p:par>
                                <p:cTn id="3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12100"/>
                            </p:stCondLst>
                            <p:childTnLst>
                              <p:par>
                                <p:cTn id="3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12600"/>
                            </p:stCondLst>
                            <p:childTnLst>
                              <p:par>
                                <p:cTn id="3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3100"/>
                            </p:stCondLst>
                            <p:childTnLst>
                              <p:par>
                                <p:cTn id="3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19 0.09884 L -0.32435 0.08056 " pathEditMode="relative" rAng="0" ptsTypes="AA">
                                      <p:cBhvr>
                                        <p:cTn id="318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" y="-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5100"/>
                            </p:stCondLst>
                            <p:childTnLst>
                              <p:par>
                                <p:cTn id="3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5100"/>
                            </p:stCondLst>
                            <p:childTnLst>
                              <p:par>
                                <p:cTn id="32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5400"/>
                            </p:stCondLst>
                            <p:childTnLst>
                              <p:par>
                                <p:cTn id="3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5900"/>
                            </p:stCondLst>
                            <p:childTnLst>
                              <p:par>
                                <p:cTn id="341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6900"/>
                            </p:stCondLst>
                            <p:childTnLst>
                              <p:par>
                                <p:cTn id="3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17400"/>
                            </p:stCondLst>
                            <p:childTnLst>
                              <p:par>
                                <p:cTn id="3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7900"/>
                            </p:stCondLst>
                            <p:childTnLst>
                              <p:par>
                                <p:cTn id="3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8400"/>
                            </p:stCondLst>
                            <p:childTnLst>
                              <p:par>
                                <p:cTn id="35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35 0.08055 L -0.29596 0.03403 " pathEditMode="relative" rAng="0" ptsTypes="AA">
                                      <p:cBhvr>
                                        <p:cTn id="358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20400"/>
                            </p:stCondLst>
                            <p:childTnLst>
                              <p:par>
                                <p:cTn id="36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20400"/>
                            </p:stCondLst>
                            <p:childTnLst>
                              <p:par>
                                <p:cTn id="36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20700"/>
                            </p:stCondLst>
                            <p:childTnLst>
                              <p:par>
                                <p:cTn id="366" presetID="10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21500"/>
                            </p:stCondLst>
                            <p:childTnLst>
                              <p:par>
                                <p:cTn id="38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21500"/>
                            </p:stCondLst>
                            <p:childTnLst>
                              <p:par>
                                <p:cTn id="391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3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22500"/>
                            </p:stCondLst>
                            <p:childTnLst>
                              <p:par>
                                <p:cTn id="3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23000"/>
                            </p:stCondLst>
                            <p:childTnLst>
                              <p:par>
                                <p:cTn id="3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23500"/>
                            </p:stCondLst>
                            <p:childTnLst>
                              <p:par>
                                <p:cTn id="4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24000"/>
                            </p:stCondLst>
                            <p:childTnLst>
                              <p:par>
                                <p:cTn id="4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9 -0.25347 L -0.02136 -0.35532 " pathEditMode="relative" rAng="0" ptsTypes="AA">
                                      <p:cBhvr>
                                        <p:cTn id="410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9" y="-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26000"/>
                            </p:stCondLst>
                            <p:childTnLst>
                              <p:par>
                                <p:cTn id="412" presetID="10" presetClass="exit" presetSubtype="0" fill="hold" grpId="3" nodeType="after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120" grpId="0" animBg="1"/>
      <p:bldP spid="120" grpId="1" animBg="1"/>
      <p:bldP spid="120" grpId="2" animBg="1"/>
      <p:bldP spid="120" grpId="4" animBg="1"/>
      <p:bldP spid="125" grpId="0" animBg="1"/>
      <p:bldP spid="125" grpId="1" animBg="1"/>
      <p:bldP spid="125" grpId="2" animBg="1"/>
      <p:bldP spid="125" grpId="3" animBg="1"/>
      <p:bldP spid="133" grpId="0" animBg="1"/>
      <p:bldP spid="133" grpId="1" animBg="1"/>
      <p:bldP spid="133" grpId="2" animBg="1"/>
      <p:bldP spid="133" grpId="3" animBg="1"/>
      <p:bldP spid="45" grpId="0" animBg="1"/>
      <p:bldP spid="45" grpId="1" animBg="1"/>
      <p:bldP spid="45" grpId="2" animBg="1"/>
      <p:bldP spid="45" grpId="3" animBg="1"/>
      <p:bldP spid="55" grpId="0" animBg="1"/>
      <p:bldP spid="55" grpId="1" animBg="1"/>
      <p:bldP spid="55" grpId="2" animBg="1"/>
      <p:bldP spid="160" grpId="0" animBg="1"/>
      <p:bldP spid="160" grpId="1" animBg="1"/>
      <p:bldP spid="160" grpId="2" animBg="1"/>
      <p:bldP spid="160" grpId="3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53B51342-C343-4CF7-87B0-68E0AA640B2D}"/>
              </a:ext>
            </a:extLst>
          </p:cNvPr>
          <p:cNvGrpSpPr/>
          <p:nvPr/>
        </p:nvGrpSpPr>
        <p:grpSpPr>
          <a:xfrm>
            <a:off x="2778978" y="1944294"/>
            <a:ext cx="6376872" cy="4766685"/>
            <a:chOff x="2764146" y="2106050"/>
            <a:chExt cx="6062354" cy="4581625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AC16D395-6C59-41AB-9A88-7869191C2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64146" y="2106050"/>
              <a:ext cx="6062354" cy="4581625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DFC296D-455E-4033-B5DA-776156152696}"/>
                </a:ext>
              </a:extLst>
            </p:cNvPr>
            <p:cNvSpPr/>
            <p:nvPr/>
          </p:nvSpPr>
          <p:spPr>
            <a:xfrm>
              <a:off x="7779220" y="5037037"/>
              <a:ext cx="178917" cy="90947"/>
            </a:xfrm>
            <a:prstGeom prst="rect">
              <a:avLst/>
            </a:prstGeom>
            <a:solidFill>
              <a:srgbClr val="292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67B1CF67-AAB3-47AA-AD0B-236D472E2D0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9339797" y="7290340"/>
            <a:ext cx="680800" cy="86200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0801B66-26AA-4704-A1E8-A809A1AC5C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10631" y="2081553"/>
            <a:ext cx="4706028" cy="2508596"/>
          </a:xfrm>
          <a:prstGeom prst="roundRect">
            <a:avLst>
              <a:gd name="adj" fmla="val 691"/>
            </a:avLst>
          </a:prstGeom>
          <a:effectLst>
            <a:innerShdw blurRad="114300">
              <a:prstClr val="black"/>
            </a:innerShdw>
          </a:effectLst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8F08AA90-8E5D-4FE8-88B5-4847AE38C9CC}"/>
              </a:ext>
            </a:extLst>
          </p:cNvPr>
          <p:cNvSpPr/>
          <p:nvPr/>
        </p:nvSpPr>
        <p:spPr>
          <a:xfrm>
            <a:off x="3609509" y="2076151"/>
            <a:ext cx="4719850" cy="25139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Isosceles Triangle 49">
            <a:extLst>
              <a:ext uri="{FF2B5EF4-FFF2-40B4-BE49-F238E27FC236}">
                <a16:creationId xmlns:a16="http://schemas.microsoft.com/office/drawing/2014/main" id="{DD9DC983-6AB9-48BC-B51E-717CDBC01D53}"/>
              </a:ext>
            </a:extLst>
          </p:cNvPr>
          <p:cNvSpPr/>
          <p:nvPr/>
        </p:nvSpPr>
        <p:spPr>
          <a:xfrm rot="10406008">
            <a:off x="7815347" y="3753111"/>
            <a:ext cx="567517" cy="1347080"/>
          </a:xfrm>
          <a:prstGeom prst="triangle">
            <a:avLst/>
          </a:prstGeom>
          <a:solidFill>
            <a:schemeClr val="accent2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4BB68CB-807C-492E-B027-65188FAE0427}"/>
              </a:ext>
            </a:extLst>
          </p:cNvPr>
          <p:cNvGrpSpPr/>
          <p:nvPr/>
        </p:nvGrpSpPr>
        <p:grpSpPr>
          <a:xfrm>
            <a:off x="7669684" y="3363092"/>
            <a:ext cx="723980" cy="723980"/>
            <a:chOff x="8171581" y="2870883"/>
            <a:chExt cx="723980" cy="723980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B4492D27-A31E-4BB3-8B9F-09512BA6ED13}"/>
                </a:ext>
              </a:extLst>
            </p:cNvPr>
            <p:cNvSpPr/>
            <p:nvPr/>
          </p:nvSpPr>
          <p:spPr>
            <a:xfrm rot="20606803">
              <a:off x="8171581" y="2870883"/>
              <a:ext cx="723980" cy="72398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>
                <a:solidFill>
                  <a:schemeClr val="accent2">
                    <a:lumMod val="75000"/>
                  </a:schemeClr>
                </a:solidFill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3DE881B7-2F92-4B79-BA32-E635B270D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10309" y="2980548"/>
              <a:ext cx="446524" cy="504648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24C65C1-DCF1-440D-BAAF-1F776AC370DA}"/>
              </a:ext>
            </a:extLst>
          </p:cNvPr>
          <p:cNvGrpSpPr/>
          <p:nvPr/>
        </p:nvGrpSpPr>
        <p:grpSpPr>
          <a:xfrm>
            <a:off x="363251" y="1416441"/>
            <a:ext cx="3279903" cy="527446"/>
            <a:chOff x="363251" y="1416441"/>
            <a:chExt cx="3279903" cy="527446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A98595FD-5632-4203-9D88-0A2566FBECEF}"/>
                </a:ext>
              </a:extLst>
            </p:cNvPr>
            <p:cNvGrpSpPr/>
            <p:nvPr/>
          </p:nvGrpSpPr>
          <p:grpSpPr>
            <a:xfrm>
              <a:off x="363251" y="1430307"/>
              <a:ext cx="3253157" cy="513580"/>
              <a:chOff x="2108470" y="1764404"/>
              <a:chExt cx="3253157" cy="513580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F8313F98-A9A9-4266-9591-C653A75F8596}"/>
                  </a:ext>
                </a:extLst>
              </p:cNvPr>
              <p:cNvSpPr/>
              <p:nvPr/>
            </p:nvSpPr>
            <p:spPr>
              <a:xfrm>
                <a:off x="2111728" y="1819611"/>
                <a:ext cx="3249899" cy="458373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AF4095B5-B7DA-411C-9351-E92292CBAEE8}"/>
                  </a:ext>
                </a:extLst>
              </p:cNvPr>
              <p:cNvSpPr/>
              <p:nvPr/>
            </p:nvSpPr>
            <p:spPr>
              <a:xfrm>
                <a:off x="2108470" y="1764404"/>
                <a:ext cx="3249899" cy="458373"/>
              </a:xfrm>
              <a:prstGeom prst="roundRect">
                <a:avLst>
                  <a:gd name="adj" fmla="val 50000"/>
                </a:avLst>
              </a:prstGeom>
              <a:solidFill>
                <a:srgbClr val="C6DF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C2819AA-A390-4748-B41B-545074F03F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0512" r="11428" b="-512"/>
            <a:stretch/>
          </p:blipFill>
          <p:spPr>
            <a:xfrm>
              <a:off x="389211" y="1416441"/>
              <a:ext cx="3253943" cy="520554"/>
            </a:xfrm>
            <a:prstGeom prst="rect">
              <a:avLst/>
            </a:prstGeom>
          </p:spPr>
        </p:pic>
      </p:grpSp>
      <p:pic>
        <p:nvPicPr>
          <p:cNvPr id="32" name="Picture 31">
            <a:hlinkClick r:id="rId10" action="ppaction://hlinksldjump"/>
            <a:extLst>
              <a:ext uri="{FF2B5EF4-FFF2-40B4-BE49-F238E27FC236}">
                <a16:creationId xmlns:a16="http://schemas.microsoft.com/office/drawing/2014/main" id="{EC42C47E-6A6B-4167-BA8C-4DCA94A7A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964868D-20C6-42F6-BC7D-711B5AAFEFA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993" y="122994"/>
            <a:ext cx="8448012" cy="1016368"/>
          </a:xfrm>
          <a:prstGeom prst="rect">
            <a:avLst/>
          </a:prstGeom>
        </p:spPr>
      </p:pic>
      <p:pic>
        <p:nvPicPr>
          <p:cNvPr id="31" name="เริ่มใหม่">
            <a:extLst>
              <a:ext uri="{FF2B5EF4-FFF2-40B4-BE49-F238E27FC236}">
                <a16:creationId xmlns:a16="http://schemas.microsoft.com/office/drawing/2014/main" id="{2D711310-3150-408D-A21B-5539D80E584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7590" y="6221308"/>
            <a:ext cx="1094301" cy="47973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963F0CF-687D-44AF-A022-2302AAF5A6B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0023" y="3426866"/>
            <a:ext cx="3444539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37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1 -0.25092 L -0.11224 -0.333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-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-0.25208 L -0.11172 -0.3391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64" y="-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29" grpId="2" animBg="1"/>
      <p:bldP spid="50" grpId="0" animBg="1"/>
      <p:bldP spid="50" grpId="1" animBg="1"/>
      <p:bldP spid="50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E70450-60F6-45FE-9D4E-91405A9A5E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0792" y="2954725"/>
            <a:ext cx="2908044" cy="902286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CA88C92F-1D8E-403E-B840-C3FE690A9963}"/>
              </a:ext>
            </a:extLst>
          </p:cNvPr>
          <p:cNvSpPr/>
          <p:nvPr/>
        </p:nvSpPr>
        <p:spPr>
          <a:xfrm>
            <a:off x="3611504" y="2093571"/>
            <a:ext cx="4731138" cy="24887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D6D8E77-ED43-4BAD-B027-28A8285392F0}"/>
              </a:ext>
            </a:extLst>
          </p:cNvPr>
          <p:cNvGrpSpPr/>
          <p:nvPr/>
        </p:nvGrpSpPr>
        <p:grpSpPr>
          <a:xfrm>
            <a:off x="2779573" y="1957753"/>
            <a:ext cx="6376872" cy="4766685"/>
            <a:chOff x="2764146" y="2106050"/>
            <a:chExt cx="6062354" cy="4581625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9B9ADF36-0FE7-464B-80B8-5F18FEB38D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64146" y="2106050"/>
              <a:ext cx="6062354" cy="4581625"/>
            </a:xfrm>
            <a:prstGeom prst="rect">
              <a:avLst/>
            </a:prstGeom>
          </p:spPr>
        </p:pic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1944F98-EA55-4CEA-B3D2-02620E17B428}"/>
                </a:ext>
              </a:extLst>
            </p:cNvPr>
            <p:cNvSpPr/>
            <p:nvPr/>
          </p:nvSpPr>
          <p:spPr>
            <a:xfrm>
              <a:off x="7779220" y="5037037"/>
              <a:ext cx="178917" cy="90947"/>
            </a:xfrm>
            <a:prstGeom prst="rect">
              <a:avLst/>
            </a:prstGeom>
            <a:solidFill>
              <a:srgbClr val="292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9" name="Picture 68">
            <a:extLst>
              <a:ext uri="{FF2B5EF4-FFF2-40B4-BE49-F238E27FC236}">
                <a16:creationId xmlns:a16="http://schemas.microsoft.com/office/drawing/2014/main" id="{276EAE61-B225-42AD-BF34-F7E502FCC0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199"/>
          <a:stretch/>
        </p:blipFill>
        <p:spPr>
          <a:xfrm>
            <a:off x="3611168" y="2096309"/>
            <a:ext cx="4713682" cy="2488758"/>
          </a:xfrm>
          <a:prstGeom prst="rect">
            <a:avLst/>
          </a:prstGeom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550C5C30-09C7-49D9-AC45-A9AE52EC1A69}"/>
              </a:ext>
            </a:extLst>
          </p:cNvPr>
          <p:cNvGrpSpPr/>
          <p:nvPr/>
        </p:nvGrpSpPr>
        <p:grpSpPr>
          <a:xfrm>
            <a:off x="363251" y="1430307"/>
            <a:ext cx="3253157" cy="513580"/>
            <a:chOff x="2108470" y="1764404"/>
            <a:chExt cx="3253157" cy="513580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6A252A53-AB42-4C3F-8A09-5E6C5C4A2BF0}"/>
                </a:ext>
              </a:extLst>
            </p:cNvPr>
            <p:cNvSpPr/>
            <p:nvPr/>
          </p:nvSpPr>
          <p:spPr>
            <a:xfrm>
              <a:off x="2111728" y="1819611"/>
              <a:ext cx="3249899" cy="45837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48B43AF4-6101-45C7-A282-360F61DD9DBC}"/>
                </a:ext>
              </a:extLst>
            </p:cNvPr>
            <p:cNvSpPr/>
            <p:nvPr/>
          </p:nvSpPr>
          <p:spPr>
            <a:xfrm>
              <a:off x="2108470" y="1764404"/>
              <a:ext cx="3249899" cy="458373"/>
            </a:xfrm>
            <a:prstGeom prst="roundRect">
              <a:avLst>
                <a:gd name="adj" fmla="val 50000"/>
              </a:avLst>
            </a:prstGeom>
            <a:solidFill>
              <a:srgbClr val="FFBD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cxnSp>
        <p:nvCxnSpPr>
          <p:cNvPr id="139" name="Connector: Elbow 138">
            <a:extLst>
              <a:ext uri="{FF2B5EF4-FFF2-40B4-BE49-F238E27FC236}">
                <a16:creationId xmlns:a16="http://schemas.microsoft.com/office/drawing/2014/main" id="{33B4421D-2A43-4655-BB54-A0B65F35A234}"/>
              </a:ext>
            </a:extLst>
          </p:cNvPr>
          <p:cNvCxnSpPr>
            <a:cxnSpLocks/>
          </p:cNvCxnSpPr>
          <p:nvPr/>
        </p:nvCxnSpPr>
        <p:spPr>
          <a:xfrm rot="10800000" flipV="1">
            <a:off x="699636" y="4395763"/>
            <a:ext cx="2873695" cy="605307"/>
          </a:xfrm>
          <a:prstGeom prst="bentConnector3">
            <a:avLst>
              <a:gd name="adj1" fmla="val 99829"/>
            </a:avLst>
          </a:prstGeom>
          <a:ln w="19050">
            <a:solidFill>
              <a:srgbClr val="ED7A2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Connector: Elbow 151">
            <a:extLst>
              <a:ext uri="{FF2B5EF4-FFF2-40B4-BE49-F238E27FC236}">
                <a16:creationId xmlns:a16="http://schemas.microsoft.com/office/drawing/2014/main" id="{F85B2C58-CF50-4358-9139-EC2D49D015F0}"/>
              </a:ext>
            </a:extLst>
          </p:cNvPr>
          <p:cNvCxnSpPr>
            <a:cxnSpLocks/>
            <a:stCxn id="127" idx="1"/>
          </p:cNvCxnSpPr>
          <p:nvPr/>
        </p:nvCxnSpPr>
        <p:spPr>
          <a:xfrm rot="10800000">
            <a:off x="1358666" y="2801333"/>
            <a:ext cx="2260373" cy="1286990"/>
          </a:xfrm>
          <a:prstGeom prst="bentConnector3">
            <a:avLst>
              <a:gd name="adj1" fmla="val 100286"/>
            </a:avLst>
          </a:prstGeom>
          <a:ln w="19050">
            <a:solidFill>
              <a:srgbClr val="ED7A2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9023280-C464-42A0-8507-6057AEDB2DC6}"/>
              </a:ext>
            </a:extLst>
          </p:cNvPr>
          <p:cNvGrpSpPr/>
          <p:nvPr/>
        </p:nvGrpSpPr>
        <p:grpSpPr>
          <a:xfrm>
            <a:off x="3611267" y="2173636"/>
            <a:ext cx="1813151" cy="2302096"/>
            <a:chOff x="1578334" y="-317734"/>
            <a:chExt cx="2344911" cy="2977252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4F1FFBEF-F373-42BB-A529-CCBFF7F14A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78334" y="-317734"/>
              <a:ext cx="2344910" cy="2977252"/>
            </a:xfrm>
            <a:prstGeom prst="rect">
              <a:avLst/>
            </a:prstGeom>
          </p:spPr>
        </p:pic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0CBFDC6E-68AD-4F50-9659-5B7A0B1104B2}"/>
                </a:ext>
              </a:extLst>
            </p:cNvPr>
            <p:cNvSpPr/>
            <p:nvPr/>
          </p:nvSpPr>
          <p:spPr>
            <a:xfrm>
              <a:off x="2722258" y="183665"/>
              <a:ext cx="1200987" cy="1771857"/>
            </a:xfrm>
            <a:prstGeom prst="rect">
              <a:avLst/>
            </a:prstGeom>
            <a:solidFill>
              <a:srgbClr val="0F5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6A926BD1-BC72-489A-A116-DB7ED638F72B}"/>
                </a:ext>
              </a:extLst>
            </p:cNvPr>
            <p:cNvSpPr/>
            <p:nvPr/>
          </p:nvSpPr>
          <p:spPr>
            <a:xfrm>
              <a:off x="3115918" y="-213995"/>
              <a:ext cx="807324" cy="508070"/>
            </a:xfrm>
            <a:prstGeom prst="rect">
              <a:avLst/>
            </a:prstGeom>
            <a:solidFill>
              <a:srgbClr val="0F5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3" name="Picture 62">
            <a:extLst>
              <a:ext uri="{FF2B5EF4-FFF2-40B4-BE49-F238E27FC236}">
                <a16:creationId xmlns:a16="http://schemas.microsoft.com/office/drawing/2014/main" id="{51356E3D-3EC2-41AC-B854-3DD487CCFBA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67" y="3897086"/>
            <a:ext cx="936923" cy="39869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B5D2F6D5-1F9C-47CA-A2C8-92781783127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578" y="2235496"/>
            <a:ext cx="1980643" cy="1375040"/>
          </a:xfrm>
          <a:prstGeom prst="rect">
            <a:avLst/>
          </a:prstGeom>
        </p:spPr>
      </p:pic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59512467-77C1-4B03-B606-744B2F40A687}"/>
              </a:ext>
            </a:extLst>
          </p:cNvPr>
          <p:cNvCxnSpPr>
            <a:cxnSpLocks/>
            <a:stCxn id="179" idx="6"/>
          </p:cNvCxnSpPr>
          <p:nvPr/>
        </p:nvCxnSpPr>
        <p:spPr>
          <a:xfrm>
            <a:off x="8027169" y="2276834"/>
            <a:ext cx="843670" cy="419890"/>
          </a:xfrm>
          <a:prstGeom prst="bentConnector3">
            <a:avLst>
              <a:gd name="adj1" fmla="val 100240"/>
            </a:avLst>
          </a:prstGeom>
          <a:ln w="19050">
            <a:solidFill>
              <a:srgbClr val="ED7A2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6FA8BA65-0F1C-4E37-90B3-68912082271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64161" y="2694882"/>
            <a:ext cx="719390" cy="74987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B45A658-1C58-46DF-A87D-BDC89D6675D1}"/>
              </a:ext>
            </a:extLst>
          </p:cNvPr>
          <p:cNvSpPr/>
          <p:nvPr/>
        </p:nvSpPr>
        <p:spPr>
          <a:xfrm>
            <a:off x="3611167" y="4586468"/>
            <a:ext cx="1158271" cy="210853"/>
          </a:xfrm>
          <a:prstGeom prst="rect">
            <a:avLst/>
          </a:prstGeom>
          <a:solidFill>
            <a:srgbClr val="242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8" name="Picture 77">
            <a:extLst>
              <a:ext uri="{FF2B5EF4-FFF2-40B4-BE49-F238E27FC236}">
                <a16:creationId xmlns:a16="http://schemas.microsoft.com/office/drawing/2014/main" id="{3561ADAF-A2C4-4699-BBF8-D0DA19DE22CF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503" r="11428" b="53503"/>
          <a:stretch/>
        </p:blipFill>
        <p:spPr>
          <a:xfrm>
            <a:off x="404451" y="1416441"/>
            <a:ext cx="3253943" cy="520554"/>
          </a:xfrm>
          <a:prstGeom prst="rect">
            <a:avLst/>
          </a:prstGeom>
        </p:spPr>
      </p:pic>
      <p:pic>
        <p:nvPicPr>
          <p:cNvPr id="79" name="Picture 78">
            <a:hlinkClick r:id="rId14" action="ppaction://hlinksldjump"/>
            <a:extLst>
              <a:ext uri="{FF2B5EF4-FFF2-40B4-BE49-F238E27FC236}">
                <a16:creationId xmlns:a16="http://schemas.microsoft.com/office/drawing/2014/main" id="{F8B4F9C9-F726-48F0-8E8E-001A5F4C15F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  <p:pic>
        <p:nvPicPr>
          <p:cNvPr id="68" name="ar1">
            <a:extLst>
              <a:ext uri="{FF2B5EF4-FFF2-40B4-BE49-F238E27FC236}">
                <a16:creationId xmlns:a16="http://schemas.microsoft.com/office/drawing/2014/main" id="{7C706648-A599-4CBD-93D5-B9FE80884450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13" b="100000" l="0" r="100000">
                        <a14:foregroundMark x1="18605" y1="25203" x2="72093" y2="80488"/>
                        <a14:foregroundMark x1="29070" y1="28455" x2="84884" y2="60163"/>
                        <a14:foregroundMark x1="22093" y1="30081" x2="33721" y2="731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86381" y="3838409"/>
            <a:ext cx="297667" cy="42429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F5D29F-0EDF-4FF6-AC63-16D1F54FD38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34819" y="5225381"/>
            <a:ext cx="2883658" cy="9388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151A04-B85E-4C8C-8684-FBA32C50694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96406" y="4976711"/>
            <a:ext cx="774259" cy="749873"/>
          </a:xfrm>
          <a:prstGeom prst="rect">
            <a:avLst/>
          </a:prstGeom>
        </p:spPr>
      </p:pic>
      <p:sp>
        <p:nvSpPr>
          <p:cNvPr id="179" name="Oval 178">
            <a:extLst>
              <a:ext uri="{FF2B5EF4-FFF2-40B4-BE49-F238E27FC236}">
                <a16:creationId xmlns:a16="http://schemas.microsoft.com/office/drawing/2014/main" id="{D64E3A2C-26F4-4C8C-BCAB-CE02D94A1BD9}"/>
              </a:ext>
            </a:extLst>
          </p:cNvPr>
          <p:cNvSpPr/>
          <p:nvPr/>
        </p:nvSpPr>
        <p:spPr>
          <a:xfrm>
            <a:off x="7820773" y="2173636"/>
            <a:ext cx="206396" cy="206396"/>
          </a:xfrm>
          <a:prstGeom prst="ellipse">
            <a:avLst/>
          </a:prstGeom>
          <a:noFill/>
          <a:ln w="19050">
            <a:solidFill>
              <a:srgbClr val="ED7A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A18C81C8-C44D-457A-BBDC-91E207250E89}"/>
              </a:ext>
            </a:extLst>
          </p:cNvPr>
          <p:cNvSpPr/>
          <p:nvPr/>
        </p:nvSpPr>
        <p:spPr>
          <a:xfrm>
            <a:off x="3593055" y="4464615"/>
            <a:ext cx="203270" cy="110416"/>
          </a:xfrm>
          <a:prstGeom prst="roundRect">
            <a:avLst/>
          </a:prstGeom>
          <a:noFill/>
          <a:ln w="19050">
            <a:solidFill>
              <a:srgbClr val="ED7A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C71BB2E2-C1BF-44A5-8646-73423E82C2AC}"/>
              </a:ext>
            </a:extLst>
          </p:cNvPr>
          <p:cNvSpPr/>
          <p:nvPr/>
        </p:nvSpPr>
        <p:spPr>
          <a:xfrm>
            <a:off x="3589466" y="4351791"/>
            <a:ext cx="203270" cy="110416"/>
          </a:xfrm>
          <a:prstGeom prst="roundRect">
            <a:avLst/>
          </a:prstGeom>
          <a:noFill/>
          <a:ln w="19050">
            <a:solidFill>
              <a:srgbClr val="ED7A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229F8A13-5927-4A58-94D6-33EC534A5DBB}"/>
              </a:ext>
            </a:extLst>
          </p:cNvPr>
          <p:cNvSpPr/>
          <p:nvPr/>
        </p:nvSpPr>
        <p:spPr>
          <a:xfrm>
            <a:off x="3619038" y="3994592"/>
            <a:ext cx="508720" cy="187461"/>
          </a:xfrm>
          <a:prstGeom prst="roundRect">
            <a:avLst/>
          </a:prstGeom>
          <a:noFill/>
          <a:ln w="19050">
            <a:solidFill>
              <a:srgbClr val="ED7A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DADB469F-B320-45A1-8ED5-4819B721DBBA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993" y="122994"/>
            <a:ext cx="8448012" cy="1016368"/>
          </a:xfrm>
          <a:prstGeom prst="rect">
            <a:avLst/>
          </a:prstGeom>
        </p:spPr>
      </p:pic>
      <p:pic>
        <p:nvPicPr>
          <p:cNvPr id="51" name="เริ่มใหม่">
            <a:extLst>
              <a:ext uri="{FF2B5EF4-FFF2-40B4-BE49-F238E27FC236}">
                <a16:creationId xmlns:a16="http://schemas.microsoft.com/office/drawing/2014/main" id="{460CE114-140E-40AF-9E5A-D3ABD7C55359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7590" y="6221308"/>
            <a:ext cx="1094301" cy="479736"/>
          </a:xfrm>
          <a:prstGeom prst="rect">
            <a:avLst/>
          </a:prstGeom>
        </p:spPr>
      </p:pic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C71C9BF2-D2E9-4993-9E69-F8BD7C9B087D}"/>
              </a:ext>
            </a:extLst>
          </p:cNvPr>
          <p:cNvCxnSpPr>
            <a:cxnSpLocks/>
            <a:stCxn id="52" idx="2"/>
          </p:cNvCxnSpPr>
          <p:nvPr/>
        </p:nvCxnSpPr>
        <p:spPr>
          <a:xfrm rot="16200000" flipH="1">
            <a:off x="4155655" y="4114065"/>
            <a:ext cx="96995" cy="1018925"/>
          </a:xfrm>
          <a:prstGeom prst="bentConnector2">
            <a:avLst/>
          </a:prstGeom>
          <a:ln w="19050">
            <a:solidFill>
              <a:srgbClr val="ED7A2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Picture 61">
            <a:extLst>
              <a:ext uri="{FF2B5EF4-FFF2-40B4-BE49-F238E27FC236}">
                <a16:creationId xmlns:a16="http://schemas.microsoft.com/office/drawing/2014/main" id="{6E4866CA-7791-42D3-8F1C-E2DBB46DDE5D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931737" y="4614919"/>
            <a:ext cx="3926164" cy="6340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01A6E7-B1D9-4843-AE0C-750F88A155F7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730772" y="4381838"/>
            <a:ext cx="755970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2DBFB6-CD4E-44FB-BFDD-BBF7F934112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461760" y="2451581"/>
            <a:ext cx="3298222" cy="8839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F23A875-88DE-4616-A519-8C75D00C057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233312" y="2214053"/>
            <a:ext cx="786452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15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0.05821 -0.2333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8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1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6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6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1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6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100"/>
                            </p:stCondLst>
                            <p:childTnLst>
                              <p:par>
                                <p:cTn id="6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21 -0.23333 L -0.28802 0.08611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18" y="1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1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40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7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7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500"/>
                            </p:stCondLst>
                            <p:childTnLst>
                              <p:par>
                                <p:cTn id="8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0"/>
                            </p:stCondLst>
                            <p:childTnLst>
                              <p:par>
                                <p:cTn id="9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3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802 0.08611 L -0.28711 0.06991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5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300"/>
                            </p:stCondLst>
                            <p:childTnLst>
                              <p:par>
                                <p:cTn id="10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6600"/>
                            </p:stCondLst>
                            <p:childTnLst>
                              <p:par>
                                <p:cTn id="113" presetID="1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6900"/>
                            </p:stCondLst>
                            <p:childTnLst>
                              <p:par>
                                <p:cTn id="1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7900"/>
                            </p:stCondLst>
                            <p:childTnLst>
                              <p:par>
                                <p:cTn id="1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84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89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9400"/>
                            </p:stCondLst>
                            <p:childTnLst>
                              <p:par>
                                <p:cTn id="13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802 0.08611 L -0.26666 0.01921 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8" y="-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1400"/>
                            </p:stCondLst>
                            <p:childTnLst>
                              <p:par>
                                <p:cTn id="141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1700"/>
                            </p:stCondLst>
                            <p:childTnLst>
                              <p:par>
                                <p:cTn id="14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4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2500"/>
                            </p:stCondLst>
                            <p:childTnLst>
                              <p:par>
                                <p:cTn id="1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1" presetClass="entr" presetSubtype="1" fill="hold" grpId="3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8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300"/>
                            </p:stCondLst>
                            <p:childTnLst>
                              <p:par>
                                <p:cTn id="2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800"/>
                            </p:stCondLst>
                            <p:childTnLst>
                              <p:par>
                                <p:cTn id="2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300"/>
                            </p:stCondLst>
                            <p:childTnLst>
                              <p:par>
                                <p:cTn id="2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2800"/>
                            </p:stCondLst>
                            <p:childTnLst>
                              <p:par>
                                <p:cTn id="2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0.0582 -0.23333 " pathEditMode="relative" rAng="0" ptsTypes="AA">
                                      <p:cBhvr>
                                        <p:cTn id="22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" y="-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800"/>
                            </p:stCondLst>
                            <p:childTnLst>
                              <p:par>
                                <p:cTn id="2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800"/>
                            </p:stCondLst>
                            <p:childTnLst>
                              <p:par>
                                <p:cTn id="23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500"/>
                            </p:stCondLst>
                            <p:childTnLst>
                              <p:par>
                                <p:cTn id="248" presetID="21" presetClass="entr" presetSubtype="1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6500"/>
                            </p:stCondLst>
                            <p:childTnLst>
                              <p:par>
                                <p:cTn id="2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7000"/>
                            </p:stCondLst>
                            <p:childTnLst>
                              <p:par>
                                <p:cTn id="2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7500"/>
                            </p:stCondLst>
                            <p:childTnLst>
                              <p:par>
                                <p:cTn id="2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8000"/>
                            </p:stCondLst>
                            <p:childTnLst>
                              <p:par>
                                <p:cTn id="26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21 -0.23333 L -0.28802 0.08611 " pathEditMode="relative" rAng="0" ptsTypes="AA">
                                      <p:cBhvr>
                                        <p:cTn id="26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05" y="1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0300"/>
                            </p:stCondLst>
                            <p:childTnLst>
                              <p:par>
                                <p:cTn id="273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0800"/>
                            </p:stCondLst>
                            <p:childTnLst>
                              <p:par>
                                <p:cTn id="288" presetID="21" presetClass="entr" presetSubtype="1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11800"/>
                            </p:stCondLst>
                            <p:childTnLst>
                              <p:par>
                                <p:cTn id="2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12300"/>
                            </p:stCondLst>
                            <p:childTnLst>
                              <p:par>
                                <p:cTn id="2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2800"/>
                            </p:stCondLst>
                            <p:childTnLst>
                              <p:par>
                                <p:cTn id="3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13300"/>
                            </p:stCondLst>
                            <p:childTnLst>
                              <p:par>
                                <p:cTn id="30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802 0.08611 L -0.2888 0.06991 " pathEditMode="relative" rAng="0" ptsTypes="AA">
                                      <p:cBhvr>
                                        <p:cTn id="30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15300"/>
                            </p:stCondLst>
                            <p:childTnLst>
                              <p:par>
                                <p:cTn id="30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15300"/>
                            </p:stCondLst>
                            <p:childTnLst>
                              <p:par>
                                <p:cTn id="31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15600"/>
                            </p:stCondLst>
                            <p:childTnLst>
                              <p:par>
                                <p:cTn id="3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16100"/>
                            </p:stCondLst>
                            <p:childTnLst>
                              <p:par>
                                <p:cTn id="328" presetID="21" presetClass="entr" presetSubtype="1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0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7100"/>
                            </p:stCondLst>
                            <p:childTnLst>
                              <p:par>
                                <p:cTn id="3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17600"/>
                            </p:stCondLst>
                            <p:childTnLst>
                              <p:par>
                                <p:cTn id="3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18100"/>
                            </p:stCondLst>
                            <p:childTnLst>
                              <p:par>
                                <p:cTn id="3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8600"/>
                            </p:stCondLst>
                            <p:childTnLst>
                              <p:par>
                                <p:cTn id="3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711 0.06991 L -0.26666 0.01921 " pathEditMode="relative" rAng="0" ptsTypes="AA">
                                      <p:cBhvr>
                                        <p:cTn id="34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" y="-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20600"/>
                            </p:stCondLst>
                            <p:childTnLst>
                              <p:par>
                                <p:cTn id="3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20600"/>
                            </p:stCondLst>
                            <p:childTnLst>
                              <p:par>
                                <p:cTn id="35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0900"/>
                            </p:stCondLst>
                            <p:childTnLst>
                              <p:par>
                                <p:cTn id="353" presetID="10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grpId="4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7" grpId="0" animBg="1"/>
      <p:bldP spid="179" grpId="0" animBg="1"/>
      <p:bldP spid="179" grpId="1" animBg="1"/>
      <p:bldP spid="179" grpId="2" animBg="1"/>
      <p:bldP spid="179" grpId="3" animBg="1"/>
      <p:bldP spid="179" grpId="4" animBg="1"/>
      <p:bldP spid="52" grpId="0" animBg="1"/>
      <p:bldP spid="52" grpId="1" animBg="1"/>
      <p:bldP spid="52" grpId="2" animBg="1"/>
      <p:bldP spid="52" grpId="3" animBg="1"/>
      <p:bldP spid="52" grpId="4" animBg="1"/>
      <p:bldP spid="65" grpId="0" animBg="1"/>
      <p:bldP spid="65" grpId="1" animBg="1"/>
      <p:bldP spid="65" grpId="2" animBg="1"/>
      <p:bldP spid="65" grpId="3" animBg="1"/>
      <p:bldP spid="65" grpId="4" animBg="1"/>
      <p:bldP spid="127" grpId="0" animBg="1"/>
      <p:bldP spid="127" grpId="1" animBg="1"/>
      <p:bldP spid="127" grpId="2" animBg="1"/>
      <p:bldP spid="127" grpId="3" animBg="1"/>
      <p:bldP spid="127" grpId="4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210ADE0-44C4-4A10-82B4-86C3818296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170" y="2071868"/>
            <a:ext cx="5602329" cy="4555009"/>
          </a:xfrm>
          <a:prstGeom prst="rect">
            <a:avLst/>
          </a:prstGeom>
        </p:spPr>
      </p:pic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EC6E9003-FADC-4763-8606-FA472E7FEE51}"/>
              </a:ext>
            </a:extLst>
          </p:cNvPr>
          <p:cNvSpPr/>
          <p:nvPr/>
        </p:nvSpPr>
        <p:spPr>
          <a:xfrm rot="11015169">
            <a:off x="4792090" y="2283542"/>
            <a:ext cx="471964" cy="1352874"/>
          </a:xfrm>
          <a:prstGeom prst="triangle">
            <a:avLst/>
          </a:prstGeom>
          <a:solidFill>
            <a:schemeClr val="accent2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F01D0DC-7870-470C-906B-B1473F3CAF19}"/>
              </a:ext>
            </a:extLst>
          </p:cNvPr>
          <p:cNvGrpSpPr/>
          <p:nvPr/>
        </p:nvGrpSpPr>
        <p:grpSpPr>
          <a:xfrm>
            <a:off x="4725457" y="1872998"/>
            <a:ext cx="723980" cy="723980"/>
            <a:chOff x="4725457" y="1872998"/>
            <a:chExt cx="723980" cy="72398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D22DD3AE-8994-4234-85E2-027773ECD7F6}"/>
                </a:ext>
              </a:extLst>
            </p:cNvPr>
            <p:cNvSpPr/>
            <p:nvPr/>
          </p:nvSpPr>
          <p:spPr>
            <a:xfrm rot="2941137">
              <a:off x="4725457" y="1872998"/>
              <a:ext cx="723980" cy="72398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>
                <a:solidFill>
                  <a:schemeClr val="accent2">
                    <a:lumMod val="75000"/>
                  </a:schemeClr>
                </a:solidFill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A95DD8D2-12F1-4296-AD50-0F9A8F0D03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64185" y="1982664"/>
              <a:ext cx="446524" cy="504648"/>
            </a:xfrm>
            <a:prstGeom prst="rect">
              <a:avLst/>
            </a:prstGeom>
          </p:spPr>
        </p:pic>
      </p:grpSp>
      <p:pic>
        <p:nvPicPr>
          <p:cNvPr id="22" name="Graphic 21">
            <a:extLst>
              <a:ext uri="{FF2B5EF4-FFF2-40B4-BE49-F238E27FC236}">
                <a16:creationId xmlns:a16="http://schemas.microsoft.com/office/drawing/2014/main" id="{5DF1CBD0-E008-4E34-B63E-51C25ED1A3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9339797" y="7290340"/>
            <a:ext cx="680800" cy="86200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4DB9A03-BE09-4C2B-90B4-6BF3928D8BD1}"/>
              </a:ext>
            </a:extLst>
          </p:cNvPr>
          <p:cNvGrpSpPr/>
          <p:nvPr/>
        </p:nvGrpSpPr>
        <p:grpSpPr>
          <a:xfrm>
            <a:off x="363252" y="1404485"/>
            <a:ext cx="2460913" cy="539402"/>
            <a:chOff x="363252" y="1404485"/>
            <a:chExt cx="2460913" cy="53940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FE3DDF5-1FC3-4413-AB48-D3EF9EF66186}"/>
                </a:ext>
              </a:extLst>
            </p:cNvPr>
            <p:cNvGrpSpPr/>
            <p:nvPr/>
          </p:nvGrpSpPr>
          <p:grpSpPr>
            <a:xfrm>
              <a:off x="363252" y="1430307"/>
              <a:ext cx="2449882" cy="513580"/>
              <a:chOff x="2108471" y="1764404"/>
              <a:chExt cx="2449882" cy="513580"/>
            </a:xfrm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F88C4940-FAE2-4E95-AAFD-BAFAAAAE2D5A}"/>
                  </a:ext>
                </a:extLst>
              </p:cNvPr>
              <p:cNvSpPr/>
              <p:nvPr/>
            </p:nvSpPr>
            <p:spPr>
              <a:xfrm>
                <a:off x="2111729" y="1819611"/>
                <a:ext cx="2446624" cy="458373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28E7C291-8D71-4BBB-B9A1-97ACD16DD82A}"/>
                  </a:ext>
                </a:extLst>
              </p:cNvPr>
              <p:cNvSpPr/>
              <p:nvPr/>
            </p:nvSpPr>
            <p:spPr>
              <a:xfrm>
                <a:off x="2108471" y="1764404"/>
                <a:ext cx="2446624" cy="458373"/>
              </a:xfrm>
              <a:prstGeom prst="roundRect">
                <a:avLst>
                  <a:gd name="adj" fmla="val 50000"/>
                </a:avLst>
              </a:prstGeom>
              <a:solidFill>
                <a:srgbClr val="C6DF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DCB445F-1187-44AD-AAFC-C2BECC9A2C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5683" r="16117" b="47207"/>
            <a:stretch/>
          </p:blipFill>
          <p:spPr>
            <a:xfrm>
              <a:off x="377541" y="1404485"/>
              <a:ext cx="2446624" cy="500489"/>
            </a:xfrm>
            <a:prstGeom prst="rect">
              <a:avLst/>
            </a:prstGeom>
          </p:spPr>
        </p:pic>
      </p:grpSp>
      <p:pic>
        <p:nvPicPr>
          <p:cNvPr id="24" name="Picture 23">
            <a:hlinkClick r:id="rId9" action="ppaction://hlinksldjump"/>
            <a:extLst>
              <a:ext uri="{FF2B5EF4-FFF2-40B4-BE49-F238E27FC236}">
                <a16:creationId xmlns:a16="http://schemas.microsoft.com/office/drawing/2014/main" id="{38FAF698-182C-41C1-81AF-A1DA59982CD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2A1414C-615B-45D2-857A-47B5B56C07C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993" y="122994"/>
            <a:ext cx="8448012" cy="1016368"/>
          </a:xfrm>
          <a:prstGeom prst="rect">
            <a:avLst/>
          </a:prstGeom>
        </p:spPr>
      </p:pic>
      <p:pic>
        <p:nvPicPr>
          <p:cNvPr id="25" name="เริ่มใหม่">
            <a:extLst>
              <a:ext uri="{FF2B5EF4-FFF2-40B4-BE49-F238E27FC236}">
                <a16:creationId xmlns:a16="http://schemas.microsoft.com/office/drawing/2014/main" id="{EA2AA33A-08C3-4303-AB3E-80FBB413E1A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7590" y="6221308"/>
            <a:ext cx="1094301" cy="4797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3A1E00-10B6-4947-B99E-E33482FCDE8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00146" y="2644252"/>
            <a:ext cx="3151905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2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2 -0.26527 L -0.37786 -0.5138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40" y="-1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2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00"/>
                            </p:stCondLst>
                            <p:childTnLst>
                              <p:par>
                                <p:cTn id="5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607 -0.26875 L -0.37617 -0.50902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-1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6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3FF5428A-07BB-4127-A7EB-514B7BEAA7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170" y="2071868"/>
            <a:ext cx="5602329" cy="455500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FE3DDF5-1FC3-4413-AB48-D3EF9EF66186}"/>
              </a:ext>
            </a:extLst>
          </p:cNvPr>
          <p:cNvGrpSpPr/>
          <p:nvPr/>
        </p:nvGrpSpPr>
        <p:grpSpPr>
          <a:xfrm>
            <a:off x="359994" y="1430748"/>
            <a:ext cx="2449882" cy="513580"/>
            <a:chOff x="2108471" y="1764404"/>
            <a:chExt cx="2449882" cy="513580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F88C4940-FAE2-4E95-AAFD-BAFAAAAE2D5A}"/>
                </a:ext>
              </a:extLst>
            </p:cNvPr>
            <p:cNvSpPr/>
            <p:nvPr/>
          </p:nvSpPr>
          <p:spPr>
            <a:xfrm>
              <a:off x="2111729" y="1819611"/>
              <a:ext cx="2446624" cy="45837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28E7C291-8D71-4BBB-B9A1-97ACD16DD82A}"/>
                </a:ext>
              </a:extLst>
            </p:cNvPr>
            <p:cNvSpPr/>
            <p:nvPr/>
          </p:nvSpPr>
          <p:spPr>
            <a:xfrm>
              <a:off x="2108471" y="1764404"/>
              <a:ext cx="2446624" cy="458373"/>
            </a:xfrm>
            <a:prstGeom prst="roundRect">
              <a:avLst>
                <a:gd name="adj" fmla="val 50000"/>
              </a:avLst>
            </a:prstGeom>
            <a:solidFill>
              <a:srgbClr val="FFBD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CBEF6D30-61DC-498B-97E5-A5A645F928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834" r="20543" b="4056"/>
          <a:stretch/>
        </p:blipFill>
        <p:spPr>
          <a:xfrm>
            <a:off x="424544" y="1443644"/>
            <a:ext cx="2317524" cy="5004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77ECC3C6-0D0F-461C-A257-FF44A41FABCB}"/>
              </a:ext>
            </a:extLst>
          </p:cNvPr>
          <p:cNvSpPr/>
          <p:nvPr/>
        </p:nvSpPr>
        <p:spPr>
          <a:xfrm rot="11015169">
            <a:off x="4792090" y="2283542"/>
            <a:ext cx="471964" cy="1352874"/>
          </a:xfrm>
          <a:prstGeom prst="triangle">
            <a:avLst/>
          </a:prstGeom>
          <a:solidFill>
            <a:schemeClr val="accent2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98B88A5-CDBC-4F30-A5B5-F75A29A267D2}"/>
              </a:ext>
            </a:extLst>
          </p:cNvPr>
          <p:cNvGrpSpPr/>
          <p:nvPr/>
        </p:nvGrpSpPr>
        <p:grpSpPr>
          <a:xfrm>
            <a:off x="4725457" y="1872998"/>
            <a:ext cx="723980" cy="723980"/>
            <a:chOff x="4725457" y="1872998"/>
            <a:chExt cx="723980" cy="723980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5B62802-C654-44B0-8BC9-CAC8FA4543CF}"/>
                </a:ext>
              </a:extLst>
            </p:cNvPr>
            <p:cNvSpPr/>
            <p:nvPr/>
          </p:nvSpPr>
          <p:spPr>
            <a:xfrm rot="2941137">
              <a:off x="4725457" y="1872998"/>
              <a:ext cx="723980" cy="72398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>
                <a:solidFill>
                  <a:schemeClr val="accent2">
                    <a:lumMod val="75000"/>
                  </a:schemeClr>
                </a:solidFill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7A0ED50-0466-44A6-B821-31B0DC0694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64185" y="1982664"/>
              <a:ext cx="446524" cy="504648"/>
            </a:xfrm>
            <a:prstGeom prst="rect">
              <a:avLst/>
            </a:prstGeom>
          </p:spPr>
        </p:pic>
      </p:grpSp>
      <p:pic>
        <p:nvPicPr>
          <p:cNvPr id="25" name="Graphic 24">
            <a:extLst>
              <a:ext uri="{FF2B5EF4-FFF2-40B4-BE49-F238E27FC236}">
                <a16:creationId xmlns:a16="http://schemas.microsoft.com/office/drawing/2014/main" id="{50DEF184-6647-4B0A-855F-7C64D835B3D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9339797" y="7290340"/>
            <a:ext cx="680800" cy="862002"/>
          </a:xfrm>
          <a:prstGeom prst="rect">
            <a:avLst/>
          </a:prstGeom>
        </p:spPr>
      </p:pic>
      <p:pic>
        <p:nvPicPr>
          <p:cNvPr id="28" name="Picture 27">
            <a:hlinkClick r:id="rId9" action="ppaction://hlinksldjump"/>
            <a:extLst>
              <a:ext uri="{FF2B5EF4-FFF2-40B4-BE49-F238E27FC236}">
                <a16:creationId xmlns:a16="http://schemas.microsoft.com/office/drawing/2014/main" id="{A8AA0761-DEE2-430F-AD15-30839B293F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BA5F4D0-7DE3-4C9B-84B0-566E19E997A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993" y="122994"/>
            <a:ext cx="8448012" cy="1016368"/>
          </a:xfrm>
          <a:prstGeom prst="rect">
            <a:avLst/>
          </a:prstGeom>
        </p:spPr>
      </p:pic>
      <p:pic>
        <p:nvPicPr>
          <p:cNvPr id="29" name="เริ่มใหม่">
            <a:extLst>
              <a:ext uri="{FF2B5EF4-FFF2-40B4-BE49-F238E27FC236}">
                <a16:creationId xmlns:a16="http://schemas.microsoft.com/office/drawing/2014/main" id="{90235338-70DE-4F6F-B58E-78D81AB4957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7590" y="6221308"/>
            <a:ext cx="1094301" cy="47973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E8B0966-2852-402F-AFBD-27902F993FB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81424" y="2290726"/>
            <a:ext cx="3103133" cy="160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26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2 -0.26527 L -0.37786 -0.5138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40" y="-1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2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659 -0.27384 L -0.37721 -0.5071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3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8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65248684-D446-472A-8FF1-0466760C39A1}"/>
              </a:ext>
            </a:extLst>
          </p:cNvPr>
          <p:cNvSpPr/>
          <p:nvPr/>
        </p:nvSpPr>
        <p:spPr>
          <a:xfrm>
            <a:off x="812785" y="1840237"/>
            <a:ext cx="10463148" cy="4423208"/>
          </a:xfrm>
          <a:prstGeom prst="roundRect">
            <a:avLst>
              <a:gd name="adj" fmla="val 7086"/>
            </a:avLst>
          </a:prstGeom>
          <a:solidFill>
            <a:srgbClr val="FFF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80C6667-A1C8-41E1-A7CD-0F8577BD17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854" y="4552426"/>
            <a:ext cx="9748349" cy="81693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411BA7A-B5CE-407E-8D14-F7E6CE15FF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7376" y="3867850"/>
            <a:ext cx="2859272" cy="81693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6B0F868-0800-44C6-B8F6-0178BA1F58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5549" y="3867628"/>
            <a:ext cx="2969009" cy="81693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A21BA2E-C07A-4C82-9DD8-B36A4525D0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8819" y="3863213"/>
            <a:ext cx="2969009" cy="816935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AF22F88D-7F2F-43E3-8D3C-4F58AD147C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1774" y="3863922"/>
            <a:ext cx="2969009" cy="816935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47F4D740-16D4-4B7A-B545-E8424DC86E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2446" y="3869923"/>
            <a:ext cx="2969009" cy="816935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AA9B80AD-A0BB-4787-BECA-117175FEC1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29975" y="3867212"/>
            <a:ext cx="2975106" cy="81693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664A323-38E1-4AA6-9BD9-84D644317F8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1254" y="3278309"/>
            <a:ext cx="9748349" cy="8169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7E40107-FA7A-4687-B8C3-C904E8B687B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38854" y="1905216"/>
            <a:ext cx="6273328" cy="81693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2911D6F-32AD-462B-B4C6-DC04855BB3F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41145" y="1067989"/>
            <a:ext cx="9510584" cy="963251"/>
          </a:xfrm>
          <a:prstGeom prst="rect">
            <a:avLst/>
          </a:prstGeom>
        </p:spPr>
      </p:pic>
      <p:sp>
        <p:nvSpPr>
          <p:cNvPr id="88" name="Oval 87">
            <a:extLst>
              <a:ext uri="{FF2B5EF4-FFF2-40B4-BE49-F238E27FC236}">
                <a16:creationId xmlns:a16="http://schemas.microsoft.com/office/drawing/2014/main" id="{DAAEA3D5-9D32-4822-9377-3AD2B226912D}"/>
              </a:ext>
            </a:extLst>
          </p:cNvPr>
          <p:cNvSpPr/>
          <p:nvPr/>
        </p:nvSpPr>
        <p:spPr>
          <a:xfrm>
            <a:off x="1715240" y="5429427"/>
            <a:ext cx="423525" cy="423526"/>
          </a:xfrm>
          <a:prstGeom prst="ellipse">
            <a:avLst/>
          </a:prstGeom>
          <a:solidFill>
            <a:srgbClr val="ED1B2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26953258-4A40-4B27-84FF-74B0C49809FF}"/>
              </a:ext>
            </a:extLst>
          </p:cNvPr>
          <p:cNvSpPr/>
          <p:nvPr/>
        </p:nvSpPr>
        <p:spPr>
          <a:xfrm>
            <a:off x="4899741" y="5429427"/>
            <a:ext cx="423525" cy="423526"/>
          </a:xfrm>
          <a:prstGeom prst="ellipse">
            <a:avLst/>
          </a:prstGeom>
          <a:solidFill>
            <a:srgbClr val="00A65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21DE900A-8ADE-4FF7-9C88-1512BFAF212B}"/>
              </a:ext>
            </a:extLst>
          </p:cNvPr>
          <p:cNvSpPr/>
          <p:nvPr/>
        </p:nvSpPr>
        <p:spPr>
          <a:xfrm>
            <a:off x="8084241" y="5429427"/>
            <a:ext cx="423525" cy="423526"/>
          </a:xfrm>
          <a:prstGeom prst="ellipse">
            <a:avLst/>
          </a:prstGeom>
          <a:solidFill>
            <a:srgbClr val="ED1B2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CBD5245-A2AF-47A2-8175-876CA3926DA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0135" y="223611"/>
            <a:ext cx="6491730" cy="988610"/>
          </a:xfrm>
          <a:prstGeom prst="rect">
            <a:avLst/>
          </a:prstGeom>
        </p:spPr>
      </p:pic>
      <p:pic>
        <p:nvPicPr>
          <p:cNvPr id="144" name="รูปภาพ 2">
            <a:extLst>
              <a:ext uri="{FF2B5EF4-FFF2-40B4-BE49-F238E27FC236}">
                <a16:creationId xmlns:a16="http://schemas.microsoft.com/office/drawing/2014/main" id="{7D4E031F-BAF5-4768-9F1E-7BDA45963F09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3488" y="5253646"/>
            <a:ext cx="924786" cy="784510"/>
          </a:xfrm>
          <a:prstGeom prst="rect">
            <a:avLst/>
          </a:prstGeom>
        </p:spPr>
      </p:pic>
      <p:pic>
        <p:nvPicPr>
          <p:cNvPr id="145" name="รูปภาพ 14">
            <a:extLst>
              <a:ext uri="{FF2B5EF4-FFF2-40B4-BE49-F238E27FC236}">
                <a16:creationId xmlns:a16="http://schemas.microsoft.com/office/drawing/2014/main" id="{A48E3E01-AB3B-42A4-8CAB-6E1B9D291249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3593" y="5165135"/>
            <a:ext cx="961532" cy="961532"/>
          </a:xfrm>
          <a:prstGeom prst="rect">
            <a:avLst/>
          </a:prstGeom>
        </p:spPr>
      </p:pic>
      <p:pic>
        <p:nvPicPr>
          <p:cNvPr id="146" name="รูปภาพ 15">
            <a:extLst>
              <a:ext uri="{FF2B5EF4-FFF2-40B4-BE49-F238E27FC236}">
                <a16:creationId xmlns:a16="http://schemas.microsoft.com/office/drawing/2014/main" id="{C456CE2F-EFD7-45F7-8474-B89B9CEE4EB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2489" y="5188905"/>
            <a:ext cx="982787" cy="913992"/>
          </a:xfrm>
          <a:prstGeom prst="rect">
            <a:avLst/>
          </a:prstGeom>
        </p:spPr>
      </p:pic>
      <p:pic>
        <p:nvPicPr>
          <p:cNvPr id="153" name="Picture 152">
            <a:extLst>
              <a:ext uri="{FF2B5EF4-FFF2-40B4-BE49-F238E27FC236}">
                <a16:creationId xmlns:a16="http://schemas.microsoft.com/office/drawing/2014/main" id="{F4369876-2007-4946-8ACF-99AEC3EB11D9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86542" y="1480031"/>
            <a:ext cx="700752" cy="1154269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9B5B062D-4403-4E8B-9DC0-F79A70907B3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6365" y="5539356"/>
            <a:ext cx="263582" cy="215366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7C1A4CF1-4F95-4F0D-B2E7-E0F94E043E5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0557" y="5539356"/>
            <a:ext cx="210892" cy="213089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:a16="http://schemas.microsoft.com/office/drawing/2014/main" id="{A07CE0DF-D3BB-44BF-8DEA-EEDA61F401F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1556" y="5539356"/>
            <a:ext cx="210892" cy="213089"/>
          </a:xfrm>
          <a:prstGeom prst="rect">
            <a:avLst/>
          </a:prstGeom>
        </p:spPr>
      </p:pic>
      <p:sp>
        <p:nvSpPr>
          <p:cNvPr id="147" name="Oval 146">
            <a:extLst>
              <a:ext uri="{FF2B5EF4-FFF2-40B4-BE49-F238E27FC236}">
                <a16:creationId xmlns:a16="http://schemas.microsoft.com/office/drawing/2014/main" id="{335F596E-8020-4DF6-A356-0BCD70E67A53}"/>
              </a:ext>
            </a:extLst>
          </p:cNvPr>
          <p:cNvSpPr/>
          <p:nvPr/>
        </p:nvSpPr>
        <p:spPr>
          <a:xfrm>
            <a:off x="1715240" y="5422852"/>
            <a:ext cx="423525" cy="423526"/>
          </a:xfrm>
          <a:prstGeom prst="ellipse">
            <a:avLst/>
          </a:prstGeom>
          <a:solidFill>
            <a:schemeClr val="bg1"/>
          </a:solidFill>
          <a:ln w="19050">
            <a:solidFill>
              <a:srgbClr val="C0C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sp>
        <p:nvSpPr>
          <p:cNvPr id="148" name="Oval 147">
            <a:extLst>
              <a:ext uri="{FF2B5EF4-FFF2-40B4-BE49-F238E27FC236}">
                <a16:creationId xmlns:a16="http://schemas.microsoft.com/office/drawing/2014/main" id="{78DB6361-2DAF-419D-A8AF-B109828C7CE9}"/>
              </a:ext>
            </a:extLst>
          </p:cNvPr>
          <p:cNvSpPr/>
          <p:nvPr/>
        </p:nvSpPr>
        <p:spPr>
          <a:xfrm>
            <a:off x="4899741" y="5422852"/>
            <a:ext cx="423525" cy="423526"/>
          </a:xfrm>
          <a:prstGeom prst="ellipse">
            <a:avLst/>
          </a:prstGeom>
          <a:solidFill>
            <a:schemeClr val="bg1"/>
          </a:solidFill>
          <a:ln w="19050">
            <a:solidFill>
              <a:srgbClr val="C0C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63446E38-A55E-4BD1-B8F5-A501CA284684}"/>
              </a:ext>
            </a:extLst>
          </p:cNvPr>
          <p:cNvSpPr/>
          <p:nvPr/>
        </p:nvSpPr>
        <p:spPr>
          <a:xfrm>
            <a:off x="8084241" y="5422852"/>
            <a:ext cx="423525" cy="423526"/>
          </a:xfrm>
          <a:prstGeom prst="ellipse">
            <a:avLst/>
          </a:prstGeom>
          <a:solidFill>
            <a:schemeClr val="bg1"/>
          </a:solidFill>
          <a:ln w="19050">
            <a:solidFill>
              <a:srgbClr val="C0C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/>
          </a:p>
        </p:txBody>
      </p:sp>
      <p:pic>
        <p:nvPicPr>
          <p:cNvPr id="92" name="Picture 91">
            <a:hlinkClick r:id="rId21" action="ppaction://hlinksldjump"/>
            <a:extLst>
              <a:ext uri="{FF2B5EF4-FFF2-40B4-BE49-F238E27FC236}">
                <a16:creationId xmlns:a16="http://schemas.microsoft.com/office/drawing/2014/main" id="{11C6BE92-7F21-4B81-8CC7-D6508DCF57C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4416EB5-293C-4860-8A67-145226828062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454"/>
          <a:stretch/>
        </p:blipFill>
        <p:spPr>
          <a:xfrm>
            <a:off x="8027270" y="2543255"/>
            <a:ext cx="2859272" cy="5926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A0B482A-6FC3-4225-86F9-00EDFFA33810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024" b="27769"/>
          <a:stretch/>
        </p:blipFill>
        <p:spPr>
          <a:xfrm>
            <a:off x="4846277" y="2537569"/>
            <a:ext cx="2879217" cy="59008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13C65C6-A243-47BB-8210-585DEFDF1537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024" b="25336"/>
          <a:stretch/>
        </p:blipFill>
        <p:spPr>
          <a:xfrm>
            <a:off x="1661775" y="2534608"/>
            <a:ext cx="2879217" cy="6099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C4F607-D435-4CA4-B972-EF2382ED06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1774" y="2531602"/>
            <a:ext cx="2969009" cy="8169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7A0D50-C250-4FCB-B4C9-D15615CA45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7209" y="2537603"/>
            <a:ext cx="2969009" cy="8169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BDD80FF-5159-4DBF-A410-F7105EFFC6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29975" y="2544418"/>
            <a:ext cx="2975106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0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</p:childTnLst>
        </p:cTn>
      </p:par>
    </p:tnLst>
    <p:bldLst>
      <p:bldP spid="147" grpId="0" animBg="1"/>
      <p:bldP spid="148" grpId="0" animBg="1"/>
      <p:bldP spid="1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3240AF10-9DF0-4BD5-9DC2-77C4F32055D3}"/>
              </a:ext>
            </a:extLst>
          </p:cNvPr>
          <p:cNvGrpSpPr/>
          <p:nvPr/>
        </p:nvGrpSpPr>
        <p:grpSpPr>
          <a:xfrm>
            <a:off x="7610689" y="4196148"/>
            <a:ext cx="2142596" cy="690935"/>
            <a:chOff x="7518765" y="3147911"/>
            <a:chExt cx="2142596" cy="69093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F380424-5AB1-4025-B301-C5A229FFA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1B293D7-9C29-4B04-B656-1582EAB7E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69EAD4B-B2E3-45E0-B11D-4B185012D620}"/>
              </a:ext>
            </a:extLst>
          </p:cNvPr>
          <p:cNvGrpSpPr/>
          <p:nvPr/>
        </p:nvGrpSpPr>
        <p:grpSpPr>
          <a:xfrm>
            <a:off x="7610689" y="4158737"/>
            <a:ext cx="2142596" cy="705041"/>
            <a:chOff x="7518765" y="3090603"/>
            <a:chExt cx="2142596" cy="70504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9D533ED-AB8A-4049-AC7D-23B7C1CAB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20AE1BE-CB03-4D2F-A1E8-4BA5190A0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CDB8D3-467B-47D4-BEC0-E746B48D484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5399048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4F5EE20-01BA-437A-8AC6-69C2E03027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9047" y="2264565"/>
            <a:ext cx="6980525" cy="160338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BEE31DE-07CF-48C9-A5A2-FF5D8C9212D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16438" y="180629"/>
            <a:ext cx="2926334" cy="37432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E33BE9-ABB7-41EA-84F7-96FEA430144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90071" y="7203402"/>
            <a:ext cx="9211854" cy="1963082"/>
          </a:xfrm>
          <a:prstGeom prst="rect">
            <a:avLst/>
          </a:prstGeom>
        </p:spPr>
      </p:pic>
      <p:pic>
        <p:nvPicPr>
          <p:cNvPr id="19" name="close">
            <a:extLst>
              <a:ext uri="{FF2B5EF4-FFF2-40B4-BE49-F238E27FC236}">
                <a16:creationId xmlns:a16="http://schemas.microsoft.com/office/drawing/2014/main" id="{4EF8D253-A7EA-4691-B5F6-984CA9CF99C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7055121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33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6574 L 0 0.25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78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7477 L -6.25E-7 0.25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0 -0.66574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28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96296E-6 L -6.25E-7 -0.67477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69D12865-A60D-432D-8ED3-776F60871C20}"/>
              </a:ext>
            </a:extLst>
          </p:cNvPr>
          <p:cNvSpPr/>
          <p:nvPr/>
        </p:nvSpPr>
        <p:spPr>
          <a:xfrm>
            <a:off x="8061833" y="1892067"/>
            <a:ext cx="3870885" cy="4667928"/>
          </a:xfrm>
          <a:prstGeom prst="roundRect">
            <a:avLst>
              <a:gd name="adj" fmla="val 6906"/>
            </a:avLst>
          </a:prstGeom>
          <a:solidFill>
            <a:srgbClr val="FFE7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162E4B68-377C-49E5-BB80-71C0CF5BA9F8}"/>
              </a:ext>
            </a:extLst>
          </p:cNvPr>
          <p:cNvSpPr/>
          <p:nvPr/>
        </p:nvSpPr>
        <p:spPr>
          <a:xfrm>
            <a:off x="8153249" y="1937713"/>
            <a:ext cx="3707864" cy="379980"/>
          </a:xfrm>
          <a:prstGeom prst="roundRect">
            <a:avLst>
              <a:gd name="adj" fmla="val 4768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560FDD75-352A-4E9D-9F90-D9A772130A34}"/>
              </a:ext>
            </a:extLst>
          </p:cNvPr>
          <p:cNvSpPr/>
          <p:nvPr/>
        </p:nvSpPr>
        <p:spPr>
          <a:xfrm>
            <a:off x="8153249" y="2373940"/>
            <a:ext cx="3707864" cy="2796584"/>
          </a:xfrm>
          <a:prstGeom prst="roundRect">
            <a:avLst>
              <a:gd name="adj" fmla="val 916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01C859C-9C3F-4998-AAC7-9D334C741861}"/>
              </a:ext>
            </a:extLst>
          </p:cNvPr>
          <p:cNvSpPr/>
          <p:nvPr/>
        </p:nvSpPr>
        <p:spPr>
          <a:xfrm>
            <a:off x="207570" y="1892067"/>
            <a:ext cx="3752520" cy="4667928"/>
          </a:xfrm>
          <a:prstGeom prst="roundRect">
            <a:avLst>
              <a:gd name="adj" fmla="val 7198"/>
            </a:avLst>
          </a:prstGeom>
          <a:solidFill>
            <a:srgbClr val="C5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4A594CC1-8AD6-446C-81CE-7135F29BDF1C}"/>
              </a:ext>
            </a:extLst>
          </p:cNvPr>
          <p:cNvSpPr/>
          <p:nvPr/>
        </p:nvSpPr>
        <p:spPr>
          <a:xfrm>
            <a:off x="276437" y="1940262"/>
            <a:ext cx="3613863" cy="379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C2B20FE3-0751-4AA1-B3CA-58753D8420C3}"/>
              </a:ext>
            </a:extLst>
          </p:cNvPr>
          <p:cNvSpPr/>
          <p:nvPr/>
        </p:nvSpPr>
        <p:spPr>
          <a:xfrm>
            <a:off x="276437" y="2373939"/>
            <a:ext cx="3613863" cy="2796585"/>
          </a:xfrm>
          <a:prstGeom prst="roundRect">
            <a:avLst>
              <a:gd name="adj" fmla="val 1097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7" name="รูปภาพ 36">
            <a:extLst>
              <a:ext uri="{FF2B5EF4-FFF2-40B4-BE49-F238E27FC236}">
                <a16:creationId xmlns:a16="http://schemas.microsoft.com/office/drawing/2014/main" id="{6AB84536-C1D7-4B5D-91F2-4E78C45CAA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2198" y="2535047"/>
            <a:ext cx="1180236" cy="932315"/>
          </a:xfrm>
          <a:prstGeom prst="rect">
            <a:avLst/>
          </a:prstGeom>
          <a:ln>
            <a:noFill/>
          </a:ln>
        </p:spPr>
      </p:pic>
      <p:grpSp>
        <p:nvGrpSpPr>
          <p:cNvPr id="72" name="Group 71">
            <a:extLst>
              <a:ext uri="{FF2B5EF4-FFF2-40B4-BE49-F238E27FC236}">
                <a16:creationId xmlns:a16="http://schemas.microsoft.com/office/drawing/2014/main" id="{D0D9A09F-150A-402C-B88C-264A561F4765}"/>
              </a:ext>
            </a:extLst>
          </p:cNvPr>
          <p:cNvGrpSpPr/>
          <p:nvPr/>
        </p:nvGrpSpPr>
        <p:grpSpPr>
          <a:xfrm>
            <a:off x="4075519" y="1892067"/>
            <a:ext cx="3870884" cy="4667928"/>
            <a:chOff x="343128" y="2012203"/>
            <a:chExt cx="3365272" cy="4667928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748A4C03-23D2-4556-9820-692B87810631}"/>
                </a:ext>
              </a:extLst>
            </p:cNvPr>
            <p:cNvSpPr/>
            <p:nvPr/>
          </p:nvSpPr>
          <p:spPr>
            <a:xfrm>
              <a:off x="343128" y="2012203"/>
              <a:ext cx="3365272" cy="4667928"/>
            </a:xfrm>
            <a:prstGeom prst="roundRect">
              <a:avLst>
                <a:gd name="adj" fmla="val 7282"/>
              </a:avLst>
            </a:prstGeom>
            <a:solidFill>
              <a:srgbClr val="CCE9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81600306-25B0-4423-9F0D-AE7EA651572D}"/>
                </a:ext>
              </a:extLst>
            </p:cNvPr>
            <p:cNvSpPr/>
            <p:nvPr/>
          </p:nvSpPr>
          <p:spPr>
            <a:xfrm>
              <a:off x="422603" y="2057849"/>
              <a:ext cx="3223545" cy="388611"/>
            </a:xfrm>
            <a:prstGeom prst="roundRect">
              <a:avLst>
                <a:gd name="adj" fmla="val 476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47EB3DA5-8EE5-4ADC-A0FA-4FA15647EB30}"/>
                </a:ext>
              </a:extLst>
            </p:cNvPr>
            <p:cNvSpPr/>
            <p:nvPr/>
          </p:nvSpPr>
          <p:spPr>
            <a:xfrm>
              <a:off x="422603" y="2492106"/>
              <a:ext cx="3223545" cy="2798554"/>
            </a:xfrm>
            <a:prstGeom prst="roundRect">
              <a:avLst>
                <a:gd name="adj" fmla="val 1009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7" name="รูปภาพ 21">
            <a:extLst>
              <a:ext uri="{FF2B5EF4-FFF2-40B4-BE49-F238E27FC236}">
                <a16:creationId xmlns:a16="http://schemas.microsoft.com/office/drawing/2014/main" id="{C0177A01-053F-4E12-B255-0C9D633891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9832" y="2528612"/>
            <a:ext cx="1092335" cy="102081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845D1E38-F427-427B-B468-D7067507E4F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0135" y="223611"/>
            <a:ext cx="6491730" cy="988610"/>
          </a:xfrm>
          <a:prstGeom prst="rect">
            <a:avLst/>
          </a:prstGeom>
        </p:spPr>
      </p:pic>
      <p:pic>
        <p:nvPicPr>
          <p:cNvPr id="42" name="รูปภาพ 342">
            <a:extLst>
              <a:ext uri="{FF2B5EF4-FFF2-40B4-BE49-F238E27FC236}">
                <a16:creationId xmlns:a16="http://schemas.microsoft.com/office/drawing/2014/main" id="{A5624453-6CD4-43CA-913A-2F63E32DCD0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7556" y="2558725"/>
            <a:ext cx="1049789" cy="976303"/>
          </a:xfrm>
          <a:prstGeom prst="rect">
            <a:avLst/>
          </a:prstGeom>
        </p:spPr>
      </p:pic>
      <p:pic>
        <p:nvPicPr>
          <p:cNvPr id="31" name="Picture 30">
            <a:hlinkClick r:id="rId8" action="ppaction://hlinksldjump"/>
            <a:extLst>
              <a:ext uri="{FF2B5EF4-FFF2-40B4-BE49-F238E27FC236}">
                <a16:creationId xmlns:a16="http://schemas.microsoft.com/office/drawing/2014/main" id="{24BD26BB-6AE9-48E8-AC99-3552FA1CEF0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1497" y="5283125"/>
            <a:ext cx="2290099" cy="548559"/>
          </a:xfrm>
          <a:prstGeom prst="rect">
            <a:avLst/>
          </a:prstGeom>
        </p:spPr>
      </p:pic>
      <p:pic>
        <p:nvPicPr>
          <p:cNvPr id="33" name="Picture 32">
            <a:hlinkClick r:id="rId10" action="ppaction://hlinksldjump"/>
            <a:extLst>
              <a:ext uri="{FF2B5EF4-FFF2-40B4-BE49-F238E27FC236}">
                <a16:creationId xmlns:a16="http://schemas.microsoft.com/office/drawing/2014/main" id="{6A3780DE-212A-48F9-B48E-D328BC31C25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1497" y="5917035"/>
            <a:ext cx="2290097" cy="553884"/>
          </a:xfrm>
          <a:prstGeom prst="rect">
            <a:avLst/>
          </a:prstGeom>
        </p:spPr>
      </p:pic>
      <p:pic>
        <p:nvPicPr>
          <p:cNvPr id="35" name="Picture 34">
            <a:hlinkClick r:id="rId12" action="ppaction://hlinksldjump"/>
            <a:extLst>
              <a:ext uri="{FF2B5EF4-FFF2-40B4-BE49-F238E27FC236}">
                <a16:creationId xmlns:a16="http://schemas.microsoft.com/office/drawing/2014/main" id="{CED6A297-4A91-4909-AA94-FB99F4EFA4D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754" y="5269526"/>
            <a:ext cx="2290099" cy="548559"/>
          </a:xfrm>
          <a:prstGeom prst="rect">
            <a:avLst/>
          </a:prstGeom>
        </p:spPr>
      </p:pic>
      <p:pic>
        <p:nvPicPr>
          <p:cNvPr id="40" name="Picture 39">
            <a:hlinkClick r:id="rId14" action="ppaction://hlinksldjump"/>
            <a:extLst>
              <a:ext uri="{FF2B5EF4-FFF2-40B4-BE49-F238E27FC236}">
                <a16:creationId xmlns:a16="http://schemas.microsoft.com/office/drawing/2014/main" id="{EEEC96F6-CB59-4999-A993-8F0CC0EA6B0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755" y="5920394"/>
            <a:ext cx="2290097" cy="553884"/>
          </a:xfrm>
          <a:prstGeom prst="rect">
            <a:avLst/>
          </a:prstGeom>
        </p:spPr>
      </p:pic>
      <p:pic>
        <p:nvPicPr>
          <p:cNvPr id="43" name="Picture 42">
            <a:hlinkClick r:id="rId16" action="ppaction://hlinksldjump"/>
            <a:extLst>
              <a:ext uri="{FF2B5EF4-FFF2-40B4-BE49-F238E27FC236}">
                <a16:creationId xmlns:a16="http://schemas.microsoft.com/office/drawing/2014/main" id="{AD43A3FA-B007-47C4-B244-1B58E9E31BB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0680" y="5288390"/>
            <a:ext cx="2290099" cy="548559"/>
          </a:xfrm>
          <a:prstGeom prst="rect">
            <a:avLst/>
          </a:prstGeom>
        </p:spPr>
      </p:pic>
      <p:pic>
        <p:nvPicPr>
          <p:cNvPr id="45" name="Picture 44">
            <a:hlinkClick r:id="rId18" action="ppaction://hlinksldjump"/>
            <a:extLst>
              <a:ext uri="{FF2B5EF4-FFF2-40B4-BE49-F238E27FC236}">
                <a16:creationId xmlns:a16="http://schemas.microsoft.com/office/drawing/2014/main" id="{9DD8CF90-EA4F-4B73-995C-A011819CA35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0682" y="5920394"/>
            <a:ext cx="2290097" cy="55388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3C3640F-A807-4D5D-BC8F-538C373A9BB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806923" y="1122494"/>
            <a:ext cx="6578154" cy="67671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7501CCE-9D9C-4980-A840-4CB8BB98DD6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29261" y="3535028"/>
            <a:ext cx="3877392" cy="13778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8DB110B-2C90-4311-9319-D34C11D3D8C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053074" y="3535027"/>
            <a:ext cx="3950550" cy="13778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A0A1D4-DB2B-46DD-B77E-8F451D7484F6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019965" y="3530758"/>
            <a:ext cx="4005419" cy="17436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4C18F0-90FC-4059-8036-B9FDF3F768A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06145" y="1923254"/>
            <a:ext cx="2554445" cy="4938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02D5B0-37EC-47F2-9017-8F984E9355F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186324" y="1935254"/>
            <a:ext cx="3603048" cy="4999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B74A793-8A37-4551-B2E9-5BEC994B01B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166535" y="1923254"/>
            <a:ext cx="3603048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837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A1D53BC9-86BA-45EB-BADA-F6D866EDCD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2586" y="1159456"/>
            <a:ext cx="1371719" cy="847417"/>
          </a:xfrm>
          <a:prstGeom prst="rect">
            <a:avLst/>
          </a:prstGeom>
        </p:spPr>
      </p:pic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337948E-501A-486E-ABBA-D0752F5C05DF}"/>
              </a:ext>
            </a:extLst>
          </p:cNvPr>
          <p:cNvSpPr/>
          <p:nvPr/>
        </p:nvSpPr>
        <p:spPr>
          <a:xfrm>
            <a:off x="338776" y="1855770"/>
            <a:ext cx="5153197" cy="4140738"/>
          </a:xfrm>
          <a:prstGeom prst="roundRect">
            <a:avLst>
              <a:gd name="adj" fmla="val 5894"/>
            </a:avLst>
          </a:prstGeom>
          <a:solidFill>
            <a:schemeClr val="bg1"/>
          </a:solidFill>
          <a:ln>
            <a:solidFill>
              <a:srgbClr val="F8CBA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B16677-3CC7-4066-937A-C3B0DB2454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184" y="1502341"/>
            <a:ext cx="6340188" cy="4632182"/>
          </a:xfrm>
          <a:prstGeom prst="rect">
            <a:avLst/>
          </a:prstGeom>
        </p:spPr>
      </p:pic>
      <p:pic>
        <p:nvPicPr>
          <p:cNvPr id="23" name="word1">
            <a:extLst>
              <a:ext uri="{FF2B5EF4-FFF2-40B4-BE49-F238E27FC236}">
                <a16:creationId xmlns:a16="http://schemas.microsoft.com/office/drawing/2014/main" id="{C5D67F30-CAFD-48CF-A6BB-9123EA3956F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1060" y="1830747"/>
            <a:ext cx="5714411" cy="3104887"/>
          </a:xfrm>
          <a:prstGeom prst="rect">
            <a:avLst/>
          </a:prstGeom>
        </p:spPr>
      </p:pic>
      <p:grpSp>
        <p:nvGrpSpPr>
          <p:cNvPr id="8" name="desktop1">
            <a:extLst>
              <a:ext uri="{FF2B5EF4-FFF2-40B4-BE49-F238E27FC236}">
                <a16:creationId xmlns:a16="http://schemas.microsoft.com/office/drawing/2014/main" id="{63AFF5D8-0E73-4BF1-8455-DEF57F531810}"/>
              </a:ext>
            </a:extLst>
          </p:cNvPr>
          <p:cNvGrpSpPr/>
          <p:nvPr/>
        </p:nvGrpSpPr>
        <p:grpSpPr>
          <a:xfrm>
            <a:off x="5970737" y="1830747"/>
            <a:ext cx="5731350" cy="3217606"/>
            <a:chOff x="-1034115" y="1381368"/>
            <a:chExt cx="6226919" cy="350264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8F932A2-2E97-4E5F-85ED-FD730A0233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199"/>
            <a:stretch/>
          </p:blipFill>
          <p:spPr>
            <a:xfrm>
              <a:off x="-1033807" y="1381368"/>
              <a:ext cx="6226611" cy="3502644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37A409D-2F92-4D4A-B923-5B46EA9EE04F}"/>
                </a:ext>
              </a:extLst>
            </p:cNvPr>
            <p:cNvSpPr/>
            <p:nvPr/>
          </p:nvSpPr>
          <p:spPr>
            <a:xfrm>
              <a:off x="-1034115" y="1381368"/>
              <a:ext cx="472761" cy="324871"/>
            </a:xfrm>
            <a:prstGeom prst="rect">
              <a:avLst/>
            </a:prstGeom>
            <a:solidFill>
              <a:srgbClr val="00B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24" name="icon1">
            <a:extLst>
              <a:ext uri="{FF2B5EF4-FFF2-40B4-BE49-F238E27FC236}">
                <a16:creationId xmlns:a16="http://schemas.microsoft.com/office/drawing/2014/main" id="{9165E964-9235-469F-B8E1-5B793D16C90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9591" y="3993129"/>
            <a:ext cx="785609" cy="620583"/>
          </a:xfrm>
          <a:prstGeom prst="rect">
            <a:avLst/>
          </a:prstGeom>
          <a:ln>
            <a:noFill/>
          </a:ln>
        </p:spPr>
      </p:pic>
      <p:pic>
        <p:nvPicPr>
          <p:cNvPr id="30" name="Picture 2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EB7CFBD-1B1B-4C39-83DE-8C79399D686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DDAC09-596A-4D8A-B352-6CF0840445D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65866" y="354950"/>
            <a:ext cx="6212362" cy="664522"/>
          </a:xfrm>
          <a:prstGeom prst="rect">
            <a:avLst/>
          </a:prstGeom>
        </p:spPr>
      </p:pic>
      <p:pic>
        <p:nvPicPr>
          <p:cNvPr id="81" name="รูปภาพ 36">
            <a:extLst>
              <a:ext uri="{FF2B5EF4-FFF2-40B4-BE49-F238E27FC236}">
                <a16:creationId xmlns:a16="http://schemas.microsoft.com/office/drawing/2014/main" id="{270A124A-167D-432D-AAC2-378BC20451C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9262" y="106673"/>
            <a:ext cx="1208948" cy="954995"/>
          </a:xfrm>
          <a:prstGeom prst="rect">
            <a:avLst/>
          </a:prstGeom>
          <a:ln>
            <a:noFill/>
          </a:ln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AC5769B-5803-4967-A845-78471B24C079}"/>
              </a:ext>
            </a:extLst>
          </p:cNvPr>
          <p:cNvSpPr/>
          <p:nvPr/>
        </p:nvSpPr>
        <p:spPr>
          <a:xfrm>
            <a:off x="412275" y="1915375"/>
            <a:ext cx="4995281" cy="4028040"/>
          </a:xfrm>
          <a:prstGeom prst="roundRect">
            <a:avLst>
              <a:gd name="adj" fmla="val 6154"/>
            </a:avLst>
          </a:prstGeom>
          <a:solidFill>
            <a:srgbClr val="FEF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hlinkClick r:id="rId14" action="ppaction://hlinksldjump"/>
            <a:extLst>
              <a:ext uri="{FF2B5EF4-FFF2-40B4-BE49-F238E27FC236}">
                <a16:creationId xmlns:a16="http://schemas.microsoft.com/office/drawing/2014/main" id="{B7D8C79A-E825-4EFE-9BC5-1B9BFA3888E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90" y="6221308"/>
            <a:ext cx="1094758" cy="48169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ABEF447-60F5-48AB-A07E-AE2930201B9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37307" y="1151216"/>
            <a:ext cx="1359526" cy="841321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8D44A307-B236-4063-8BA6-B4559B3764C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716445">
            <a:off x="3502826" y="1698282"/>
            <a:ext cx="354465" cy="448990"/>
          </a:xfrm>
          <a:prstGeom prst="rect">
            <a:avLst/>
          </a:prstGeom>
        </p:spPr>
      </p:pic>
      <p:pic>
        <p:nvPicPr>
          <p:cNvPr id="27" name="ar1">
            <a:extLst>
              <a:ext uri="{FF2B5EF4-FFF2-40B4-BE49-F238E27FC236}">
                <a16:creationId xmlns:a16="http://schemas.microsoft.com/office/drawing/2014/main" id="{3444D080-7000-44AA-A500-E5ABE80C1887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813" b="100000" l="0" r="100000">
                        <a14:foregroundMark x1="18605" y1="25203" x2="72093" y2="80488"/>
                        <a14:foregroundMark x1="29070" y1="28455" x2="84884" y2="60163"/>
                        <a14:foregroundMark x1="22093" y1="30081" x2="33721" y2="731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80056" y="4241117"/>
            <a:ext cx="297667" cy="424292"/>
          </a:xfrm>
          <a:prstGeom prst="rect">
            <a:avLst/>
          </a:prstGeom>
        </p:spPr>
      </p:pic>
      <p:pic>
        <p:nvPicPr>
          <p:cNvPr id="25" name="เริ่มใหม่">
            <a:extLst>
              <a:ext uri="{FF2B5EF4-FFF2-40B4-BE49-F238E27FC236}">
                <a16:creationId xmlns:a16="http://schemas.microsoft.com/office/drawing/2014/main" id="{C3E9FFB8-B2E2-43E5-AF65-9664055595AD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7590" y="6221308"/>
            <a:ext cx="1094301" cy="4797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768EF7E-69C3-4700-A2EF-980343B6F6F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42618" y="2104661"/>
            <a:ext cx="5157663" cy="141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85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44444E-6 L -0.10052 -0.0099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9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1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3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44444E-6 L -0.10716 -0.0127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5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4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6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3" action="ppaction://hlinksldjump"/>
            <a:extLst>
              <a:ext uri="{FF2B5EF4-FFF2-40B4-BE49-F238E27FC236}">
                <a16:creationId xmlns:a16="http://schemas.microsoft.com/office/drawing/2014/main" id="{D4FAEDDF-2D19-4380-9E31-642E3AD876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114" y="1148423"/>
            <a:ext cx="1371719" cy="84741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7B16677-3CC7-4066-937A-C3B0DB2454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184" y="1502341"/>
            <a:ext cx="6340188" cy="4632182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09761D62-99FA-4CA0-9EFB-51E72015BF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8452" y="1818957"/>
            <a:ext cx="5712894" cy="3079604"/>
          </a:xfrm>
          <a:prstGeom prst="rect">
            <a:avLst/>
          </a:prstGeom>
        </p:spPr>
      </p:pic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337948E-501A-486E-ABBA-D0752F5C05DF}"/>
              </a:ext>
            </a:extLst>
          </p:cNvPr>
          <p:cNvSpPr/>
          <p:nvPr/>
        </p:nvSpPr>
        <p:spPr>
          <a:xfrm>
            <a:off x="338776" y="1855770"/>
            <a:ext cx="5153197" cy="4140738"/>
          </a:xfrm>
          <a:prstGeom prst="roundRect">
            <a:avLst>
              <a:gd name="adj" fmla="val 5894"/>
            </a:avLst>
          </a:prstGeom>
          <a:solidFill>
            <a:schemeClr val="bg1"/>
          </a:solidFill>
          <a:ln>
            <a:solidFill>
              <a:srgbClr val="F8CBA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desktop1">
            <a:extLst>
              <a:ext uri="{FF2B5EF4-FFF2-40B4-BE49-F238E27FC236}">
                <a16:creationId xmlns:a16="http://schemas.microsoft.com/office/drawing/2014/main" id="{63AFF5D8-0E73-4BF1-8455-DEF57F531810}"/>
              </a:ext>
            </a:extLst>
          </p:cNvPr>
          <p:cNvGrpSpPr/>
          <p:nvPr/>
        </p:nvGrpSpPr>
        <p:grpSpPr>
          <a:xfrm>
            <a:off x="5969996" y="1821416"/>
            <a:ext cx="5731350" cy="3217606"/>
            <a:chOff x="-1034115" y="1381367"/>
            <a:chExt cx="6226919" cy="350264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8F932A2-2E97-4E5F-85ED-FD730A0233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199"/>
            <a:stretch/>
          </p:blipFill>
          <p:spPr>
            <a:xfrm>
              <a:off x="-1033808" y="1381367"/>
              <a:ext cx="6226612" cy="3502644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37A409D-2F92-4D4A-B923-5B46EA9EE04F}"/>
                </a:ext>
              </a:extLst>
            </p:cNvPr>
            <p:cNvSpPr/>
            <p:nvPr/>
          </p:nvSpPr>
          <p:spPr>
            <a:xfrm>
              <a:off x="-1034115" y="1381368"/>
              <a:ext cx="472761" cy="324871"/>
            </a:xfrm>
            <a:prstGeom prst="rect">
              <a:avLst/>
            </a:prstGeom>
            <a:solidFill>
              <a:srgbClr val="00B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30" name="Picture 2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EB7CFBD-1B1B-4C39-83DE-8C79399D686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AC5769B-5803-4967-A845-78471B24C079}"/>
              </a:ext>
            </a:extLst>
          </p:cNvPr>
          <p:cNvSpPr/>
          <p:nvPr/>
        </p:nvSpPr>
        <p:spPr>
          <a:xfrm>
            <a:off x="412275" y="1915375"/>
            <a:ext cx="4995281" cy="4028040"/>
          </a:xfrm>
          <a:prstGeom prst="roundRect">
            <a:avLst>
              <a:gd name="adj" fmla="val 6154"/>
            </a:avLst>
          </a:prstGeom>
          <a:solidFill>
            <a:srgbClr val="FEF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6C95A33-3943-48FB-9FEB-E080604F1759}"/>
              </a:ext>
            </a:extLst>
          </p:cNvPr>
          <p:cNvGrpSpPr/>
          <p:nvPr/>
        </p:nvGrpSpPr>
        <p:grpSpPr>
          <a:xfrm>
            <a:off x="5969996" y="3727001"/>
            <a:ext cx="1566808" cy="1191710"/>
            <a:chOff x="5969996" y="3727001"/>
            <a:chExt cx="1566808" cy="1191710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551B4567-250C-4B12-96DA-BB9109730908}"/>
                </a:ext>
              </a:extLst>
            </p:cNvPr>
            <p:cNvGrpSpPr/>
            <p:nvPr/>
          </p:nvGrpSpPr>
          <p:grpSpPr>
            <a:xfrm>
              <a:off x="5969996" y="3727001"/>
              <a:ext cx="1566808" cy="1191710"/>
              <a:chOff x="8237601" y="3126348"/>
              <a:chExt cx="1566808" cy="1191710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E0AFF0C6-EE32-4EA7-9D6C-E1EC2AAB7E4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237601" y="3126348"/>
                <a:ext cx="1566808" cy="1191710"/>
              </a:xfrm>
              <a:prstGeom prst="rect">
                <a:avLst/>
              </a:prstGeom>
            </p:spPr>
          </p:pic>
          <p:pic>
            <p:nvPicPr>
              <p:cNvPr id="66" name="รูปภาพ 22">
                <a:extLst>
                  <a:ext uri="{FF2B5EF4-FFF2-40B4-BE49-F238E27FC236}">
                    <a16:creationId xmlns:a16="http://schemas.microsoft.com/office/drawing/2014/main" id="{A19E968D-9F2F-4D99-9F42-A67E0060932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491312" y="3671330"/>
                <a:ext cx="1180009" cy="193391"/>
              </a:xfrm>
              <a:prstGeom prst="rect">
                <a:avLst/>
              </a:prstGeom>
            </p:spPr>
          </p:pic>
        </p:grp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C24883F5-FC3F-4C9C-8F2B-AEF08E6F7D29}"/>
                </a:ext>
              </a:extLst>
            </p:cNvPr>
            <p:cNvSpPr/>
            <p:nvPr/>
          </p:nvSpPr>
          <p:spPr>
            <a:xfrm>
              <a:off x="6254686" y="4268970"/>
              <a:ext cx="1277417" cy="174150"/>
            </a:xfrm>
            <a:prstGeom prst="rect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Rectangle 87">
            <a:extLst>
              <a:ext uri="{FF2B5EF4-FFF2-40B4-BE49-F238E27FC236}">
                <a16:creationId xmlns:a16="http://schemas.microsoft.com/office/drawing/2014/main" id="{1FDD70EE-E12C-4591-A2AA-6AC13859EA82}"/>
              </a:ext>
            </a:extLst>
          </p:cNvPr>
          <p:cNvSpPr/>
          <p:nvPr/>
        </p:nvSpPr>
        <p:spPr>
          <a:xfrm>
            <a:off x="4347511" y="3397421"/>
            <a:ext cx="1277417" cy="174150"/>
          </a:xfrm>
          <a:prstGeom prst="rect">
            <a:avLst/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300458E-DDA3-46F1-ADDE-419AA04BCB8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62562" y="1151234"/>
            <a:ext cx="1359526" cy="847417"/>
          </a:xfrm>
          <a:prstGeom prst="rect">
            <a:avLst/>
          </a:prstGeom>
        </p:spPr>
      </p:pic>
      <p:pic>
        <p:nvPicPr>
          <p:cNvPr id="47" name="Picture 46">
            <a:hlinkClick r:id="rId14" action="ppaction://hlinksldjump"/>
            <a:extLst>
              <a:ext uri="{FF2B5EF4-FFF2-40B4-BE49-F238E27FC236}">
                <a16:creationId xmlns:a16="http://schemas.microsoft.com/office/drawing/2014/main" id="{F14B24E4-1A76-40D5-8172-80512400E78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90" y="6221308"/>
            <a:ext cx="1094758" cy="481694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10DDA6E5-F85B-4683-AB73-26F98F7672B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716445">
            <a:off x="1953152" y="1698282"/>
            <a:ext cx="354465" cy="44899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990DFB0-B04C-4A36-AFAB-1952D70FBC6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265866" y="354950"/>
            <a:ext cx="6212362" cy="664522"/>
          </a:xfrm>
          <a:prstGeom prst="rect">
            <a:avLst/>
          </a:prstGeom>
        </p:spPr>
      </p:pic>
      <p:pic>
        <p:nvPicPr>
          <p:cNvPr id="50" name="รูปภาพ 36">
            <a:extLst>
              <a:ext uri="{FF2B5EF4-FFF2-40B4-BE49-F238E27FC236}">
                <a16:creationId xmlns:a16="http://schemas.microsoft.com/office/drawing/2014/main" id="{19D7B5DA-59A7-462A-B03A-B34ACFAA78A4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9262" y="106673"/>
            <a:ext cx="1208948" cy="954995"/>
          </a:xfrm>
          <a:prstGeom prst="rect">
            <a:avLst/>
          </a:prstGeom>
          <a:ln>
            <a:noFill/>
          </a:ln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6AD671AB-BB51-4736-98E5-9103265A0A4B}"/>
              </a:ext>
            </a:extLst>
          </p:cNvPr>
          <p:cNvSpPr/>
          <p:nvPr/>
        </p:nvSpPr>
        <p:spPr>
          <a:xfrm>
            <a:off x="6244184" y="4266666"/>
            <a:ext cx="1287919" cy="193391"/>
          </a:xfrm>
          <a:prstGeom prst="rect">
            <a:avLst/>
          </a:prstGeom>
          <a:solidFill>
            <a:srgbClr val="243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Trapezoid 83">
            <a:extLst>
              <a:ext uri="{FF2B5EF4-FFF2-40B4-BE49-F238E27FC236}">
                <a16:creationId xmlns:a16="http://schemas.microsoft.com/office/drawing/2014/main" id="{D82C7D32-6921-40F6-A448-F344921DA67E}"/>
              </a:ext>
            </a:extLst>
          </p:cNvPr>
          <p:cNvSpPr/>
          <p:nvPr/>
        </p:nvSpPr>
        <p:spPr>
          <a:xfrm>
            <a:off x="6431405" y="5060143"/>
            <a:ext cx="862558" cy="241081"/>
          </a:xfrm>
          <a:prstGeom prst="trapezoid">
            <a:avLst>
              <a:gd name="adj" fmla="val 61629"/>
            </a:avLst>
          </a:prstGeom>
          <a:solidFill>
            <a:srgbClr val="4741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Trapezoid 84">
            <a:extLst>
              <a:ext uri="{FF2B5EF4-FFF2-40B4-BE49-F238E27FC236}">
                <a16:creationId xmlns:a16="http://schemas.microsoft.com/office/drawing/2014/main" id="{CE46656E-5BB3-42FB-9155-7B816616F57D}"/>
              </a:ext>
            </a:extLst>
          </p:cNvPr>
          <p:cNvSpPr/>
          <p:nvPr/>
        </p:nvSpPr>
        <p:spPr>
          <a:xfrm rot="10800000">
            <a:off x="5952533" y="5060142"/>
            <a:ext cx="638930" cy="241081"/>
          </a:xfrm>
          <a:prstGeom prst="trapezoid">
            <a:avLst>
              <a:gd name="adj" fmla="val 61629"/>
            </a:avLst>
          </a:prstGeom>
          <a:solidFill>
            <a:srgbClr val="747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7" name="เริ่มใหม่">
            <a:extLst>
              <a:ext uri="{FF2B5EF4-FFF2-40B4-BE49-F238E27FC236}">
                <a16:creationId xmlns:a16="http://schemas.microsoft.com/office/drawing/2014/main" id="{AA0B5E41-672F-493E-86AC-E343BCEAB62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7590" y="6221308"/>
            <a:ext cx="1094301" cy="4797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346DC89-6B33-4D4D-B001-213F1979F23D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87208" y="2108495"/>
            <a:ext cx="5121084" cy="2158171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544F18BC-5C35-4698-BCA4-3FEE72342148}"/>
              </a:ext>
            </a:extLst>
          </p:cNvPr>
          <p:cNvGrpSpPr/>
          <p:nvPr/>
        </p:nvGrpSpPr>
        <p:grpSpPr>
          <a:xfrm>
            <a:off x="5970168" y="3008340"/>
            <a:ext cx="1567703" cy="718659"/>
            <a:chOff x="3562089" y="4462024"/>
            <a:chExt cx="1567703" cy="718659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86F0F17-3138-49B8-8333-91B1FCE9A7FA}"/>
                </a:ext>
              </a:extLst>
            </p:cNvPr>
            <p:cNvGrpSpPr/>
            <p:nvPr/>
          </p:nvGrpSpPr>
          <p:grpSpPr>
            <a:xfrm>
              <a:off x="3562089" y="4462024"/>
              <a:ext cx="1567703" cy="718659"/>
              <a:chOff x="2827644" y="4617161"/>
              <a:chExt cx="1567703" cy="718659"/>
            </a:xfrm>
          </p:grpSpPr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5D53A208-15FB-4329-A066-C7C8100B3720}"/>
                  </a:ext>
                </a:extLst>
              </p:cNvPr>
              <p:cNvGrpSpPr/>
              <p:nvPr/>
            </p:nvGrpSpPr>
            <p:grpSpPr>
              <a:xfrm>
                <a:off x="2827644" y="4617161"/>
                <a:ext cx="1567703" cy="718659"/>
                <a:chOff x="6313108" y="3023092"/>
                <a:chExt cx="1567703" cy="718659"/>
              </a:xfrm>
            </p:grpSpPr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543CD0AD-CE22-4895-A3FB-9BC24EFE589E}"/>
                    </a:ext>
                  </a:extLst>
                </p:cNvPr>
                <p:cNvGrpSpPr/>
                <p:nvPr/>
              </p:nvGrpSpPr>
              <p:grpSpPr>
                <a:xfrm>
                  <a:off x="6313108" y="3023092"/>
                  <a:ext cx="1567703" cy="718659"/>
                  <a:chOff x="9416017" y="3002247"/>
                  <a:chExt cx="1567703" cy="718659"/>
                </a:xfrm>
              </p:grpSpPr>
              <p:grpSp>
                <p:nvGrpSpPr>
                  <p:cNvPr id="67" name="Group 66">
                    <a:extLst>
                      <a:ext uri="{FF2B5EF4-FFF2-40B4-BE49-F238E27FC236}">
                        <a16:creationId xmlns:a16="http://schemas.microsoft.com/office/drawing/2014/main" id="{25B77FF5-76D1-46C4-93E3-71231068D41D}"/>
                      </a:ext>
                    </a:extLst>
                  </p:cNvPr>
                  <p:cNvGrpSpPr/>
                  <p:nvPr/>
                </p:nvGrpSpPr>
                <p:grpSpPr>
                  <a:xfrm>
                    <a:off x="9701019" y="3002321"/>
                    <a:ext cx="1282701" cy="718585"/>
                    <a:chOff x="8603191" y="2470799"/>
                    <a:chExt cx="905641" cy="507351"/>
                  </a:xfrm>
                </p:grpSpPr>
                <p:pic>
                  <p:nvPicPr>
                    <p:cNvPr id="70" name="รูปภาพ 22">
                      <a:extLst>
                        <a:ext uri="{FF2B5EF4-FFF2-40B4-BE49-F238E27FC236}">
                          <a16:creationId xmlns:a16="http://schemas.microsoft.com/office/drawing/2014/main" id="{F627C7FD-ABC8-4EC2-A6B7-516F83C5CFC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22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/>
                  </p:blipFill>
                  <p:spPr>
                    <a:xfrm>
                      <a:off x="8603192" y="2470799"/>
                      <a:ext cx="905640" cy="144327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71" name="รูปภาพ 22">
                      <a:extLst>
                        <a:ext uri="{FF2B5EF4-FFF2-40B4-BE49-F238E27FC236}">
                          <a16:creationId xmlns:a16="http://schemas.microsoft.com/office/drawing/2014/main" id="{4F73BA22-B2A6-4AA4-B09C-5038B8158C5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23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/>
                  </p:blipFill>
                  <p:spPr>
                    <a:xfrm>
                      <a:off x="8603192" y="2732306"/>
                      <a:ext cx="905640" cy="245844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72" name="รูปภาพ 22">
                      <a:extLst>
                        <a:ext uri="{FF2B5EF4-FFF2-40B4-BE49-F238E27FC236}">
                          <a16:creationId xmlns:a16="http://schemas.microsoft.com/office/drawing/2014/main" id="{E2C3599E-CAE1-40AF-B4C7-42BD8266B90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24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/>
                  </p:blipFill>
                  <p:spPr>
                    <a:xfrm>
                      <a:off x="8603191" y="2606896"/>
                      <a:ext cx="905640" cy="125534"/>
                    </a:xfrm>
                    <a:prstGeom prst="rect">
                      <a:avLst/>
                    </a:prstGeom>
                  </p:spPr>
                </p:pic>
              </p:grpSp>
              <p:sp>
                <p:nvSpPr>
                  <p:cNvPr id="68" name="Rectangle 67">
                    <a:extLst>
                      <a:ext uri="{FF2B5EF4-FFF2-40B4-BE49-F238E27FC236}">
                        <a16:creationId xmlns:a16="http://schemas.microsoft.com/office/drawing/2014/main" id="{B2AB8556-5CB1-4741-8409-F12D089C0380}"/>
                      </a:ext>
                    </a:extLst>
                  </p:cNvPr>
                  <p:cNvSpPr/>
                  <p:nvPr/>
                </p:nvSpPr>
                <p:spPr>
                  <a:xfrm>
                    <a:off x="9416017" y="3002247"/>
                    <a:ext cx="329978" cy="718582"/>
                  </a:xfrm>
                  <a:prstGeom prst="rect">
                    <a:avLst/>
                  </a:prstGeom>
                  <a:solidFill>
                    <a:srgbClr val="2535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69" name="Rectangle 68">
                    <a:extLst>
                      <a:ext uri="{FF2B5EF4-FFF2-40B4-BE49-F238E27FC236}">
                        <a16:creationId xmlns:a16="http://schemas.microsoft.com/office/drawing/2014/main" id="{33AB6147-CB87-4552-B4E0-31EF29E8EECD}"/>
                      </a:ext>
                    </a:extLst>
                  </p:cNvPr>
                  <p:cNvSpPr/>
                  <p:nvPr/>
                </p:nvSpPr>
                <p:spPr>
                  <a:xfrm>
                    <a:off x="9603328" y="3195078"/>
                    <a:ext cx="329978" cy="355648"/>
                  </a:xfrm>
                  <a:prstGeom prst="rect">
                    <a:avLst/>
                  </a:prstGeom>
                  <a:solidFill>
                    <a:srgbClr val="2535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pic>
              <p:nvPicPr>
                <p:cNvPr id="64" name="รูปภาพ 20">
                  <a:extLst>
                    <a:ext uri="{FF2B5EF4-FFF2-40B4-BE49-F238E27FC236}">
                      <a16:creationId xmlns:a16="http://schemas.microsoft.com/office/drawing/2014/main" id="{29130E81-122C-40E1-9F15-3DAEABF7594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647367" y="3424577"/>
                  <a:ext cx="139166" cy="118057"/>
                </a:xfrm>
                <a:prstGeom prst="rect">
                  <a:avLst/>
                </a:prstGeom>
              </p:spPr>
            </p:pic>
            <p:pic>
              <p:nvPicPr>
                <p:cNvPr id="65" name="รูปภาพ 34">
                  <a:extLst>
                    <a:ext uri="{FF2B5EF4-FFF2-40B4-BE49-F238E27FC236}">
                      <a16:creationId xmlns:a16="http://schemas.microsoft.com/office/drawing/2014/main" id="{A38E64EF-732D-49CA-B0AC-D15F4CFEFD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659624" y="3255822"/>
                  <a:ext cx="120527" cy="112090"/>
                </a:xfrm>
                <a:prstGeom prst="rect">
                  <a:avLst/>
                </a:prstGeom>
              </p:spPr>
            </p:pic>
          </p:grp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BED075EC-1EF2-4992-8A2F-7E067F4A7651}"/>
                  </a:ext>
                </a:extLst>
              </p:cNvPr>
              <p:cNvSpPr/>
              <p:nvPr/>
            </p:nvSpPr>
            <p:spPr>
              <a:xfrm>
                <a:off x="3323736" y="4971202"/>
                <a:ext cx="1023775" cy="208017"/>
              </a:xfrm>
              <a:prstGeom prst="rect">
                <a:avLst/>
              </a:prstGeom>
              <a:solidFill>
                <a:srgbClr val="24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CC899FD0-DE05-45E9-A08A-C713D2CCB4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91685" y="5018985"/>
                <a:ext cx="498918" cy="140810"/>
              </a:xfrm>
              <a:prstGeom prst="rect">
                <a:avLst/>
              </a:prstGeom>
            </p:spPr>
          </p:pic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A6ABCD52-E6B0-49A5-81FD-D5F8456BD163}"/>
                  </a:ext>
                </a:extLst>
              </p:cNvPr>
              <p:cNvSpPr/>
              <p:nvPr/>
            </p:nvSpPr>
            <p:spPr>
              <a:xfrm>
                <a:off x="3323736" y="4805622"/>
                <a:ext cx="1023775" cy="208017"/>
              </a:xfrm>
              <a:prstGeom prst="rect">
                <a:avLst/>
              </a:prstGeom>
              <a:solidFill>
                <a:srgbClr val="24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B2F532C9-3A32-4488-B8B7-B896903752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91686" y="4855170"/>
                <a:ext cx="655770" cy="139415"/>
              </a:xfrm>
              <a:prstGeom prst="rect">
                <a:avLst/>
              </a:prstGeom>
            </p:spPr>
          </p:pic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27CAF9A-55FB-495E-B4E9-266C5D7326A9}"/>
                </a:ext>
              </a:extLst>
            </p:cNvPr>
            <p:cNvSpPr/>
            <p:nvPr/>
          </p:nvSpPr>
          <p:spPr>
            <a:xfrm>
              <a:off x="3895208" y="4832091"/>
              <a:ext cx="1231291" cy="182782"/>
            </a:xfrm>
            <a:prstGeom prst="rect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3FBC492C-21AF-4447-9394-79DD52DF9843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6120" y="3028435"/>
            <a:ext cx="197532" cy="160952"/>
          </a:xfrm>
          <a:prstGeom prst="rect">
            <a:avLst/>
          </a:prstGeom>
        </p:spPr>
      </p:pic>
      <p:pic>
        <p:nvPicPr>
          <p:cNvPr id="76" name="ar1">
            <a:extLst>
              <a:ext uri="{FF2B5EF4-FFF2-40B4-BE49-F238E27FC236}">
                <a16:creationId xmlns:a16="http://schemas.microsoft.com/office/drawing/2014/main" id="{59AF8E94-9CAB-4CCA-A616-01FD83D27A72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screen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813" b="100000" l="0" r="100000">
                        <a14:foregroundMark x1="18605" y1="25203" x2="72093" y2="80488"/>
                        <a14:foregroundMark x1="29070" y1="28455" x2="84884" y2="60163"/>
                        <a14:foregroundMark x1="22093" y1="30081" x2="33721" y2="731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88057" y="3373145"/>
            <a:ext cx="297667" cy="424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15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81481E-6 L -0.08867 0.2196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40" y="10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1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1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867 0.21967 L -0.03112 0.1291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" y="-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1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1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3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12 0.12916 L -3.125E-6 2.96296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-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7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81481E-6 L -0.08867 0.21967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40" y="10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6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"/>
                            </p:stCondLst>
                            <p:childTnLst>
                              <p:par>
                                <p:cTn id="85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8867 0.21967 L -0.03112 0.1291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3" y="-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800"/>
                            </p:stCondLst>
                            <p:childTnLst>
                              <p:par>
                                <p:cTn id="8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80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200"/>
                            </p:stCondLst>
                            <p:childTnLst>
                              <p:par>
                                <p:cTn id="10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12 0.12916 L 1.875E-6 3.33333E-6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200"/>
                            </p:stCondLst>
                            <p:childTnLst>
                              <p:par>
                                <p:cTn id="104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4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60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  <p:bldLst>
      <p:bldP spid="55" grpId="0" animBg="1"/>
      <p:bldP spid="55" grpId="1" animBg="1"/>
      <p:bldP spid="55" grpId="2" animBg="1"/>
      <p:bldP spid="55" grpId="3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3" action="ppaction://hlinksldjump"/>
            <a:extLst>
              <a:ext uri="{FF2B5EF4-FFF2-40B4-BE49-F238E27FC236}">
                <a16:creationId xmlns:a16="http://schemas.microsoft.com/office/drawing/2014/main" id="{5522D4D1-48DD-4752-B8A0-8EC6CD040B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4470" y="906639"/>
            <a:ext cx="2621507" cy="847417"/>
          </a:xfrm>
          <a:prstGeom prst="rect">
            <a:avLst/>
          </a:prstGeom>
        </p:spPr>
      </p:pic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6ADB85B5-318E-420E-9C07-266CF7D8C59C}"/>
              </a:ext>
            </a:extLst>
          </p:cNvPr>
          <p:cNvSpPr/>
          <p:nvPr/>
        </p:nvSpPr>
        <p:spPr>
          <a:xfrm>
            <a:off x="196567" y="1653582"/>
            <a:ext cx="11798865" cy="4679998"/>
          </a:xfrm>
          <a:prstGeom prst="roundRect">
            <a:avLst>
              <a:gd name="adj" fmla="val 5869"/>
            </a:avLst>
          </a:prstGeom>
          <a:solidFill>
            <a:schemeClr val="bg1"/>
          </a:solidFill>
          <a:ln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63" name="Group 62">
            <a:extLst>
              <a:ext uri="{FF2B5EF4-FFF2-40B4-BE49-F238E27FC236}">
                <a16:creationId xmlns:a16="http://schemas.microsoft.com/office/drawing/2014/main" id="{367CA4F4-BB26-4C72-B4D6-D7CBB1FE8F88}"/>
              </a:ext>
            </a:extLst>
          </p:cNvPr>
          <p:cNvGrpSpPr/>
          <p:nvPr/>
        </p:nvGrpSpPr>
        <p:grpSpPr>
          <a:xfrm>
            <a:off x="563611" y="1921594"/>
            <a:ext cx="1498160" cy="700439"/>
            <a:chOff x="2143125" y="1577875"/>
            <a:chExt cx="1081088" cy="505444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4E7A8179-3DF3-420F-AC2D-8E7AAC2AA86E}"/>
                </a:ext>
              </a:extLst>
            </p:cNvPr>
            <p:cNvSpPr/>
            <p:nvPr/>
          </p:nvSpPr>
          <p:spPr>
            <a:xfrm>
              <a:off x="2143125" y="1577875"/>
              <a:ext cx="1081088" cy="505444"/>
            </a:xfrm>
            <a:prstGeom prst="roundRect">
              <a:avLst>
                <a:gd name="adj" fmla="val 18447"/>
              </a:avLst>
            </a:prstGeom>
            <a:solidFill>
              <a:srgbClr val="00516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3070F12-C57B-418A-A09B-A3C6AAE3C5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73206" y="1611400"/>
              <a:ext cx="1020926" cy="430997"/>
            </a:xfrm>
            <a:prstGeom prst="roundRect">
              <a:avLst/>
            </a:prstGeom>
          </p:spPr>
        </p:pic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47DB041-35A2-4D0F-99BA-51496AC0652F}"/>
              </a:ext>
            </a:extLst>
          </p:cNvPr>
          <p:cNvGrpSpPr/>
          <p:nvPr/>
        </p:nvGrpSpPr>
        <p:grpSpPr>
          <a:xfrm>
            <a:off x="2886244" y="1948801"/>
            <a:ext cx="725072" cy="673232"/>
            <a:chOff x="2089661" y="2619961"/>
            <a:chExt cx="789270" cy="732840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C946F439-653F-4B89-A639-3E6B27FA020E}"/>
                </a:ext>
              </a:extLst>
            </p:cNvPr>
            <p:cNvSpPr/>
            <p:nvPr/>
          </p:nvSpPr>
          <p:spPr>
            <a:xfrm>
              <a:off x="2089661" y="2619961"/>
              <a:ext cx="789270" cy="732840"/>
            </a:xfrm>
            <a:prstGeom prst="roundRect">
              <a:avLst>
                <a:gd name="adj" fmla="val 18447"/>
              </a:avLst>
            </a:prstGeom>
            <a:solidFill>
              <a:srgbClr val="00516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E476A0F6-5F65-43A3-9D3F-B3679826A56E}"/>
                </a:ext>
              </a:extLst>
            </p:cNvPr>
            <p:cNvGrpSpPr/>
            <p:nvPr/>
          </p:nvGrpSpPr>
          <p:grpSpPr>
            <a:xfrm>
              <a:off x="2136102" y="2657920"/>
              <a:ext cx="698324" cy="656922"/>
              <a:chOff x="-1047434" y="2522009"/>
              <a:chExt cx="698324" cy="656922"/>
            </a:xfrm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9C20196C-02CF-4A4C-962D-75C79903C71B}"/>
                  </a:ext>
                </a:extLst>
              </p:cNvPr>
              <p:cNvSpPr/>
              <p:nvPr/>
            </p:nvSpPr>
            <p:spPr>
              <a:xfrm>
                <a:off x="-1047434" y="2522009"/>
                <a:ext cx="698324" cy="656922"/>
              </a:xfrm>
              <a:prstGeom prst="roundRect">
                <a:avLst>
                  <a:gd name="adj" fmla="val 1844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EFB777C9-BC78-470B-903C-936507F14F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975310" y="2627174"/>
                <a:ext cx="554075" cy="446591"/>
              </a:xfrm>
              <a:prstGeom prst="rect">
                <a:avLst/>
              </a:prstGeom>
            </p:spPr>
          </p:pic>
        </p:grp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04E55E6D-DC0B-4155-AE9E-054E633C4A4A}"/>
              </a:ext>
            </a:extLst>
          </p:cNvPr>
          <p:cNvGrpSpPr/>
          <p:nvPr/>
        </p:nvGrpSpPr>
        <p:grpSpPr>
          <a:xfrm>
            <a:off x="4804294" y="1942517"/>
            <a:ext cx="725072" cy="673232"/>
            <a:chOff x="-1045840" y="1071033"/>
            <a:chExt cx="789270" cy="732840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81C85715-EFBB-4F54-AB9B-57153774BAFF}"/>
                </a:ext>
              </a:extLst>
            </p:cNvPr>
            <p:cNvGrpSpPr/>
            <p:nvPr/>
          </p:nvGrpSpPr>
          <p:grpSpPr>
            <a:xfrm>
              <a:off x="-1045840" y="1071033"/>
              <a:ext cx="789270" cy="732840"/>
              <a:chOff x="2089661" y="2619961"/>
              <a:chExt cx="789270" cy="732840"/>
            </a:xfrm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A32AF578-5EAB-42ED-A131-821B261BFAB4}"/>
                  </a:ext>
                </a:extLst>
              </p:cNvPr>
              <p:cNvSpPr/>
              <p:nvPr/>
            </p:nvSpPr>
            <p:spPr>
              <a:xfrm>
                <a:off x="2089661" y="2619961"/>
                <a:ext cx="789270" cy="732840"/>
              </a:xfrm>
              <a:prstGeom prst="roundRect">
                <a:avLst>
                  <a:gd name="adj" fmla="val 18447"/>
                </a:avLst>
              </a:prstGeom>
              <a:solidFill>
                <a:srgbClr val="00516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072CD4C6-7736-471E-859E-5852FF654EA9}"/>
                  </a:ext>
                </a:extLst>
              </p:cNvPr>
              <p:cNvSpPr/>
              <p:nvPr/>
            </p:nvSpPr>
            <p:spPr>
              <a:xfrm>
                <a:off x="2137967" y="2659105"/>
                <a:ext cx="698324" cy="656922"/>
              </a:xfrm>
              <a:prstGeom prst="roundRect">
                <a:avLst>
                  <a:gd name="adj" fmla="val 1844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57A1F20F-B118-4629-92F2-6785EF297AF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910247" y="1176363"/>
              <a:ext cx="530993" cy="530993"/>
            </a:xfrm>
            <a:prstGeom prst="rect">
              <a:avLst/>
            </a:prstGeom>
          </p:spPr>
        </p:pic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B80527C8-9C9A-44C5-A2F5-02E0C8B67EEC}"/>
              </a:ext>
            </a:extLst>
          </p:cNvPr>
          <p:cNvGrpSpPr/>
          <p:nvPr/>
        </p:nvGrpSpPr>
        <p:grpSpPr>
          <a:xfrm>
            <a:off x="6781074" y="1944142"/>
            <a:ext cx="725073" cy="673232"/>
            <a:chOff x="-1045840" y="2043312"/>
            <a:chExt cx="789270" cy="732840"/>
          </a:xfrm>
        </p:grpSpPr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FECFB1FB-2B9C-4F95-8320-3424DDA50092}"/>
                </a:ext>
              </a:extLst>
            </p:cNvPr>
            <p:cNvGrpSpPr/>
            <p:nvPr/>
          </p:nvGrpSpPr>
          <p:grpSpPr>
            <a:xfrm>
              <a:off x="-1045840" y="2043312"/>
              <a:ext cx="789270" cy="732840"/>
              <a:chOff x="2089661" y="2619961"/>
              <a:chExt cx="789270" cy="732840"/>
            </a:xfrm>
          </p:grpSpPr>
          <p:sp>
            <p:nvSpPr>
              <p:cNvPr id="80" name="Rectangle: Rounded Corners 79">
                <a:extLst>
                  <a:ext uri="{FF2B5EF4-FFF2-40B4-BE49-F238E27FC236}">
                    <a16:creationId xmlns:a16="http://schemas.microsoft.com/office/drawing/2014/main" id="{28B436A1-ABD3-43E2-88E3-7D7EECA42050}"/>
                  </a:ext>
                </a:extLst>
              </p:cNvPr>
              <p:cNvSpPr/>
              <p:nvPr/>
            </p:nvSpPr>
            <p:spPr>
              <a:xfrm>
                <a:off x="2089661" y="2619961"/>
                <a:ext cx="789270" cy="732840"/>
              </a:xfrm>
              <a:prstGeom prst="roundRect">
                <a:avLst>
                  <a:gd name="adj" fmla="val 18447"/>
                </a:avLst>
              </a:prstGeom>
              <a:solidFill>
                <a:srgbClr val="00516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2CE36BD8-3B12-488A-BEC2-E7677B9B0C41}"/>
                  </a:ext>
                </a:extLst>
              </p:cNvPr>
              <p:cNvSpPr/>
              <p:nvPr/>
            </p:nvSpPr>
            <p:spPr>
              <a:xfrm>
                <a:off x="2137967" y="2659105"/>
                <a:ext cx="698324" cy="656922"/>
              </a:xfrm>
              <a:prstGeom prst="roundRect">
                <a:avLst>
                  <a:gd name="adj" fmla="val 1844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7F6932A-C2C3-4706-B31B-255DD0646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927013" y="2148132"/>
              <a:ext cx="557920" cy="523200"/>
            </a:xfrm>
            <a:prstGeom prst="rect">
              <a:avLst/>
            </a:prstGeom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20C260F9-2BF7-48D1-8CBA-BA157B71892D}"/>
              </a:ext>
            </a:extLst>
          </p:cNvPr>
          <p:cNvGrpSpPr/>
          <p:nvPr/>
        </p:nvGrpSpPr>
        <p:grpSpPr>
          <a:xfrm>
            <a:off x="8685021" y="1949619"/>
            <a:ext cx="725072" cy="673231"/>
            <a:chOff x="-1045840" y="619665"/>
            <a:chExt cx="789270" cy="732840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4B493118-D2B2-4C77-AECF-7874F9C9382A}"/>
                </a:ext>
              </a:extLst>
            </p:cNvPr>
            <p:cNvGrpSpPr/>
            <p:nvPr/>
          </p:nvGrpSpPr>
          <p:grpSpPr>
            <a:xfrm>
              <a:off x="-1045840" y="619665"/>
              <a:ext cx="789270" cy="732840"/>
              <a:chOff x="2089661" y="2619961"/>
              <a:chExt cx="789270" cy="732840"/>
            </a:xfrm>
          </p:grpSpPr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5802F279-A0B1-4D86-AC3E-D300010495C9}"/>
                  </a:ext>
                </a:extLst>
              </p:cNvPr>
              <p:cNvSpPr/>
              <p:nvPr/>
            </p:nvSpPr>
            <p:spPr>
              <a:xfrm>
                <a:off x="2089661" y="2619961"/>
                <a:ext cx="789270" cy="732840"/>
              </a:xfrm>
              <a:prstGeom prst="roundRect">
                <a:avLst>
                  <a:gd name="adj" fmla="val 18447"/>
                </a:avLst>
              </a:prstGeom>
              <a:solidFill>
                <a:srgbClr val="00516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9CF95E4F-5154-4ED6-9F68-91C725171701}"/>
                  </a:ext>
                </a:extLst>
              </p:cNvPr>
              <p:cNvSpPr/>
              <p:nvPr/>
            </p:nvSpPr>
            <p:spPr>
              <a:xfrm>
                <a:off x="2137967" y="2659105"/>
                <a:ext cx="698324" cy="656922"/>
              </a:xfrm>
              <a:prstGeom prst="roundRect">
                <a:avLst>
                  <a:gd name="adj" fmla="val 1844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9DA9089-165E-4BB7-B4C6-7B4BE9F53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843122" y="744005"/>
              <a:ext cx="401057" cy="484159"/>
            </a:xfrm>
            <a:prstGeom prst="rect">
              <a:avLst/>
            </a:prstGeom>
          </p:spPr>
        </p:pic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705E38B8-3ED1-46D7-AD1A-C86082939669}"/>
              </a:ext>
            </a:extLst>
          </p:cNvPr>
          <p:cNvGrpSpPr/>
          <p:nvPr/>
        </p:nvGrpSpPr>
        <p:grpSpPr>
          <a:xfrm>
            <a:off x="10591937" y="1968053"/>
            <a:ext cx="732721" cy="680334"/>
            <a:chOff x="-1045840" y="787468"/>
            <a:chExt cx="789270" cy="732840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3D1F3795-FD5D-4A29-B517-A408BD7036DF}"/>
                </a:ext>
              </a:extLst>
            </p:cNvPr>
            <p:cNvGrpSpPr/>
            <p:nvPr/>
          </p:nvGrpSpPr>
          <p:grpSpPr>
            <a:xfrm>
              <a:off x="-1045840" y="787468"/>
              <a:ext cx="789270" cy="732840"/>
              <a:chOff x="2089661" y="2619961"/>
              <a:chExt cx="789270" cy="732840"/>
            </a:xfrm>
          </p:grpSpPr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5FF60340-9279-41C4-A8CE-72AD13AC5E99}"/>
                  </a:ext>
                </a:extLst>
              </p:cNvPr>
              <p:cNvSpPr/>
              <p:nvPr/>
            </p:nvSpPr>
            <p:spPr>
              <a:xfrm>
                <a:off x="2089661" y="2619961"/>
                <a:ext cx="789270" cy="732840"/>
              </a:xfrm>
              <a:prstGeom prst="roundRect">
                <a:avLst>
                  <a:gd name="adj" fmla="val 18447"/>
                </a:avLst>
              </a:prstGeom>
              <a:solidFill>
                <a:srgbClr val="00516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9" name="Rectangle: Rounded Corners 88">
                <a:extLst>
                  <a:ext uri="{FF2B5EF4-FFF2-40B4-BE49-F238E27FC236}">
                    <a16:creationId xmlns:a16="http://schemas.microsoft.com/office/drawing/2014/main" id="{B0044127-0399-4AC1-8B6F-6DF18B3BED4F}"/>
                  </a:ext>
                </a:extLst>
              </p:cNvPr>
              <p:cNvSpPr/>
              <p:nvPr/>
            </p:nvSpPr>
            <p:spPr>
              <a:xfrm>
                <a:off x="2137967" y="2659105"/>
                <a:ext cx="698324" cy="656922"/>
              </a:xfrm>
              <a:prstGeom prst="roundRect">
                <a:avLst>
                  <a:gd name="adj" fmla="val 1844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6E594F42-B65E-4985-BAF5-290527D244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881822" y="871890"/>
              <a:ext cx="461233" cy="563996"/>
            </a:xfrm>
            <a:prstGeom prst="rect">
              <a:avLst/>
            </a:prstGeom>
          </p:spPr>
        </p:pic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182257D9-F0B1-488A-BB0B-18682E293DEE}"/>
              </a:ext>
            </a:extLst>
          </p:cNvPr>
          <p:cNvGrpSpPr/>
          <p:nvPr/>
        </p:nvGrpSpPr>
        <p:grpSpPr>
          <a:xfrm>
            <a:off x="6725810" y="4198931"/>
            <a:ext cx="728765" cy="676661"/>
            <a:chOff x="3178357" y="3606677"/>
            <a:chExt cx="789270" cy="732840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2CB8BEA2-66E8-4369-B1A0-468A8B2778D1}"/>
                </a:ext>
              </a:extLst>
            </p:cNvPr>
            <p:cNvGrpSpPr/>
            <p:nvPr/>
          </p:nvGrpSpPr>
          <p:grpSpPr>
            <a:xfrm>
              <a:off x="3178357" y="3606677"/>
              <a:ext cx="789270" cy="732840"/>
              <a:chOff x="2089661" y="2619961"/>
              <a:chExt cx="789270" cy="732840"/>
            </a:xfrm>
          </p:grpSpPr>
          <p:sp>
            <p:nvSpPr>
              <p:cNvPr id="103" name="Rectangle: Rounded Corners 102">
                <a:extLst>
                  <a:ext uri="{FF2B5EF4-FFF2-40B4-BE49-F238E27FC236}">
                    <a16:creationId xmlns:a16="http://schemas.microsoft.com/office/drawing/2014/main" id="{25771B60-41BE-437F-B695-CDC6CBA8791A}"/>
                  </a:ext>
                </a:extLst>
              </p:cNvPr>
              <p:cNvSpPr/>
              <p:nvPr/>
            </p:nvSpPr>
            <p:spPr>
              <a:xfrm>
                <a:off x="2089661" y="2619961"/>
                <a:ext cx="789270" cy="732840"/>
              </a:xfrm>
              <a:prstGeom prst="roundRect">
                <a:avLst>
                  <a:gd name="adj" fmla="val 18447"/>
                </a:avLst>
              </a:prstGeom>
              <a:solidFill>
                <a:srgbClr val="00516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4" name="Rectangle: Rounded Corners 103">
                <a:extLst>
                  <a:ext uri="{FF2B5EF4-FFF2-40B4-BE49-F238E27FC236}">
                    <a16:creationId xmlns:a16="http://schemas.microsoft.com/office/drawing/2014/main" id="{59ABC67D-1A1B-4C57-8858-1CFBB56A1ECC}"/>
                  </a:ext>
                </a:extLst>
              </p:cNvPr>
              <p:cNvSpPr/>
              <p:nvPr/>
            </p:nvSpPr>
            <p:spPr>
              <a:xfrm>
                <a:off x="2137967" y="2659105"/>
                <a:ext cx="698324" cy="656922"/>
              </a:xfrm>
              <a:prstGeom prst="roundRect">
                <a:avLst>
                  <a:gd name="adj" fmla="val 1844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D08AA630-AE9F-4B03-A7C4-AE060E12F0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450" t="17058" r="29580" b="41139"/>
            <a:stretch/>
          </p:blipFill>
          <p:spPr>
            <a:xfrm>
              <a:off x="3341415" y="3636915"/>
              <a:ext cx="463154" cy="621498"/>
            </a:xfrm>
            <a:prstGeom prst="rect">
              <a:avLst/>
            </a:prstGeom>
          </p:spPr>
        </p:pic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2AE0DCBB-D619-4FB9-BB85-29DA09CF9114}"/>
              </a:ext>
            </a:extLst>
          </p:cNvPr>
          <p:cNvGrpSpPr/>
          <p:nvPr/>
        </p:nvGrpSpPr>
        <p:grpSpPr>
          <a:xfrm>
            <a:off x="10580144" y="4196558"/>
            <a:ext cx="732721" cy="680334"/>
            <a:chOff x="4281323" y="3606677"/>
            <a:chExt cx="789270" cy="732840"/>
          </a:xfrm>
        </p:grpSpPr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194878CF-1DB6-49C7-8A15-2B8E674943DC}"/>
                </a:ext>
              </a:extLst>
            </p:cNvPr>
            <p:cNvGrpSpPr/>
            <p:nvPr/>
          </p:nvGrpSpPr>
          <p:grpSpPr>
            <a:xfrm>
              <a:off x="4281323" y="3606677"/>
              <a:ext cx="789270" cy="732840"/>
              <a:chOff x="2089661" y="2619961"/>
              <a:chExt cx="789270" cy="732840"/>
            </a:xfrm>
          </p:grpSpPr>
          <p:sp>
            <p:nvSpPr>
              <p:cNvPr id="110" name="Rectangle: Rounded Corners 109">
                <a:extLst>
                  <a:ext uri="{FF2B5EF4-FFF2-40B4-BE49-F238E27FC236}">
                    <a16:creationId xmlns:a16="http://schemas.microsoft.com/office/drawing/2014/main" id="{758483C2-0741-4C8D-ADC9-8A0F3DBA13F4}"/>
                  </a:ext>
                </a:extLst>
              </p:cNvPr>
              <p:cNvSpPr/>
              <p:nvPr/>
            </p:nvSpPr>
            <p:spPr>
              <a:xfrm>
                <a:off x="2089661" y="2619961"/>
                <a:ext cx="789270" cy="732840"/>
              </a:xfrm>
              <a:prstGeom prst="roundRect">
                <a:avLst>
                  <a:gd name="adj" fmla="val 18447"/>
                </a:avLst>
              </a:prstGeom>
              <a:solidFill>
                <a:srgbClr val="00516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1" name="Rectangle: Rounded Corners 110">
                <a:extLst>
                  <a:ext uri="{FF2B5EF4-FFF2-40B4-BE49-F238E27FC236}">
                    <a16:creationId xmlns:a16="http://schemas.microsoft.com/office/drawing/2014/main" id="{28D04D8F-4422-445C-9D4A-9FDF97B4D580}"/>
                  </a:ext>
                </a:extLst>
              </p:cNvPr>
              <p:cNvSpPr/>
              <p:nvPr/>
            </p:nvSpPr>
            <p:spPr>
              <a:xfrm>
                <a:off x="2137967" y="2659105"/>
                <a:ext cx="698324" cy="656922"/>
              </a:xfrm>
              <a:prstGeom prst="roundRect">
                <a:avLst>
                  <a:gd name="adj" fmla="val 1844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648BF2D8-43EA-4E55-BEE7-A24F0F8D05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319" t="22531" r="29015" b="40397"/>
            <a:stretch/>
          </p:blipFill>
          <p:spPr>
            <a:xfrm>
              <a:off x="4461230" y="3735318"/>
              <a:ext cx="439200" cy="488170"/>
            </a:xfrm>
            <a:prstGeom prst="rect">
              <a:avLst/>
            </a:prstGeom>
          </p:spPr>
        </p:pic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3076ED27-C57E-42A9-B0E4-5B34B14F37A0}"/>
              </a:ext>
            </a:extLst>
          </p:cNvPr>
          <p:cNvGrpSpPr/>
          <p:nvPr/>
        </p:nvGrpSpPr>
        <p:grpSpPr>
          <a:xfrm>
            <a:off x="8704599" y="4200231"/>
            <a:ext cx="728765" cy="693638"/>
            <a:chOff x="5892384" y="3606677"/>
            <a:chExt cx="789270" cy="751227"/>
          </a:xfrm>
        </p:grpSpPr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D5BDEFFE-508F-4F69-BDA2-1882DEAAB3EC}"/>
                </a:ext>
              </a:extLst>
            </p:cNvPr>
            <p:cNvGrpSpPr/>
            <p:nvPr/>
          </p:nvGrpSpPr>
          <p:grpSpPr>
            <a:xfrm>
              <a:off x="5892384" y="3606677"/>
              <a:ext cx="789270" cy="732840"/>
              <a:chOff x="2089661" y="2619961"/>
              <a:chExt cx="789270" cy="732840"/>
            </a:xfrm>
          </p:grpSpPr>
          <p:sp>
            <p:nvSpPr>
              <p:cNvPr id="126" name="Rectangle: Rounded Corners 125">
                <a:extLst>
                  <a:ext uri="{FF2B5EF4-FFF2-40B4-BE49-F238E27FC236}">
                    <a16:creationId xmlns:a16="http://schemas.microsoft.com/office/drawing/2014/main" id="{9EF62858-2197-4F54-8660-FDC3BE8CAD1F}"/>
                  </a:ext>
                </a:extLst>
              </p:cNvPr>
              <p:cNvSpPr/>
              <p:nvPr/>
            </p:nvSpPr>
            <p:spPr>
              <a:xfrm>
                <a:off x="2089661" y="2619961"/>
                <a:ext cx="789270" cy="732840"/>
              </a:xfrm>
              <a:prstGeom prst="roundRect">
                <a:avLst>
                  <a:gd name="adj" fmla="val 18447"/>
                </a:avLst>
              </a:prstGeom>
              <a:solidFill>
                <a:srgbClr val="00516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7" name="Rectangle: Rounded Corners 126">
                <a:extLst>
                  <a:ext uri="{FF2B5EF4-FFF2-40B4-BE49-F238E27FC236}">
                    <a16:creationId xmlns:a16="http://schemas.microsoft.com/office/drawing/2014/main" id="{FCE6B671-7A15-48EC-A947-06E5818504F4}"/>
                  </a:ext>
                </a:extLst>
              </p:cNvPr>
              <p:cNvSpPr/>
              <p:nvPr/>
            </p:nvSpPr>
            <p:spPr>
              <a:xfrm>
                <a:off x="2137967" y="2659105"/>
                <a:ext cx="698324" cy="656922"/>
              </a:xfrm>
              <a:prstGeom prst="roundRect">
                <a:avLst>
                  <a:gd name="adj" fmla="val 1844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3CAFBCA4-4F7C-4AD5-9A83-A5F51AB4A8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6132" t="25575" r="23514" b="30702"/>
            <a:stretch/>
          </p:blipFill>
          <p:spPr>
            <a:xfrm>
              <a:off x="6020972" y="3689798"/>
              <a:ext cx="533679" cy="668106"/>
            </a:xfrm>
            <a:prstGeom prst="rect">
              <a:avLst/>
            </a:prstGeom>
          </p:spPr>
        </p:pic>
      </p:grpSp>
      <p:pic>
        <p:nvPicPr>
          <p:cNvPr id="166" name="Picture 165">
            <a:hlinkClick r:id="rId16" action="ppaction://hlinksldjump"/>
            <a:extLst>
              <a:ext uri="{FF2B5EF4-FFF2-40B4-BE49-F238E27FC236}">
                <a16:creationId xmlns:a16="http://schemas.microsoft.com/office/drawing/2014/main" id="{EBBD4A8A-CEF9-4E9F-9962-B7669E65EC9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90" y="6221308"/>
            <a:ext cx="1094758" cy="48169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C45863A-8884-4B73-ACBE-C487DB5E2B3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1579" y="893218"/>
            <a:ext cx="1432684" cy="847417"/>
          </a:xfrm>
          <a:prstGeom prst="rect">
            <a:avLst/>
          </a:prstGeom>
        </p:spPr>
      </p:pic>
      <p:pic>
        <p:nvPicPr>
          <p:cNvPr id="167" name="Graphic 166">
            <a:extLst>
              <a:ext uri="{FF2B5EF4-FFF2-40B4-BE49-F238E27FC236}">
                <a16:creationId xmlns:a16="http://schemas.microsoft.com/office/drawing/2014/main" id="{F1E74C74-D829-48CF-A9A8-3B54C3AA40BE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716445">
            <a:off x="4432087" y="1479208"/>
            <a:ext cx="354465" cy="448990"/>
          </a:xfrm>
          <a:prstGeom prst="rect">
            <a:avLst/>
          </a:prstGeom>
        </p:spPr>
      </p:pic>
      <p:pic>
        <p:nvPicPr>
          <p:cNvPr id="168" name="Graphic 167">
            <a:extLst>
              <a:ext uri="{FF2B5EF4-FFF2-40B4-BE49-F238E27FC236}">
                <a16:creationId xmlns:a16="http://schemas.microsoft.com/office/drawing/2014/main" id="{FB81637A-B895-4BDF-825B-CE79BD233457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247222">
            <a:off x="5376193" y="2353568"/>
            <a:ext cx="354465" cy="448990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F1684B2C-2D97-4A3C-A6B2-F0844AD76CB4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247222">
            <a:off x="7410574" y="2353568"/>
            <a:ext cx="354465" cy="448990"/>
          </a:xfrm>
          <a:prstGeom prst="rect">
            <a:avLst/>
          </a:prstGeom>
        </p:spPr>
      </p:pic>
      <p:pic>
        <p:nvPicPr>
          <p:cNvPr id="180" name="Graphic 179">
            <a:extLst>
              <a:ext uri="{FF2B5EF4-FFF2-40B4-BE49-F238E27FC236}">
                <a16:creationId xmlns:a16="http://schemas.microsoft.com/office/drawing/2014/main" id="{08D7B9C9-84DE-47C1-9283-04DC8D96C3C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247222">
            <a:off x="9168836" y="2353568"/>
            <a:ext cx="354465" cy="448990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6469032C-C6DC-48B5-AA28-742F0CE634B5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247222">
            <a:off x="11203217" y="2353568"/>
            <a:ext cx="354465" cy="448990"/>
          </a:xfrm>
          <a:prstGeom prst="rect">
            <a:avLst/>
          </a:prstGeom>
        </p:spPr>
      </p:pic>
      <p:pic>
        <p:nvPicPr>
          <p:cNvPr id="182" name="Graphic 181">
            <a:extLst>
              <a:ext uri="{FF2B5EF4-FFF2-40B4-BE49-F238E27FC236}">
                <a16:creationId xmlns:a16="http://schemas.microsoft.com/office/drawing/2014/main" id="{3E0703F6-FDC4-4EF0-A355-D543C781127E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247222">
            <a:off x="1833205" y="2353568"/>
            <a:ext cx="354465" cy="448990"/>
          </a:xfrm>
          <a:prstGeom prst="rect">
            <a:avLst/>
          </a:prstGeom>
        </p:spPr>
      </p:pic>
      <p:pic>
        <p:nvPicPr>
          <p:cNvPr id="183" name="Graphic 182">
            <a:extLst>
              <a:ext uri="{FF2B5EF4-FFF2-40B4-BE49-F238E27FC236}">
                <a16:creationId xmlns:a16="http://schemas.microsoft.com/office/drawing/2014/main" id="{3D8BBDED-D38D-4B4F-A194-F583DF49F62A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247222">
            <a:off x="3463060" y="2353568"/>
            <a:ext cx="354465" cy="448990"/>
          </a:xfrm>
          <a:prstGeom prst="rect">
            <a:avLst/>
          </a:prstGeom>
        </p:spPr>
      </p:pic>
      <p:pic>
        <p:nvPicPr>
          <p:cNvPr id="185" name="Graphic 184">
            <a:extLst>
              <a:ext uri="{FF2B5EF4-FFF2-40B4-BE49-F238E27FC236}">
                <a16:creationId xmlns:a16="http://schemas.microsoft.com/office/drawing/2014/main" id="{1C33A03C-9F22-4FD7-ABE2-52F9F0C0766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247222">
            <a:off x="7305578" y="4576208"/>
            <a:ext cx="354465" cy="448990"/>
          </a:xfrm>
          <a:prstGeom prst="rect">
            <a:avLst/>
          </a:prstGeom>
        </p:spPr>
      </p:pic>
      <p:pic>
        <p:nvPicPr>
          <p:cNvPr id="186" name="Graphic 185">
            <a:extLst>
              <a:ext uri="{FF2B5EF4-FFF2-40B4-BE49-F238E27FC236}">
                <a16:creationId xmlns:a16="http://schemas.microsoft.com/office/drawing/2014/main" id="{7608B693-D52D-43C9-8AF1-DE401D0BFA1D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247222">
            <a:off x="9283018" y="4576209"/>
            <a:ext cx="354465" cy="448990"/>
          </a:xfrm>
          <a:prstGeom prst="rect">
            <a:avLst/>
          </a:prstGeom>
        </p:spPr>
      </p:pic>
      <p:pic>
        <p:nvPicPr>
          <p:cNvPr id="187" name="Graphic 186">
            <a:extLst>
              <a:ext uri="{FF2B5EF4-FFF2-40B4-BE49-F238E27FC236}">
                <a16:creationId xmlns:a16="http://schemas.microsoft.com/office/drawing/2014/main" id="{68569AAB-77AD-4833-B2B6-4A1C808670D0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247222">
            <a:off x="11203217" y="4576209"/>
            <a:ext cx="354465" cy="448990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E3E237E-241D-4CDB-8C6B-B047A5D0D3E6}"/>
              </a:ext>
            </a:extLst>
          </p:cNvPr>
          <p:cNvGrpSpPr/>
          <p:nvPr/>
        </p:nvGrpSpPr>
        <p:grpSpPr>
          <a:xfrm>
            <a:off x="2779006" y="4261003"/>
            <a:ext cx="939547" cy="608596"/>
            <a:chOff x="2779006" y="4261003"/>
            <a:chExt cx="939547" cy="608596"/>
          </a:xfrm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80D4513B-BCDE-4346-860A-EA37FEF349FE}"/>
                </a:ext>
              </a:extLst>
            </p:cNvPr>
            <p:cNvSpPr/>
            <p:nvPr/>
          </p:nvSpPr>
          <p:spPr>
            <a:xfrm>
              <a:off x="2779006" y="4261003"/>
              <a:ext cx="939547" cy="608596"/>
            </a:xfrm>
            <a:prstGeom prst="roundRect">
              <a:avLst>
                <a:gd name="adj" fmla="val 18447"/>
              </a:avLst>
            </a:prstGeom>
            <a:solidFill>
              <a:srgbClr val="00516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3322DA3-6749-4FC2-8F31-3F74E6B1CC50}"/>
                </a:ext>
              </a:extLst>
            </p:cNvPr>
            <p:cNvSpPr/>
            <p:nvPr/>
          </p:nvSpPr>
          <p:spPr>
            <a:xfrm>
              <a:off x="2819477" y="4301052"/>
              <a:ext cx="872194" cy="53428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90D017B-55DF-4168-A04D-465237EE4E47}"/>
                </a:ext>
              </a:extLst>
            </p:cNvPr>
            <p:cNvGrpSpPr/>
            <p:nvPr/>
          </p:nvGrpSpPr>
          <p:grpSpPr>
            <a:xfrm>
              <a:off x="2848134" y="4367397"/>
              <a:ext cx="818020" cy="411378"/>
              <a:chOff x="3855292" y="4400911"/>
              <a:chExt cx="732292" cy="368266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B2C632D-03BA-4D17-864C-FF3D74919EBC}"/>
                  </a:ext>
                </a:extLst>
              </p:cNvPr>
              <p:cNvSpPr/>
              <p:nvPr/>
            </p:nvSpPr>
            <p:spPr>
              <a:xfrm>
                <a:off x="3855292" y="4400911"/>
                <a:ext cx="732292" cy="36826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DADB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dirty="0">
                    <a:solidFill>
                      <a:schemeClr val="tx1"/>
                    </a:solidFill>
                  </a:rPr>
                  <a:t>24</a:t>
                </a:r>
              </a:p>
            </p:txBody>
          </p:sp>
          <p:sp>
            <p:nvSpPr>
              <p:cNvPr id="14" name="Isosceles Triangle 13">
                <a:extLst>
                  <a:ext uri="{FF2B5EF4-FFF2-40B4-BE49-F238E27FC236}">
                    <a16:creationId xmlns:a16="http://schemas.microsoft.com/office/drawing/2014/main" id="{1B9ECCBF-F02B-4629-AC18-8C89799A0E71}"/>
                  </a:ext>
                </a:extLst>
              </p:cNvPr>
              <p:cNvSpPr/>
              <p:nvPr/>
            </p:nvSpPr>
            <p:spPr>
              <a:xfrm rot="10800000">
                <a:off x="4424755" y="4563734"/>
                <a:ext cx="118264" cy="64098"/>
              </a:xfrm>
              <a:prstGeom prst="triangle">
                <a:avLst/>
              </a:prstGeom>
              <a:solidFill>
                <a:srgbClr val="7778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E290C2A-16E0-43C6-A00B-AA1D0E961788}"/>
              </a:ext>
            </a:extLst>
          </p:cNvPr>
          <p:cNvGrpSpPr/>
          <p:nvPr/>
        </p:nvGrpSpPr>
        <p:grpSpPr>
          <a:xfrm>
            <a:off x="4761595" y="4234658"/>
            <a:ext cx="810470" cy="659211"/>
            <a:chOff x="4761595" y="4234658"/>
            <a:chExt cx="810470" cy="659211"/>
          </a:xfrm>
        </p:grpSpPr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B1EF0642-7176-4216-A34F-813B7DC9634A}"/>
                </a:ext>
              </a:extLst>
            </p:cNvPr>
            <p:cNvSpPr/>
            <p:nvPr/>
          </p:nvSpPr>
          <p:spPr>
            <a:xfrm>
              <a:off x="4761595" y="4273723"/>
              <a:ext cx="810470" cy="608391"/>
            </a:xfrm>
            <a:prstGeom prst="roundRect">
              <a:avLst>
                <a:gd name="adj" fmla="val 18447"/>
              </a:avLst>
            </a:prstGeom>
            <a:solidFill>
              <a:srgbClr val="00516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B35B5A2-0C1F-460B-94B4-62CB0CC81304}"/>
                </a:ext>
              </a:extLst>
            </p:cNvPr>
            <p:cNvGrpSpPr/>
            <p:nvPr/>
          </p:nvGrpSpPr>
          <p:grpSpPr>
            <a:xfrm>
              <a:off x="4791200" y="4234658"/>
              <a:ext cx="750108" cy="659211"/>
              <a:chOff x="4784572" y="3014157"/>
              <a:chExt cx="872194" cy="766502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E8B2498F-8E9F-4A90-AE68-575213F7F0E0}"/>
                  </a:ext>
                </a:extLst>
              </p:cNvPr>
              <p:cNvGrpSpPr/>
              <p:nvPr/>
            </p:nvGrpSpPr>
            <p:grpSpPr>
              <a:xfrm>
                <a:off x="4784572" y="3098519"/>
                <a:ext cx="872194" cy="622628"/>
                <a:chOff x="5141363" y="3716900"/>
                <a:chExt cx="872194" cy="622628"/>
              </a:xfrm>
            </p:grpSpPr>
            <p:sp>
              <p:nvSpPr>
                <p:cNvPr id="194" name="Rectangle: Rounded Corners 193">
                  <a:extLst>
                    <a:ext uri="{FF2B5EF4-FFF2-40B4-BE49-F238E27FC236}">
                      <a16:creationId xmlns:a16="http://schemas.microsoft.com/office/drawing/2014/main" id="{3EA1CE93-4854-4694-8C6C-05F5F4C9A252}"/>
                    </a:ext>
                  </a:extLst>
                </p:cNvPr>
                <p:cNvSpPr/>
                <p:nvPr/>
              </p:nvSpPr>
              <p:spPr>
                <a:xfrm>
                  <a:off x="5141363" y="3716900"/>
                  <a:ext cx="872194" cy="62262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7" name="Isosceles Triangle 196">
                  <a:extLst>
                    <a:ext uri="{FF2B5EF4-FFF2-40B4-BE49-F238E27FC236}">
                      <a16:creationId xmlns:a16="http://schemas.microsoft.com/office/drawing/2014/main" id="{ED913ADE-E249-4667-A46B-476CBAE8D38E}"/>
                    </a:ext>
                  </a:extLst>
                </p:cNvPr>
                <p:cNvSpPr/>
                <p:nvPr/>
              </p:nvSpPr>
              <p:spPr>
                <a:xfrm rot="10800000">
                  <a:off x="5815689" y="4002309"/>
                  <a:ext cx="132109" cy="71601"/>
                </a:xfrm>
                <a:prstGeom prst="triangle">
                  <a:avLst/>
                </a:prstGeom>
                <a:solidFill>
                  <a:srgbClr val="7778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75433E22-B1BE-4AEB-A69D-3B7E766E68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4870771" y="3014157"/>
                <a:ext cx="687482" cy="766502"/>
              </a:xfrm>
              <a:prstGeom prst="rect">
                <a:avLst/>
              </a:prstGeom>
            </p:spPr>
          </p:pic>
        </p:grpSp>
      </p:grpSp>
      <p:pic>
        <p:nvPicPr>
          <p:cNvPr id="184" name="Graphic 183">
            <a:extLst>
              <a:ext uri="{FF2B5EF4-FFF2-40B4-BE49-F238E27FC236}">
                <a16:creationId xmlns:a16="http://schemas.microsoft.com/office/drawing/2014/main" id="{0EADB6C7-FE63-471C-9791-298816B059B5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247222">
            <a:off x="5376193" y="4576209"/>
            <a:ext cx="354465" cy="448990"/>
          </a:xfrm>
          <a:prstGeom prst="rect">
            <a:avLst/>
          </a:prstGeom>
        </p:spPr>
      </p:pic>
      <p:pic>
        <p:nvPicPr>
          <p:cNvPr id="188" name="Graphic 187">
            <a:extLst>
              <a:ext uri="{FF2B5EF4-FFF2-40B4-BE49-F238E27FC236}">
                <a16:creationId xmlns:a16="http://schemas.microsoft.com/office/drawing/2014/main" id="{11F152A2-538A-4032-A680-575B880372BA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247222">
            <a:off x="3545311" y="4576209"/>
            <a:ext cx="354465" cy="448990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4173DF23-C114-4342-8789-5AB7F0EFDFA7}"/>
              </a:ext>
            </a:extLst>
          </p:cNvPr>
          <p:cNvGrpSpPr/>
          <p:nvPr/>
        </p:nvGrpSpPr>
        <p:grpSpPr>
          <a:xfrm>
            <a:off x="435889" y="4227583"/>
            <a:ext cx="1772883" cy="608596"/>
            <a:chOff x="435889" y="4227583"/>
            <a:chExt cx="1772883" cy="608596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131E06F-305B-4A62-8F5B-A948DCC7AF56}"/>
                </a:ext>
              </a:extLst>
            </p:cNvPr>
            <p:cNvGrpSpPr/>
            <p:nvPr/>
          </p:nvGrpSpPr>
          <p:grpSpPr>
            <a:xfrm>
              <a:off x="435889" y="4227583"/>
              <a:ext cx="1772883" cy="608596"/>
              <a:chOff x="435889" y="4227583"/>
              <a:chExt cx="1772883" cy="608596"/>
            </a:xfrm>
          </p:grpSpPr>
          <p:sp>
            <p:nvSpPr>
              <p:cNvPr id="95" name="Rectangle: Rounded Corners 94">
                <a:extLst>
                  <a:ext uri="{FF2B5EF4-FFF2-40B4-BE49-F238E27FC236}">
                    <a16:creationId xmlns:a16="http://schemas.microsoft.com/office/drawing/2014/main" id="{FEC8B2DD-0E93-4731-825E-0D1E5E704470}"/>
                  </a:ext>
                </a:extLst>
              </p:cNvPr>
              <p:cNvSpPr/>
              <p:nvPr/>
            </p:nvSpPr>
            <p:spPr>
              <a:xfrm>
                <a:off x="435889" y="4227583"/>
                <a:ext cx="1772883" cy="608596"/>
              </a:xfrm>
              <a:prstGeom prst="roundRect">
                <a:avLst>
                  <a:gd name="adj" fmla="val 18447"/>
                </a:avLst>
              </a:prstGeom>
              <a:solidFill>
                <a:srgbClr val="00516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9" name="Rectangle: Rounded Corners 188">
                <a:extLst>
                  <a:ext uri="{FF2B5EF4-FFF2-40B4-BE49-F238E27FC236}">
                    <a16:creationId xmlns:a16="http://schemas.microsoft.com/office/drawing/2014/main" id="{1C1EF4DD-4512-474D-9479-51A097474B92}"/>
                  </a:ext>
                </a:extLst>
              </p:cNvPr>
              <p:cNvSpPr/>
              <p:nvPr/>
            </p:nvSpPr>
            <p:spPr>
              <a:xfrm>
                <a:off x="477782" y="4268525"/>
                <a:ext cx="1685570" cy="53428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Isosceles Triangle 191">
                <a:extLst>
                  <a:ext uri="{FF2B5EF4-FFF2-40B4-BE49-F238E27FC236}">
                    <a16:creationId xmlns:a16="http://schemas.microsoft.com/office/drawing/2014/main" id="{6FCDE681-DA6E-4DBD-9DED-906EF7EDF532}"/>
                  </a:ext>
                </a:extLst>
              </p:cNvPr>
              <p:cNvSpPr/>
              <p:nvPr/>
            </p:nvSpPr>
            <p:spPr>
              <a:xfrm rot="10800000">
                <a:off x="1934666" y="4544435"/>
                <a:ext cx="117510" cy="63689"/>
              </a:xfrm>
              <a:prstGeom prst="triangle">
                <a:avLst/>
              </a:prstGeom>
              <a:solidFill>
                <a:srgbClr val="7778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CC5F6CA-5BFB-4C90-BB48-0F6F534A7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483496" y="4322671"/>
              <a:ext cx="1615580" cy="493819"/>
            </a:xfrm>
            <a:prstGeom prst="rect">
              <a:avLst/>
            </a:prstGeom>
          </p:spPr>
        </p:pic>
      </p:grpSp>
      <p:pic>
        <p:nvPicPr>
          <p:cNvPr id="198" name="Graphic 197">
            <a:extLst>
              <a:ext uri="{FF2B5EF4-FFF2-40B4-BE49-F238E27FC236}">
                <a16:creationId xmlns:a16="http://schemas.microsoft.com/office/drawing/2014/main" id="{6DFC60A1-8148-4A29-862C-8258386AE85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247222">
            <a:off x="1993334" y="4576209"/>
            <a:ext cx="354465" cy="4489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0B19F0-8243-4F49-9B95-13293892285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62158" y="2815458"/>
            <a:ext cx="1670449" cy="9632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8F9B05-BB9F-4BA2-A8B3-5FD40FAF795F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407168" y="2813668"/>
            <a:ext cx="1682642" cy="112785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0ECE66C-5F2D-419B-888A-D24736D4D2D8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334207" y="2849659"/>
            <a:ext cx="1670449" cy="96325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F46CC69-260E-4AC8-A0D9-6A0908376F7D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245243" y="2810323"/>
            <a:ext cx="1786283" cy="11278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DD15EE2-D272-4A99-A063-34E3E8C6167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093536" y="2810323"/>
            <a:ext cx="1950889" cy="96325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63746A0-C168-4D02-92DF-93ECF447DEF2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123214" y="2779617"/>
            <a:ext cx="1676545" cy="112785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222BF67-3EC3-42AF-BCE6-63BEF8D97CA3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55239" y="5014023"/>
            <a:ext cx="1908213" cy="111566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EC990C-5804-43B0-9C33-701641778E3C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361930" y="5018387"/>
            <a:ext cx="1780186" cy="112785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696B48B-B966-4284-95EF-B7B102886C4F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335466" y="5014023"/>
            <a:ext cx="1676545" cy="112785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1648F83-BA50-4A99-AE7C-A1702109D7E3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6257769" y="5017023"/>
            <a:ext cx="1682642" cy="112785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4EA471C-ABAA-4D12-AD2A-F8376C8F52AE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8206236" y="5007926"/>
            <a:ext cx="1682642" cy="112785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EAA2C24-6753-4D6C-BFF0-407EA7BD0449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0108231" y="5007926"/>
            <a:ext cx="1676545" cy="112785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62B18AB4-75FD-42B9-8C79-9AB5948E293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837441" y="287291"/>
            <a:ext cx="5078408" cy="664522"/>
          </a:xfrm>
          <a:prstGeom prst="rect">
            <a:avLst/>
          </a:prstGeom>
        </p:spPr>
      </p:pic>
      <p:pic>
        <p:nvPicPr>
          <p:cNvPr id="133" name="รูปภาพ 36">
            <a:extLst>
              <a:ext uri="{FF2B5EF4-FFF2-40B4-BE49-F238E27FC236}">
                <a16:creationId xmlns:a16="http://schemas.microsoft.com/office/drawing/2014/main" id="{1EEE2B75-C9E3-433B-BCE5-E4412BFFDDD2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49" y="94329"/>
            <a:ext cx="1208948" cy="95499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516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 tmFilter="0, 0; .2, .5; .8, .5; 1, 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75" autoRev="1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75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375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750" tmFilter="0, 0; .2, .5; .8, .5; 1, 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375" autoRev="1" fill="hold"/>
                                        <p:tgtEl>
                                          <p:spTgt spid="1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750" tmFilter="0, 0; .2, .5; .8, .5; 1, 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375" autoRev="1" fill="hold"/>
                                        <p:tgtEl>
                                          <p:spTgt spid="1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 tmFilter="0, 0; .2, .5; .8, .5; 1, 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375" autoRev="1" fill="hold"/>
                                        <p:tgtEl>
                                          <p:spTgt spid="1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750" tmFilter="0, 0; .2, .5; .8, .5; 1, 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375" autoRev="1" fill="hold"/>
                                        <p:tgtEl>
                                          <p:spTgt spid="1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750" tmFilter="0, 0; .2, .5; .8, .5; 1, 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375" autoRev="1" fill="hold"/>
                                        <p:tgtEl>
                                          <p:spTgt spid="1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1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750" tmFilter="0, 0; .2, .5; .8, .5; 1, 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375" autoRev="1" fill="hold"/>
                                        <p:tgtEl>
                                          <p:spTgt spid="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750" tmFilter="0, 0; .2, .5; .8, .5; 1, 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375" autoRev="1" fill="hold"/>
                                        <p:tgtEl>
                                          <p:spTgt spid="1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750" tmFilter="0, 0; .2, .5; .8, .5; 1, 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375" autoRev="1" fill="hold"/>
                                        <p:tgtEl>
                                          <p:spTgt spid="1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750" tmFilter="0, 0; .2, .5; .8, .5; 1, 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375" autoRev="1" fill="hold"/>
                                        <p:tgtEl>
                                          <p:spTgt spid="1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750" tmFilter="0, 0; .2, .5; .8, .5; 1, 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375" autoRev="1" fill="hold"/>
                                        <p:tgtEl>
                                          <p:spTgt spid="1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rId2" action="ppaction://hlinksldjump"/>
            <a:extLst>
              <a:ext uri="{FF2B5EF4-FFF2-40B4-BE49-F238E27FC236}">
                <a16:creationId xmlns:a16="http://schemas.microsoft.com/office/drawing/2014/main" id="{8ABC3F32-80EF-4682-849E-41F22CFD4B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686" y="898531"/>
            <a:ext cx="1438781" cy="841321"/>
          </a:xfrm>
          <a:prstGeom prst="rect">
            <a:avLst/>
          </a:prstGeom>
        </p:spPr>
      </p:pic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6ADB85B5-318E-420E-9C07-266CF7D8C59C}"/>
              </a:ext>
            </a:extLst>
          </p:cNvPr>
          <p:cNvSpPr/>
          <p:nvPr/>
        </p:nvSpPr>
        <p:spPr>
          <a:xfrm>
            <a:off x="196567" y="1653582"/>
            <a:ext cx="11798865" cy="4679998"/>
          </a:xfrm>
          <a:prstGeom prst="roundRect">
            <a:avLst>
              <a:gd name="adj" fmla="val 5869"/>
            </a:avLst>
          </a:prstGeom>
          <a:solidFill>
            <a:schemeClr val="bg1"/>
          </a:solidFill>
          <a:ln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10F8524-DC00-4E51-A4D5-A6F9E0591BF0}"/>
              </a:ext>
            </a:extLst>
          </p:cNvPr>
          <p:cNvGrpSpPr/>
          <p:nvPr/>
        </p:nvGrpSpPr>
        <p:grpSpPr>
          <a:xfrm>
            <a:off x="4403170" y="1688171"/>
            <a:ext cx="7420673" cy="4456290"/>
            <a:chOff x="2978292" y="1769625"/>
            <a:chExt cx="6340188" cy="3807434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6DF6048F-306A-4990-A699-FEE0DC33C2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78292" y="1769625"/>
              <a:ext cx="6340188" cy="3807434"/>
            </a:xfrm>
            <a:prstGeom prst="rect">
              <a:avLst/>
            </a:prstGeom>
          </p:spPr>
        </p:pic>
        <p:grpSp>
          <p:nvGrpSpPr>
            <p:cNvPr id="20" name="desktop1">
              <a:extLst>
                <a:ext uri="{FF2B5EF4-FFF2-40B4-BE49-F238E27FC236}">
                  <a16:creationId xmlns:a16="http://schemas.microsoft.com/office/drawing/2014/main" id="{FD371E53-273A-497B-B3BD-924ABF9A9BCD}"/>
                </a:ext>
              </a:extLst>
            </p:cNvPr>
            <p:cNvGrpSpPr/>
            <p:nvPr/>
          </p:nvGrpSpPr>
          <p:grpSpPr>
            <a:xfrm>
              <a:off x="3255495" y="2095694"/>
              <a:ext cx="5731067" cy="3217606"/>
              <a:chOff x="-1033808" y="1381368"/>
              <a:chExt cx="6226612" cy="3502644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41D82EFF-0536-40AD-A933-D634A532E1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1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199"/>
              <a:stretch/>
            </p:blipFill>
            <p:spPr>
              <a:xfrm>
                <a:off x="-1033808" y="1381368"/>
                <a:ext cx="6226612" cy="3502644"/>
              </a:xfrm>
              <a:prstGeom prst="rect">
                <a:avLst/>
              </a:prstGeom>
            </p:spPr>
          </p:pic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54E160D-9827-4F39-9BB0-EF0E84B5B387}"/>
                  </a:ext>
                </a:extLst>
              </p:cNvPr>
              <p:cNvSpPr/>
              <p:nvPr/>
            </p:nvSpPr>
            <p:spPr>
              <a:xfrm>
                <a:off x="-1031905" y="1381368"/>
                <a:ext cx="472761" cy="324871"/>
              </a:xfrm>
              <a:prstGeom prst="rect">
                <a:avLst/>
              </a:prstGeom>
              <a:solidFill>
                <a:srgbClr val="00B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CAEFC8D-DD7D-4773-90D5-EE9A124BF39F}"/>
              </a:ext>
            </a:extLst>
          </p:cNvPr>
          <p:cNvSpPr/>
          <p:nvPr/>
        </p:nvSpPr>
        <p:spPr>
          <a:xfrm>
            <a:off x="316401" y="1774354"/>
            <a:ext cx="3840820" cy="4456291"/>
          </a:xfrm>
          <a:prstGeom prst="roundRect">
            <a:avLst>
              <a:gd name="adj" fmla="val 6154"/>
            </a:avLst>
          </a:prstGeom>
          <a:solidFill>
            <a:srgbClr val="FEF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D0DA2D-BA2E-41B7-A427-C276129F4AA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8117" y="2763032"/>
            <a:ext cx="1394332" cy="15142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14F84B6-80F8-4D76-AF5F-70958618A16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3595" y="3754190"/>
            <a:ext cx="1949303" cy="5230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B5FA6D-BE2D-449A-8ED4-15C55242437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32409" y="3095077"/>
            <a:ext cx="850540" cy="75483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CA7752C-97F4-4ABE-AC92-9E95B5BDA78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423"/>
          <a:stretch/>
        </p:blipFill>
        <p:spPr>
          <a:xfrm>
            <a:off x="10122115" y="3095077"/>
            <a:ext cx="850540" cy="754836"/>
          </a:xfrm>
          <a:prstGeom prst="rect">
            <a:avLst/>
          </a:prstGeom>
        </p:spPr>
      </p:pic>
      <p:pic>
        <p:nvPicPr>
          <p:cNvPr id="49" name="Picture 48">
            <a:hlinkClick r:id="rId13" action="ppaction://hlinksldjump"/>
            <a:extLst>
              <a:ext uri="{FF2B5EF4-FFF2-40B4-BE49-F238E27FC236}">
                <a16:creationId xmlns:a16="http://schemas.microsoft.com/office/drawing/2014/main" id="{7516226B-B5CF-45B0-B4DB-FF0E0EAD740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90" y="6221308"/>
            <a:ext cx="1094758" cy="48169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CA64D009-87C0-424E-8043-5C58CBC1B401}"/>
              </a:ext>
            </a:extLst>
          </p:cNvPr>
          <p:cNvGrpSpPr/>
          <p:nvPr/>
        </p:nvGrpSpPr>
        <p:grpSpPr>
          <a:xfrm>
            <a:off x="4673217" y="2093843"/>
            <a:ext cx="5913949" cy="749141"/>
            <a:chOff x="4673217" y="2093843"/>
            <a:chExt cx="5913949" cy="749141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16A1902-DE05-4612-A2F7-C92BF4B99EA7}"/>
                </a:ext>
              </a:extLst>
            </p:cNvPr>
            <p:cNvGrpSpPr/>
            <p:nvPr/>
          </p:nvGrpSpPr>
          <p:grpSpPr>
            <a:xfrm>
              <a:off x="4773747" y="2154307"/>
              <a:ext cx="5712891" cy="523220"/>
              <a:chOff x="5832726" y="2122150"/>
              <a:chExt cx="5712891" cy="523220"/>
            </a:xfrm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8628D33C-57EB-4A64-AED2-0E3CF30E0E56}"/>
                  </a:ext>
                </a:extLst>
              </p:cNvPr>
              <p:cNvSpPr/>
              <p:nvPr/>
            </p:nvSpPr>
            <p:spPr>
              <a:xfrm>
                <a:off x="5832726" y="2175919"/>
                <a:ext cx="5712891" cy="412912"/>
              </a:xfrm>
              <a:prstGeom prst="roundRect">
                <a:avLst>
                  <a:gd name="adj" fmla="val 50000"/>
                </a:avLst>
              </a:prstGeom>
              <a:solidFill>
                <a:srgbClr val="FEE0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306BBF39-7B0A-4A51-A82C-8751C4725D47}"/>
                  </a:ext>
                </a:extLst>
              </p:cNvPr>
              <p:cNvSpPr/>
              <p:nvPr/>
            </p:nvSpPr>
            <p:spPr>
              <a:xfrm>
                <a:off x="5856201" y="2194004"/>
                <a:ext cx="379512" cy="3795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DE352958-A1E2-4EDF-9E3F-37518A8D3F90}"/>
                  </a:ext>
                </a:extLst>
              </p:cNvPr>
              <p:cNvSpPr/>
              <p:nvPr/>
            </p:nvSpPr>
            <p:spPr>
              <a:xfrm>
                <a:off x="5860588" y="2122150"/>
                <a:ext cx="34939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330726"/>
                <a:r>
                  <a:rPr lang="en-US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  <a:endPara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D7C5F5B-8CEB-44A7-88F2-4DFD60AC87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3217" y="2093843"/>
              <a:ext cx="5913949" cy="749141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BF5A3F1-B573-4EC2-9C05-569328905584}"/>
              </a:ext>
            </a:extLst>
          </p:cNvPr>
          <p:cNvGrpSpPr/>
          <p:nvPr/>
        </p:nvGrpSpPr>
        <p:grpSpPr>
          <a:xfrm>
            <a:off x="6206469" y="3147200"/>
            <a:ext cx="2495825" cy="754836"/>
            <a:chOff x="6206469" y="3147200"/>
            <a:chExt cx="2495825" cy="754836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BB11F573-0FC0-45CB-A236-8254AE306E30}"/>
                </a:ext>
              </a:extLst>
            </p:cNvPr>
            <p:cNvGrpSpPr/>
            <p:nvPr/>
          </p:nvGrpSpPr>
          <p:grpSpPr>
            <a:xfrm>
              <a:off x="6322449" y="3211924"/>
              <a:ext cx="2326477" cy="523220"/>
              <a:chOff x="8702978" y="3192693"/>
              <a:chExt cx="2326477" cy="523220"/>
            </a:xfrm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3D1C55F3-6A1E-4DFA-BB72-4D0FB25409E7}"/>
                  </a:ext>
                </a:extLst>
              </p:cNvPr>
              <p:cNvSpPr/>
              <p:nvPr/>
            </p:nvSpPr>
            <p:spPr>
              <a:xfrm>
                <a:off x="8702978" y="3247847"/>
                <a:ext cx="2326477" cy="412912"/>
              </a:xfrm>
              <a:prstGeom prst="roundRect">
                <a:avLst>
                  <a:gd name="adj" fmla="val 50000"/>
                </a:avLst>
              </a:prstGeom>
              <a:solidFill>
                <a:srgbClr val="FEE0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1854D688-2054-469E-B2DD-B132919D7EA0}"/>
                  </a:ext>
                </a:extLst>
              </p:cNvPr>
              <p:cNvSpPr/>
              <p:nvPr/>
            </p:nvSpPr>
            <p:spPr>
              <a:xfrm>
                <a:off x="8728853" y="3264547"/>
                <a:ext cx="379512" cy="3795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034C4B05-DEE5-4DD1-846B-259D0A337DA6}"/>
                  </a:ext>
                </a:extLst>
              </p:cNvPr>
              <p:cNvSpPr/>
              <p:nvPr/>
            </p:nvSpPr>
            <p:spPr>
              <a:xfrm>
                <a:off x="8714299" y="3192693"/>
                <a:ext cx="349391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330726"/>
                <a:r>
                  <a:rPr lang="en-US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  <a:endPara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D3C97D1-FDE9-4C79-8AD1-F51DA5B7F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06469" y="3147200"/>
              <a:ext cx="2495825" cy="754836"/>
            </a:xfrm>
            <a:prstGeom prst="rect">
              <a:avLst/>
            </a:prstGeom>
          </p:spPr>
        </p:pic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87946E8-D62A-41BB-BD15-2150E1E4EBD4}"/>
              </a:ext>
            </a:extLst>
          </p:cNvPr>
          <p:cNvCxnSpPr/>
          <p:nvPr/>
        </p:nvCxnSpPr>
        <p:spPr>
          <a:xfrm>
            <a:off x="9595123" y="3480358"/>
            <a:ext cx="508753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605D5BD6-CB69-4AA4-B603-1A48BF48825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98610" y="893143"/>
            <a:ext cx="2621507" cy="847417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89BCAB42-3EBE-43B6-AA5A-60D0F678931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8716445">
            <a:off x="1898139" y="1479209"/>
            <a:ext cx="354465" cy="44899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4A0491E-712D-4884-ACDF-F7DA6C549B6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959947" y="281195"/>
            <a:ext cx="3097036" cy="6706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B302999-F1F5-47CF-BA0A-47C51392A6FD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92349" y="2019374"/>
            <a:ext cx="3694496" cy="121930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B981C02-AD78-4A7E-AEEE-447A20E9672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233836" y="3851084"/>
            <a:ext cx="3395766" cy="2194750"/>
          </a:xfrm>
          <a:prstGeom prst="rect">
            <a:avLst/>
          </a:prstGeom>
        </p:spPr>
      </p:pic>
      <p:pic>
        <p:nvPicPr>
          <p:cNvPr id="39" name="เริ่มใหม่">
            <a:extLst>
              <a:ext uri="{FF2B5EF4-FFF2-40B4-BE49-F238E27FC236}">
                <a16:creationId xmlns:a16="http://schemas.microsoft.com/office/drawing/2014/main" id="{77D6FCE3-1672-4AFB-9FBF-673098050839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7590" y="6221308"/>
            <a:ext cx="1094301" cy="47973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C0E86545-1A3C-4013-9CA6-9F38B44193B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5374" y="3093447"/>
            <a:ext cx="846145" cy="754836"/>
          </a:xfrm>
          <a:prstGeom prst="rect">
            <a:avLst/>
          </a:prstGeom>
        </p:spPr>
      </p:pic>
      <p:pic>
        <p:nvPicPr>
          <p:cNvPr id="35" name="ar1">
            <a:extLst>
              <a:ext uri="{FF2B5EF4-FFF2-40B4-BE49-F238E27FC236}">
                <a16:creationId xmlns:a16="http://schemas.microsoft.com/office/drawing/2014/main" id="{062012A4-2F17-48B8-99A7-D723A40911D3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813" b="100000" l="0" r="100000">
                        <a14:foregroundMark x1="18605" y1="25203" x2="72093" y2="80488"/>
                        <a14:foregroundMark x1="29070" y1="28455" x2="84884" y2="60163"/>
                        <a14:foregroundMark x1="22093" y1="30081" x2="33721" y2="731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46056" y="2685189"/>
            <a:ext cx="297667" cy="424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94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75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7037E-6 L 0.05325 0.1539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" y="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1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8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300"/>
                            </p:stCondLst>
                            <p:childTnLst>
                              <p:par>
                                <p:cTn id="4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25 0.15394 L 0.19414 0.1539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3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6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9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00"/>
                            </p:stCondLst>
                            <p:childTnLst>
                              <p:par>
                                <p:cTn id="6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414 0.15394 L 0.36315 0.11875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51" y="-1759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7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ntr" presetSubtype="8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700"/>
                            </p:stCondLst>
                            <p:childTnLst>
                              <p:par>
                                <p:cTn id="7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315 0.11875 L 0.48255 0.12222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995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0 L -0.09075 -0.0037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4" y="-185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48255 0.12223 L 0.39349 0.13125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53" y="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2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7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4039 0.13611 L 1.04167E-6 -1.85185E-6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91" y="-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200"/>
                            </p:stCondLst>
                            <p:childTnLst>
                              <p:par>
                                <p:cTn id="108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4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600"/>
                            </p:stCondLst>
                            <p:childTnLst>
                              <p:par>
                                <p:cTn id="1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7037E-6 L 0.05325 0.15393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7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600"/>
                            </p:stCondLst>
                            <p:childTnLst>
                              <p:par>
                                <p:cTn id="120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800"/>
                            </p:stCondLst>
                            <p:childTnLst>
                              <p:par>
                                <p:cTn id="123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500"/>
                            </p:stCondLst>
                            <p:childTnLst>
                              <p:par>
                                <p:cTn id="1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000"/>
                            </p:stCondLst>
                            <p:childTnLst>
                              <p:par>
                                <p:cTn id="1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25 0.15394 L 0.19414 0.15393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7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200"/>
                            </p:stCondLst>
                            <p:childTnLst>
                              <p:par>
                                <p:cTn id="14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8900"/>
                            </p:stCondLst>
                            <p:childTnLst>
                              <p:par>
                                <p:cTn id="15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414 0.15394 L 0.36315 0.11875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51" y="-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900"/>
                            </p:stCondLst>
                            <p:childTnLst>
                              <p:par>
                                <p:cTn id="1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315 0.11875 L 0.48255 0.12223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4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2900"/>
                            </p:stCondLst>
                            <p:childTnLst>
                              <p:par>
                                <p:cTn id="168" presetID="10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3600"/>
                            </p:stCondLst>
                            <p:childTnLst>
                              <p:par>
                                <p:cTn id="17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1653 1.48148E-6 " pathEditMode="relative" rAng="0" ptsTypes="AA">
                                      <p:cBhvr>
                                        <p:cTn id="17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3" y="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255 0.12223 L 0.36315 0.11875 " pathEditMode="relative" rAng="0" ptsTypes="AA">
                                      <p:cBhvr>
                                        <p:cTn id="17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9" y="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2BF3909C-63F3-4025-93BF-DCEA979AC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9177" y="436342"/>
            <a:ext cx="5889246" cy="676715"/>
          </a:xfrm>
          <a:prstGeom prst="rect">
            <a:avLst/>
          </a:prstGeom>
        </p:spPr>
      </p:pic>
      <p:pic>
        <p:nvPicPr>
          <p:cNvPr id="2" name="Picture 1">
            <a:hlinkClick r:id="rId3" action="ppaction://hlinksldjump"/>
            <a:extLst>
              <a:ext uri="{FF2B5EF4-FFF2-40B4-BE49-F238E27FC236}">
                <a16:creationId xmlns:a16="http://schemas.microsoft.com/office/drawing/2014/main" id="{1805CBC8-A80A-408E-A67A-474E3DEC3E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4185" y="1155163"/>
            <a:ext cx="1371719" cy="847417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E6080B07-3CFA-431D-9511-DCBF1F7980D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184" y="1502341"/>
            <a:ext cx="6340188" cy="4632182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0DF7993F-E382-4422-9519-A116D8E5378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7466" y="1828411"/>
            <a:ext cx="5731067" cy="307656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2F7DB10C-F8F9-467D-953C-BCB7036C9523}"/>
              </a:ext>
            </a:extLst>
          </p:cNvPr>
          <p:cNvSpPr/>
          <p:nvPr/>
        </p:nvSpPr>
        <p:spPr>
          <a:xfrm>
            <a:off x="338776" y="1855770"/>
            <a:ext cx="5153197" cy="4140738"/>
          </a:xfrm>
          <a:prstGeom prst="roundRect">
            <a:avLst>
              <a:gd name="adj" fmla="val 5894"/>
            </a:avLst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92CAA8A5-98F1-4B61-BE99-ABC8A5DABFFA}"/>
              </a:ext>
            </a:extLst>
          </p:cNvPr>
          <p:cNvSpPr/>
          <p:nvPr/>
        </p:nvSpPr>
        <p:spPr>
          <a:xfrm>
            <a:off x="412275" y="1915375"/>
            <a:ext cx="4995281" cy="4028040"/>
          </a:xfrm>
          <a:prstGeom prst="roundRect">
            <a:avLst>
              <a:gd name="adj" fmla="val 6154"/>
            </a:avLst>
          </a:prstGeom>
          <a:solidFill>
            <a:srgbClr val="FAF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3FAC1F57-BECB-47A8-ACA7-508A969D0F1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4462" y="133573"/>
            <a:ext cx="1214662" cy="1214662"/>
          </a:xfrm>
          <a:prstGeom prst="rect">
            <a:avLst/>
          </a:prstGeom>
        </p:spPr>
      </p:pic>
      <p:grpSp>
        <p:nvGrpSpPr>
          <p:cNvPr id="75" name="desktop1">
            <a:extLst>
              <a:ext uri="{FF2B5EF4-FFF2-40B4-BE49-F238E27FC236}">
                <a16:creationId xmlns:a16="http://schemas.microsoft.com/office/drawing/2014/main" id="{E52C6250-1E8E-47B6-99A3-6E36BC472E00}"/>
              </a:ext>
            </a:extLst>
          </p:cNvPr>
          <p:cNvGrpSpPr/>
          <p:nvPr/>
        </p:nvGrpSpPr>
        <p:grpSpPr>
          <a:xfrm>
            <a:off x="5965104" y="1828411"/>
            <a:ext cx="5731350" cy="3217606"/>
            <a:chOff x="-1034115" y="1381368"/>
            <a:chExt cx="6226919" cy="3502644"/>
          </a:xfrm>
        </p:grpSpPr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083E9E84-B332-4D18-A8B3-C18674F0D7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199"/>
            <a:stretch/>
          </p:blipFill>
          <p:spPr>
            <a:xfrm>
              <a:off x="-1033807" y="1381368"/>
              <a:ext cx="6226611" cy="3502644"/>
            </a:xfrm>
            <a:prstGeom prst="rect">
              <a:avLst/>
            </a:prstGeom>
          </p:spPr>
        </p:pic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D6AB212-EEE5-44A2-948C-0814002E38D0}"/>
                </a:ext>
              </a:extLst>
            </p:cNvPr>
            <p:cNvSpPr/>
            <p:nvPr/>
          </p:nvSpPr>
          <p:spPr>
            <a:xfrm>
              <a:off x="-1034115" y="1381368"/>
              <a:ext cx="472761" cy="324871"/>
            </a:xfrm>
            <a:prstGeom prst="rect">
              <a:avLst/>
            </a:prstGeom>
            <a:solidFill>
              <a:srgbClr val="00B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82" name="Picture 81">
            <a:extLst>
              <a:ext uri="{FF2B5EF4-FFF2-40B4-BE49-F238E27FC236}">
                <a16:creationId xmlns:a16="http://schemas.microsoft.com/office/drawing/2014/main" id="{9DE6DBB4-F297-4943-8145-3B86CC1E3E8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5212" y="3915047"/>
            <a:ext cx="803329" cy="803329"/>
          </a:xfrm>
          <a:prstGeom prst="rect">
            <a:avLst/>
          </a:prstGeom>
        </p:spPr>
      </p:pic>
      <p:pic>
        <p:nvPicPr>
          <p:cNvPr id="27" name="Picture 26">
            <a:hlinkClick r:id="rId13" action="ppaction://hlinksldjump"/>
            <a:extLst>
              <a:ext uri="{FF2B5EF4-FFF2-40B4-BE49-F238E27FC236}">
                <a16:creationId xmlns:a16="http://schemas.microsoft.com/office/drawing/2014/main" id="{9B6D676C-AC1E-4B87-A673-053DC217EA3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90" y="6221308"/>
            <a:ext cx="1094758" cy="4816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8D61E8-0E2E-4315-BD46-09592B678CF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4243" y="1146019"/>
            <a:ext cx="1359526" cy="841321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6E66D9FA-59BB-4B5E-BA43-0F673534C91C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716445">
            <a:off x="3448284" y="1679742"/>
            <a:ext cx="354465" cy="448990"/>
          </a:xfrm>
          <a:prstGeom prst="rect">
            <a:avLst/>
          </a:prstGeom>
        </p:spPr>
      </p:pic>
      <p:pic>
        <p:nvPicPr>
          <p:cNvPr id="25" name="ar1">
            <a:extLst>
              <a:ext uri="{FF2B5EF4-FFF2-40B4-BE49-F238E27FC236}">
                <a16:creationId xmlns:a16="http://schemas.microsoft.com/office/drawing/2014/main" id="{F7A9C281-22C0-41FD-B19F-864C4FF0C017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813" b="100000" l="0" r="100000">
                        <a14:foregroundMark x1="18605" y1="25203" x2="72093" y2="80488"/>
                        <a14:foregroundMark x1="29070" y1="28455" x2="84884" y2="60163"/>
                        <a14:foregroundMark x1="22093" y1="30081" x2="33721" y2="731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80056" y="4241117"/>
            <a:ext cx="297667" cy="424292"/>
          </a:xfrm>
          <a:prstGeom prst="rect">
            <a:avLst/>
          </a:prstGeom>
        </p:spPr>
      </p:pic>
      <p:pic>
        <p:nvPicPr>
          <p:cNvPr id="24" name="เริ่มใหม่">
            <a:extLst>
              <a:ext uri="{FF2B5EF4-FFF2-40B4-BE49-F238E27FC236}">
                <a16:creationId xmlns:a16="http://schemas.microsoft.com/office/drawing/2014/main" id="{4CB9C91B-BEAA-4348-BFAE-06784D5F2E7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7590" y="6221308"/>
            <a:ext cx="1094301" cy="4797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7DE26EB-2FD0-4C54-A7A9-B0C63373527E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38776" y="2186113"/>
            <a:ext cx="5157663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2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44444E-6 L -0.10052 -0.0099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9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44444E-6 L -0.09596 -0.01042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5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00"/>
                            </p:stCondLst>
                            <p:childTnLst>
                              <p:par>
                                <p:cTn id="57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4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3FEE109C-9F96-4358-92F1-2DE2B6EA5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9177" y="436342"/>
            <a:ext cx="5889246" cy="676715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5E937F1D-8A83-49E8-900F-A2D8385CA5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243" y="1153884"/>
            <a:ext cx="1371719" cy="84132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58C600C-2BA0-46B6-A6C9-E5C7EE3CCD1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184" y="1502341"/>
            <a:ext cx="6340188" cy="46321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12B485A-6299-42ED-99AA-A5E9B539FD7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7466" y="1828411"/>
            <a:ext cx="5734944" cy="307656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23" name="desktop1">
            <a:extLst>
              <a:ext uri="{FF2B5EF4-FFF2-40B4-BE49-F238E27FC236}">
                <a16:creationId xmlns:a16="http://schemas.microsoft.com/office/drawing/2014/main" id="{8DC7F342-B495-448D-82E1-94D08DA245A5}"/>
              </a:ext>
            </a:extLst>
          </p:cNvPr>
          <p:cNvGrpSpPr/>
          <p:nvPr/>
        </p:nvGrpSpPr>
        <p:grpSpPr>
          <a:xfrm>
            <a:off x="5952532" y="1796155"/>
            <a:ext cx="5771421" cy="3252199"/>
            <a:chOff x="-1034115" y="1343710"/>
            <a:chExt cx="6226919" cy="354030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0641665E-3BE8-4934-8A2A-99E6333B64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199"/>
            <a:stretch/>
          </p:blipFill>
          <p:spPr>
            <a:xfrm>
              <a:off x="-1033808" y="1343710"/>
              <a:ext cx="6226612" cy="3540301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DA0C21A-DCB0-497F-897B-4D31A85B3686}"/>
                </a:ext>
              </a:extLst>
            </p:cNvPr>
            <p:cNvSpPr/>
            <p:nvPr/>
          </p:nvSpPr>
          <p:spPr>
            <a:xfrm>
              <a:off x="-1034115" y="1348187"/>
              <a:ext cx="472761" cy="324871"/>
            </a:xfrm>
            <a:prstGeom prst="rect">
              <a:avLst/>
            </a:prstGeom>
            <a:solidFill>
              <a:srgbClr val="00B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33" name="รูปภาพ 9">
            <a:extLst>
              <a:ext uri="{FF2B5EF4-FFF2-40B4-BE49-F238E27FC236}">
                <a16:creationId xmlns:a16="http://schemas.microsoft.com/office/drawing/2014/main" id="{D4FE9124-E036-427D-B361-08DD3DB61E5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"/>
          <a:stretch/>
        </p:blipFill>
        <p:spPr>
          <a:xfrm>
            <a:off x="5952050" y="1817616"/>
            <a:ext cx="1565103" cy="307656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AAB2A6D-2A56-4E2C-860D-FE765049E64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2532" y="3739415"/>
            <a:ext cx="1566808" cy="116789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86F1770-39E9-49BF-9C3A-18F8E58EB0C9}"/>
              </a:ext>
            </a:extLst>
          </p:cNvPr>
          <p:cNvSpPr/>
          <p:nvPr/>
        </p:nvSpPr>
        <p:spPr>
          <a:xfrm>
            <a:off x="6231421" y="4095069"/>
            <a:ext cx="1259992" cy="174150"/>
          </a:xfrm>
          <a:prstGeom prst="rect">
            <a:avLst/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0E6924C-0F83-4AE9-8239-3F2B782795BE}"/>
              </a:ext>
            </a:extLst>
          </p:cNvPr>
          <p:cNvSpPr/>
          <p:nvPr/>
        </p:nvSpPr>
        <p:spPr>
          <a:xfrm>
            <a:off x="6231421" y="2689624"/>
            <a:ext cx="1259992" cy="174150"/>
          </a:xfrm>
          <a:prstGeom prst="rect">
            <a:avLst/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2F7DB10C-F8F9-467D-953C-BCB7036C9523}"/>
              </a:ext>
            </a:extLst>
          </p:cNvPr>
          <p:cNvSpPr/>
          <p:nvPr/>
        </p:nvSpPr>
        <p:spPr>
          <a:xfrm>
            <a:off x="338776" y="1855770"/>
            <a:ext cx="5153197" cy="4140738"/>
          </a:xfrm>
          <a:prstGeom prst="roundRect">
            <a:avLst>
              <a:gd name="adj" fmla="val 5894"/>
            </a:avLst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92CAA8A5-98F1-4B61-BE99-ABC8A5DABFFA}"/>
              </a:ext>
            </a:extLst>
          </p:cNvPr>
          <p:cNvSpPr/>
          <p:nvPr/>
        </p:nvSpPr>
        <p:spPr>
          <a:xfrm>
            <a:off x="412275" y="1915375"/>
            <a:ext cx="4995281" cy="4028040"/>
          </a:xfrm>
          <a:prstGeom prst="roundRect">
            <a:avLst>
              <a:gd name="adj" fmla="val 6154"/>
            </a:avLst>
          </a:prstGeom>
          <a:solidFill>
            <a:srgbClr val="FAF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6EF93456-6FFF-4B09-9EB3-C0A83A9B491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4462" y="133573"/>
            <a:ext cx="1214662" cy="1214662"/>
          </a:xfrm>
          <a:prstGeom prst="rect">
            <a:avLst/>
          </a:prstGeom>
        </p:spPr>
      </p:pic>
      <p:pic>
        <p:nvPicPr>
          <p:cNvPr id="37" name="Picture 36">
            <a:hlinkClick r:id="rId14" action="ppaction://hlinksldjump"/>
            <a:extLst>
              <a:ext uri="{FF2B5EF4-FFF2-40B4-BE49-F238E27FC236}">
                <a16:creationId xmlns:a16="http://schemas.microsoft.com/office/drawing/2014/main" id="{13939A62-2B6D-4516-AF7B-B054359F7AF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90" y="6221308"/>
            <a:ext cx="1094758" cy="48169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C29F9C9-2C27-43CF-B17B-380DD01162F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268235" y="1151598"/>
            <a:ext cx="1359526" cy="847417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195DE4B5-1B75-4710-BF3E-8A9B59A85C3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716445">
            <a:off x="1968881" y="1660692"/>
            <a:ext cx="354465" cy="448990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75147FE8-9DEA-44E2-945E-010D5E8BBA73}"/>
              </a:ext>
            </a:extLst>
          </p:cNvPr>
          <p:cNvSpPr/>
          <p:nvPr/>
        </p:nvSpPr>
        <p:spPr>
          <a:xfrm>
            <a:off x="6218724" y="4095069"/>
            <a:ext cx="1287919" cy="174150"/>
          </a:xfrm>
          <a:prstGeom prst="rect">
            <a:avLst/>
          </a:prstGeom>
          <a:solidFill>
            <a:srgbClr val="243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7" name="ar1">
            <a:extLst>
              <a:ext uri="{FF2B5EF4-FFF2-40B4-BE49-F238E27FC236}">
                <a16:creationId xmlns:a16="http://schemas.microsoft.com/office/drawing/2014/main" id="{CE6AB1B7-D612-4616-A81A-619D9E3CA05A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813" b="100000" l="0" r="100000">
                        <a14:foregroundMark x1="18605" y1="25203" x2="72093" y2="80488"/>
                        <a14:foregroundMark x1="29070" y1="28455" x2="84884" y2="60163"/>
                        <a14:foregroundMark x1="22093" y1="30081" x2="33721" y2="731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6896" y="2695021"/>
            <a:ext cx="297667" cy="42429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91AA02F-AFDC-4966-BB79-636133E0B361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3424" y="1844230"/>
            <a:ext cx="197532" cy="160952"/>
          </a:xfrm>
          <a:prstGeom prst="rect">
            <a:avLst/>
          </a:prstGeom>
        </p:spPr>
      </p:pic>
      <p:sp>
        <p:nvSpPr>
          <p:cNvPr id="15" name="Trapezoid 14">
            <a:extLst>
              <a:ext uri="{FF2B5EF4-FFF2-40B4-BE49-F238E27FC236}">
                <a16:creationId xmlns:a16="http://schemas.microsoft.com/office/drawing/2014/main" id="{5EEECB0C-B156-4EB4-8938-07FFB46EDE4F}"/>
              </a:ext>
            </a:extLst>
          </p:cNvPr>
          <p:cNvSpPr/>
          <p:nvPr/>
        </p:nvSpPr>
        <p:spPr>
          <a:xfrm>
            <a:off x="6431405" y="5060143"/>
            <a:ext cx="862558" cy="241081"/>
          </a:xfrm>
          <a:prstGeom prst="trapezoid">
            <a:avLst>
              <a:gd name="adj" fmla="val 61629"/>
            </a:avLst>
          </a:prstGeom>
          <a:solidFill>
            <a:srgbClr val="4741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rapezoid 45">
            <a:extLst>
              <a:ext uri="{FF2B5EF4-FFF2-40B4-BE49-F238E27FC236}">
                <a16:creationId xmlns:a16="http://schemas.microsoft.com/office/drawing/2014/main" id="{A2C95E42-F48D-40DD-8AA9-C6CEED18E4E5}"/>
              </a:ext>
            </a:extLst>
          </p:cNvPr>
          <p:cNvSpPr/>
          <p:nvPr/>
        </p:nvSpPr>
        <p:spPr>
          <a:xfrm rot="10800000">
            <a:off x="5952533" y="5060142"/>
            <a:ext cx="638930" cy="241081"/>
          </a:xfrm>
          <a:prstGeom prst="trapezoid">
            <a:avLst>
              <a:gd name="adj" fmla="val 61629"/>
            </a:avLst>
          </a:prstGeom>
          <a:solidFill>
            <a:srgbClr val="747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" name="เริ่มใหม่">
            <a:extLst>
              <a:ext uri="{FF2B5EF4-FFF2-40B4-BE49-F238E27FC236}">
                <a16:creationId xmlns:a16="http://schemas.microsoft.com/office/drawing/2014/main" id="{1491663D-CC36-4EDE-AC1B-49BB709A60AD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7590" y="6221308"/>
            <a:ext cx="1094301" cy="4797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A43C4A-12E4-4393-AA86-395EF7953EC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69166" y="2200772"/>
            <a:ext cx="5157663" cy="198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67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05313 0.316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1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13 0.3169 L -0.00469 0.1986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-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2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2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4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400"/>
                            </p:stCondLst>
                            <p:childTnLst>
                              <p:par>
                                <p:cTn id="4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9 0.19861 L -3.75E-6 -2.59259E-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4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4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600"/>
                            </p:stCondLst>
                            <p:childTnLst>
                              <p:par>
                                <p:cTn id="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6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05313 0.3169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1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20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40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400"/>
                            </p:stCondLst>
                            <p:childTnLst>
                              <p:par>
                                <p:cTn id="9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13 0.3169 L -0.00469 0.19861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-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400"/>
                            </p:stCondLst>
                            <p:childTnLst>
                              <p:par>
                                <p:cTn id="99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6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800"/>
                            </p:stCondLst>
                            <p:childTnLst>
                              <p:par>
                                <p:cTn id="10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800"/>
                            </p:stCondLst>
                            <p:childTnLst>
                              <p:par>
                                <p:cTn id="1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9 0.19861 L 1.25E-6 -2.59259E-6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800"/>
                            </p:stCondLst>
                            <p:childTnLst>
                              <p:par>
                                <p:cTn id="117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000"/>
                            </p:stCondLst>
                            <p:childTnLst>
                              <p:par>
                                <p:cTn id="12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6" grpId="2" animBg="1"/>
      <p:bldP spid="48" grpId="0" animBg="1"/>
      <p:bldP spid="48" grpId="1" animBg="1"/>
      <p:bldP spid="48" grpId="2" animBg="1"/>
      <p:bldP spid="48" grpId="3" animBg="1"/>
      <p:bldP spid="51" grpId="0" animBg="1"/>
      <p:bldP spid="51" grpId="1" animBg="1"/>
      <p:bldP spid="51" grpId="2" animBg="1"/>
      <p:bldP spid="51" grpId="3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41753509-6303-4425-80D2-75892778F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8716" y="436342"/>
            <a:ext cx="4797968" cy="676715"/>
          </a:xfrm>
          <a:prstGeom prst="rect">
            <a:avLst/>
          </a:prstGeom>
        </p:spPr>
      </p:pic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9A967E85-6B8B-4584-A515-B1CE5F04B76A}"/>
              </a:ext>
            </a:extLst>
          </p:cNvPr>
          <p:cNvSpPr/>
          <p:nvPr/>
        </p:nvSpPr>
        <p:spPr>
          <a:xfrm>
            <a:off x="279673" y="1410067"/>
            <a:ext cx="11632654" cy="5049420"/>
          </a:xfrm>
          <a:prstGeom prst="roundRect">
            <a:avLst>
              <a:gd name="adj" fmla="val 5869"/>
            </a:avLst>
          </a:prstGeom>
          <a:solidFill>
            <a:schemeClr val="bg1"/>
          </a:solidFill>
          <a:ln>
            <a:solidFill>
              <a:srgbClr val="DA5A6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D6E41A9-199E-41E8-9A46-375D1AC1CB8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4462" y="147921"/>
            <a:ext cx="1214662" cy="1214662"/>
          </a:xfrm>
          <a:prstGeom prst="rect">
            <a:avLst/>
          </a:prstGeom>
        </p:spPr>
      </p:pic>
      <p:grpSp>
        <p:nvGrpSpPr>
          <p:cNvPr id="85" name="Group 84">
            <a:extLst>
              <a:ext uri="{FF2B5EF4-FFF2-40B4-BE49-F238E27FC236}">
                <a16:creationId xmlns:a16="http://schemas.microsoft.com/office/drawing/2014/main" id="{8675A524-D50F-45AC-9042-37AE5D2687CA}"/>
              </a:ext>
            </a:extLst>
          </p:cNvPr>
          <p:cNvGrpSpPr/>
          <p:nvPr/>
        </p:nvGrpSpPr>
        <p:grpSpPr>
          <a:xfrm>
            <a:off x="10116262" y="1773517"/>
            <a:ext cx="931066" cy="1318933"/>
            <a:chOff x="8535952" y="1522598"/>
            <a:chExt cx="931066" cy="131893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9D72090C-95EF-4111-8C4E-D067E710F4F0}"/>
                </a:ext>
              </a:extLst>
            </p:cNvPr>
            <p:cNvSpPr/>
            <p:nvPr/>
          </p:nvSpPr>
          <p:spPr>
            <a:xfrm>
              <a:off x="8535952" y="1522598"/>
              <a:ext cx="931066" cy="1318933"/>
            </a:xfrm>
            <a:prstGeom prst="roundRect">
              <a:avLst>
                <a:gd name="adj" fmla="val 1844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0" name="Picture 5">
              <a:extLst>
                <a:ext uri="{FF2B5EF4-FFF2-40B4-BE49-F238E27FC236}">
                  <a16:creationId xmlns:a16="http://schemas.microsoft.com/office/drawing/2014/main" id="{9B626C9D-1B16-45BB-A865-A480DB243C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0629" y="1550585"/>
              <a:ext cx="852497" cy="1262957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AECA915-EEE5-458E-A772-97B3AA008AAF}"/>
              </a:ext>
            </a:extLst>
          </p:cNvPr>
          <p:cNvGrpSpPr/>
          <p:nvPr/>
        </p:nvGrpSpPr>
        <p:grpSpPr>
          <a:xfrm>
            <a:off x="975586" y="1787620"/>
            <a:ext cx="1364408" cy="1255333"/>
            <a:chOff x="1074088" y="1291545"/>
            <a:chExt cx="1469087" cy="1351643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EC7BA640-2335-43E7-B238-FEAF5902A478}"/>
                </a:ext>
              </a:extLst>
            </p:cNvPr>
            <p:cNvSpPr/>
            <p:nvPr/>
          </p:nvSpPr>
          <p:spPr>
            <a:xfrm>
              <a:off x="1074088" y="1291545"/>
              <a:ext cx="1469087" cy="1351643"/>
            </a:xfrm>
            <a:prstGeom prst="roundRect">
              <a:avLst>
                <a:gd name="adj" fmla="val 1844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BFDE9BA1-828F-4710-BF69-CBBEBF8D6B5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785"/>
            <a:stretch/>
          </p:blipFill>
          <p:spPr bwMode="auto">
            <a:xfrm>
              <a:off x="1124904" y="1333625"/>
              <a:ext cx="1360654" cy="1267480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D20CE46-225C-4643-8278-20679BC43822}"/>
              </a:ext>
            </a:extLst>
          </p:cNvPr>
          <p:cNvGrpSpPr/>
          <p:nvPr/>
        </p:nvGrpSpPr>
        <p:grpSpPr>
          <a:xfrm>
            <a:off x="3630134" y="1793080"/>
            <a:ext cx="1599092" cy="1228122"/>
            <a:chOff x="3348082" y="3485449"/>
            <a:chExt cx="1599092" cy="1228122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E4E57EC3-A228-4A9E-9D7C-FA272440D282}"/>
                </a:ext>
              </a:extLst>
            </p:cNvPr>
            <p:cNvSpPr/>
            <p:nvPr/>
          </p:nvSpPr>
          <p:spPr>
            <a:xfrm>
              <a:off x="3348082" y="3485449"/>
              <a:ext cx="1599092" cy="1228122"/>
            </a:xfrm>
            <a:prstGeom prst="roundRect">
              <a:avLst>
                <a:gd name="adj" fmla="val 17841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4" name="Picture 3">
              <a:extLst>
                <a:ext uri="{FF2B5EF4-FFF2-40B4-BE49-F238E27FC236}">
                  <a16:creationId xmlns:a16="http://schemas.microsoft.com/office/drawing/2014/main" id="{407235F7-6F83-42AB-9547-EB8288473F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4777" y="3525319"/>
              <a:ext cx="1505702" cy="114908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DFEEE40-D1B4-4CFE-8F6B-63B0BAC04B83}"/>
              </a:ext>
            </a:extLst>
          </p:cNvPr>
          <p:cNvGrpSpPr/>
          <p:nvPr/>
        </p:nvGrpSpPr>
        <p:grpSpPr>
          <a:xfrm>
            <a:off x="7101067" y="1782330"/>
            <a:ext cx="1133576" cy="1260658"/>
            <a:chOff x="4678319" y="4532722"/>
            <a:chExt cx="1133576" cy="1260658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88A89282-3E4A-440F-B846-CED77A400C19}"/>
                </a:ext>
              </a:extLst>
            </p:cNvPr>
            <p:cNvSpPr/>
            <p:nvPr/>
          </p:nvSpPr>
          <p:spPr>
            <a:xfrm>
              <a:off x="4678319" y="4532722"/>
              <a:ext cx="1133576" cy="1260658"/>
            </a:xfrm>
            <a:prstGeom prst="roundRect">
              <a:avLst>
                <a:gd name="adj" fmla="val 18790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9" name="Picture 4">
              <a:extLst>
                <a:ext uri="{FF2B5EF4-FFF2-40B4-BE49-F238E27FC236}">
                  <a16:creationId xmlns:a16="http://schemas.microsoft.com/office/drawing/2014/main" id="{A3757BA3-79B9-4689-B6DB-3A697541F3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8886" y="4570792"/>
              <a:ext cx="1040825" cy="1175997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55758296-D35B-4BB4-B30F-226632F95F9E}"/>
              </a:ext>
            </a:extLst>
          </p:cNvPr>
          <p:cNvGrpSpPr/>
          <p:nvPr/>
        </p:nvGrpSpPr>
        <p:grpSpPr>
          <a:xfrm>
            <a:off x="680621" y="4311776"/>
            <a:ext cx="2968021" cy="1135259"/>
            <a:chOff x="1362858" y="4506435"/>
            <a:chExt cx="2968021" cy="1135259"/>
          </a:xfrm>
        </p:grpSpPr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7330663F-C039-4093-B72E-1B56063B5E94}"/>
                </a:ext>
              </a:extLst>
            </p:cNvPr>
            <p:cNvSpPr/>
            <p:nvPr/>
          </p:nvSpPr>
          <p:spPr>
            <a:xfrm>
              <a:off x="1362858" y="4506435"/>
              <a:ext cx="2968021" cy="1135259"/>
            </a:xfrm>
            <a:prstGeom prst="roundRect">
              <a:avLst>
                <a:gd name="adj" fmla="val 1844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Picture 6">
              <a:extLst>
                <a:ext uri="{FF2B5EF4-FFF2-40B4-BE49-F238E27FC236}">
                  <a16:creationId xmlns:a16="http://schemas.microsoft.com/office/drawing/2014/main" id="{9292B38F-2C3C-4D5F-AB63-EACC67325E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8905" y="4539729"/>
              <a:ext cx="2893917" cy="1068708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F701FBFC-FBBA-4A3B-A2AC-C356FCB7F38F}"/>
              </a:ext>
            </a:extLst>
          </p:cNvPr>
          <p:cNvGrpSpPr/>
          <p:nvPr/>
        </p:nvGrpSpPr>
        <p:grpSpPr>
          <a:xfrm>
            <a:off x="4948834" y="4312938"/>
            <a:ext cx="779215" cy="1214293"/>
            <a:chOff x="5075824" y="4506434"/>
            <a:chExt cx="779215" cy="1214293"/>
          </a:xfrm>
        </p:grpSpPr>
        <p:sp>
          <p:nvSpPr>
            <p:cNvPr id="145" name="Rectangle: Rounded Corners 144">
              <a:extLst>
                <a:ext uri="{FF2B5EF4-FFF2-40B4-BE49-F238E27FC236}">
                  <a16:creationId xmlns:a16="http://schemas.microsoft.com/office/drawing/2014/main" id="{C05B1390-D14A-4DA7-8674-63F9AEF264A3}"/>
                </a:ext>
              </a:extLst>
            </p:cNvPr>
            <p:cNvSpPr/>
            <p:nvPr/>
          </p:nvSpPr>
          <p:spPr>
            <a:xfrm>
              <a:off x="5075824" y="4506434"/>
              <a:ext cx="779215" cy="1214293"/>
            </a:xfrm>
            <a:prstGeom prst="roundRect">
              <a:avLst>
                <a:gd name="adj" fmla="val 1844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2" name="Picture 7">
              <a:extLst>
                <a:ext uri="{FF2B5EF4-FFF2-40B4-BE49-F238E27FC236}">
                  <a16:creationId xmlns:a16="http://schemas.microsoft.com/office/drawing/2014/main" id="{D61FBC48-3E7D-4466-8C11-F423702CE7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4939" y="4533966"/>
              <a:ext cx="720983" cy="1159227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1733100D-D7EB-491F-B328-08C6AB96E9FA}"/>
              </a:ext>
            </a:extLst>
          </p:cNvPr>
          <p:cNvGrpSpPr/>
          <p:nvPr/>
        </p:nvGrpSpPr>
        <p:grpSpPr>
          <a:xfrm>
            <a:off x="7068192" y="4265371"/>
            <a:ext cx="4354167" cy="1181664"/>
            <a:chOff x="7275220" y="4484823"/>
            <a:chExt cx="4354167" cy="1181664"/>
          </a:xfrm>
        </p:grpSpPr>
        <p:sp>
          <p:nvSpPr>
            <p:cNvPr id="154" name="Rectangle: Rounded Corners 153">
              <a:extLst>
                <a:ext uri="{FF2B5EF4-FFF2-40B4-BE49-F238E27FC236}">
                  <a16:creationId xmlns:a16="http://schemas.microsoft.com/office/drawing/2014/main" id="{E5BFA28E-6C00-4F5E-AB5F-FC1866471761}"/>
                </a:ext>
              </a:extLst>
            </p:cNvPr>
            <p:cNvSpPr/>
            <p:nvPr/>
          </p:nvSpPr>
          <p:spPr>
            <a:xfrm>
              <a:off x="7275220" y="4484823"/>
              <a:ext cx="4354167" cy="1181664"/>
            </a:xfrm>
            <a:prstGeom prst="roundRect">
              <a:avLst>
                <a:gd name="adj" fmla="val 1844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Picture 8">
              <a:extLst>
                <a:ext uri="{FF2B5EF4-FFF2-40B4-BE49-F238E27FC236}">
                  <a16:creationId xmlns:a16="http://schemas.microsoft.com/office/drawing/2014/main" id="{EE78EC8C-581A-4E62-9858-CDC7B6AAED0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2373"/>
            <a:stretch/>
          </p:blipFill>
          <p:spPr bwMode="auto">
            <a:xfrm>
              <a:off x="7314569" y="4528202"/>
              <a:ext cx="4259489" cy="1094906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7" name="Picture 66">
            <a:hlinkClick r:id="rId14" action="ppaction://hlinksldjump"/>
            <a:extLst>
              <a:ext uri="{FF2B5EF4-FFF2-40B4-BE49-F238E27FC236}">
                <a16:creationId xmlns:a16="http://schemas.microsoft.com/office/drawing/2014/main" id="{46E09839-6BE2-4C14-A942-5B409C9CBAC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90" y="6221308"/>
            <a:ext cx="1094758" cy="481694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372B6147-2EAA-47D5-9BB6-1514697D4C9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8060533" y="2658566"/>
            <a:ext cx="354465" cy="44899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A6418475-52C6-4FBF-B91E-742C70443BE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10834605" y="2658566"/>
            <a:ext cx="354465" cy="44899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1FE5E179-8BE2-4782-816C-1655D73E579C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3433352" y="5174918"/>
            <a:ext cx="354465" cy="448990"/>
          </a:xfrm>
          <a:prstGeom prst="rect">
            <a:avLst/>
          </a:prstGeom>
        </p:spPr>
      </p:pic>
      <p:pic>
        <p:nvPicPr>
          <p:cNvPr id="84" name="Graphic 83">
            <a:extLst>
              <a:ext uri="{FF2B5EF4-FFF2-40B4-BE49-F238E27FC236}">
                <a16:creationId xmlns:a16="http://schemas.microsoft.com/office/drawing/2014/main" id="{6C04C5F3-A755-47A2-A8EE-2CEE2B3C299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5467733" y="5174918"/>
            <a:ext cx="354465" cy="448990"/>
          </a:xfrm>
          <a:prstGeom prst="rect">
            <a:avLst/>
          </a:prstGeom>
        </p:spPr>
      </p:pic>
      <p:pic>
        <p:nvPicPr>
          <p:cNvPr id="86" name="Graphic 85">
            <a:extLst>
              <a:ext uri="{FF2B5EF4-FFF2-40B4-BE49-F238E27FC236}">
                <a16:creationId xmlns:a16="http://schemas.microsoft.com/office/drawing/2014/main" id="{28AA17C4-1AC5-4157-8445-96BCC905C61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2104671" y="2658567"/>
            <a:ext cx="354465" cy="448990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E9FBC069-9749-4030-A75A-A0FA433787F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5005297" y="2658567"/>
            <a:ext cx="354465" cy="448990"/>
          </a:xfrm>
          <a:prstGeom prst="rect">
            <a:avLst/>
          </a:prstGeom>
        </p:spPr>
      </p:pic>
      <p:pic>
        <p:nvPicPr>
          <p:cNvPr id="88" name="Graphic 87">
            <a:extLst>
              <a:ext uri="{FF2B5EF4-FFF2-40B4-BE49-F238E27FC236}">
                <a16:creationId xmlns:a16="http://schemas.microsoft.com/office/drawing/2014/main" id="{BF1592AD-761A-48AE-B268-A5659D5FAC1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11137196" y="5174463"/>
            <a:ext cx="354465" cy="44899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00A053B-EECE-4450-A00E-C7F14A62D86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155151" y="5672178"/>
            <a:ext cx="2164268" cy="6462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AE7FFB-ACC4-4430-874E-69DE4FE9853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430057" y="5667289"/>
            <a:ext cx="1816765" cy="6462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F8F74D4-43F5-4E85-8F9F-D0BBEA47815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218825" y="5667289"/>
            <a:ext cx="1749704" cy="6462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C83C0D-EA70-4679-8B76-16C71CC166B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95270" y="3203197"/>
            <a:ext cx="1719221" cy="6462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909C788-AAA3-4C6D-819C-BE3C3611B64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225615" y="3197761"/>
            <a:ext cx="2408129" cy="64623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7968113-3079-4220-A752-E1CF524B65D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474454" y="3153192"/>
            <a:ext cx="2377646" cy="93886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611FEA-89F5-425D-A270-FDA12424564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751107" y="3197761"/>
            <a:ext cx="1652159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55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5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75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75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75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375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75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75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75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75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375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75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375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hlinkClick r:id="rId2" action="ppaction://hlinksldjump"/>
            <a:extLst>
              <a:ext uri="{FF2B5EF4-FFF2-40B4-BE49-F238E27FC236}">
                <a16:creationId xmlns:a16="http://schemas.microsoft.com/office/drawing/2014/main" id="{96897A62-CF5E-4656-8437-8552BECEF7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8235" y="1153596"/>
            <a:ext cx="1371719" cy="84741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137D067-B4C2-4B17-8C7A-097D754B50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184" y="1502341"/>
            <a:ext cx="6340188" cy="46321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C9707A-7AD7-4A5A-BEE5-83C8BBCF84C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84" y="1836031"/>
            <a:ext cx="5727803" cy="30407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3" name="Chord 2">
            <a:extLst>
              <a:ext uri="{FF2B5EF4-FFF2-40B4-BE49-F238E27FC236}">
                <a16:creationId xmlns:a16="http://schemas.microsoft.com/office/drawing/2014/main" id="{4AA83F6E-4662-4100-865E-476D27F46D00}"/>
              </a:ext>
            </a:extLst>
          </p:cNvPr>
          <p:cNvSpPr/>
          <p:nvPr/>
        </p:nvSpPr>
        <p:spPr>
          <a:xfrm>
            <a:off x="639739" y="221958"/>
            <a:ext cx="1384300" cy="1179910"/>
          </a:xfrm>
          <a:prstGeom prst="chord">
            <a:avLst>
              <a:gd name="adj1" fmla="val 20883583"/>
              <a:gd name="adj2" fmla="val 575903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Chord 26">
            <a:extLst>
              <a:ext uri="{FF2B5EF4-FFF2-40B4-BE49-F238E27FC236}">
                <a16:creationId xmlns:a16="http://schemas.microsoft.com/office/drawing/2014/main" id="{EF7A49C2-9710-4568-9D20-4FC6F432918A}"/>
              </a:ext>
            </a:extLst>
          </p:cNvPr>
          <p:cNvSpPr/>
          <p:nvPr/>
        </p:nvSpPr>
        <p:spPr>
          <a:xfrm flipH="1">
            <a:off x="666505" y="221958"/>
            <a:ext cx="1384300" cy="1179910"/>
          </a:xfrm>
          <a:prstGeom prst="chord">
            <a:avLst>
              <a:gd name="adj1" fmla="val 20883583"/>
              <a:gd name="adj2" fmla="val 575903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E2A1720D-AACC-4921-86B0-32857C5E3873}"/>
              </a:ext>
            </a:extLst>
          </p:cNvPr>
          <p:cNvSpPr/>
          <p:nvPr/>
        </p:nvSpPr>
        <p:spPr>
          <a:xfrm>
            <a:off x="338776" y="1855770"/>
            <a:ext cx="5153197" cy="4140738"/>
          </a:xfrm>
          <a:prstGeom prst="roundRect">
            <a:avLst>
              <a:gd name="adj" fmla="val 5894"/>
            </a:avLst>
          </a:prstGeom>
          <a:solidFill>
            <a:schemeClr val="bg1"/>
          </a:solidFill>
          <a:ln>
            <a:solidFill>
              <a:srgbClr val="DA5A6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68F7C51B-220C-48DF-B015-E189E06C3EF3}"/>
              </a:ext>
            </a:extLst>
          </p:cNvPr>
          <p:cNvSpPr/>
          <p:nvPr/>
        </p:nvSpPr>
        <p:spPr>
          <a:xfrm>
            <a:off x="412275" y="1915375"/>
            <a:ext cx="4995281" cy="4028040"/>
          </a:xfrm>
          <a:prstGeom prst="roundRect">
            <a:avLst>
              <a:gd name="adj" fmla="val 6154"/>
            </a:avLst>
          </a:prstGeom>
          <a:solidFill>
            <a:srgbClr val="FFF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desktop1">
            <a:extLst>
              <a:ext uri="{FF2B5EF4-FFF2-40B4-BE49-F238E27FC236}">
                <a16:creationId xmlns:a16="http://schemas.microsoft.com/office/drawing/2014/main" id="{ED76088E-3576-41EF-81C6-4DF7DE2A6493}"/>
              </a:ext>
            </a:extLst>
          </p:cNvPr>
          <p:cNvGrpSpPr/>
          <p:nvPr/>
        </p:nvGrpSpPr>
        <p:grpSpPr>
          <a:xfrm>
            <a:off x="5964751" y="1820197"/>
            <a:ext cx="5731067" cy="3217606"/>
            <a:chOff x="-1293281" y="1381368"/>
            <a:chExt cx="6226612" cy="3502644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3FA4014D-DA1C-469D-9C3D-1002FC0593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199"/>
            <a:stretch/>
          </p:blipFill>
          <p:spPr>
            <a:xfrm>
              <a:off x="-1293281" y="1381368"/>
              <a:ext cx="6226612" cy="3502644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2476D60-26EB-46AC-9F96-1290BB70618C}"/>
                </a:ext>
              </a:extLst>
            </p:cNvPr>
            <p:cNvSpPr/>
            <p:nvPr/>
          </p:nvSpPr>
          <p:spPr>
            <a:xfrm>
              <a:off x="-1034115" y="1381368"/>
              <a:ext cx="472761" cy="324871"/>
            </a:xfrm>
            <a:prstGeom prst="rect">
              <a:avLst/>
            </a:prstGeom>
            <a:solidFill>
              <a:srgbClr val="00B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5" name="รูปภาพ 34">
            <a:extLst>
              <a:ext uri="{FF2B5EF4-FFF2-40B4-BE49-F238E27FC236}">
                <a16:creationId xmlns:a16="http://schemas.microsoft.com/office/drawing/2014/main" id="{3DDDC878-7543-463E-8595-D5BC462D68C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6207" y="3775686"/>
            <a:ext cx="843108" cy="784090"/>
          </a:xfrm>
          <a:prstGeom prst="rect">
            <a:avLst/>
          </a:prstGeom>
        </p:spPr>
      </p:pic>
      <p:pic>
        <p:nvPicPr>
          <p:cNvPr id="41" name="ar1">
            <a:extLst>
              <a:ext uri="{FF2B5EF4-FFF2-40B4-BE49-F238E27FC236}">
                <a16:creationId xmlns:a16="http://schemas.microsoft.com/office/drawing/2014/main" id="{367969BD-C308-40E6-9C08-EE9DBCF17E4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13" b="100000" l="0" r="100000">
                        <a14:foregroundMark x1="18605" y1="25203" x2="72093" y2="80488"/>
                        <a14:foregroundMark x1="29070" y1="28455" x2="84884" y2="60163"/>
                        <a14:foregroundMark x1="22093" y1="30081" x2="33721" y2="731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80056" y="4241117"/>
            <a:ext cx="297667" cy="424292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B9DBC68C-0106-4FCC-A6FD-909905649C19}"/>
              </a:ext>
            </a:extLst>
          </p:cNvPr>
          <p:cNvSpPr/>
          <p:nvPr/>
        </p:nvSpPr>
        <p:spPr>
          <a:xfrm>
            <a:off x="5965104" y="1828411"/>
            <a:ext cx="435136" cy="298434"/>
          </a:xfrm>
          <a:prstGeom prst="rect">
            <a:avLst/>
          </a:prstGeom>
          <a:solidFill>
            <a:srgbClr val="00B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0" name="Picture 39">
            <a:hlinkClick r:id="rId13" action="ppaction://hlinksldjump"/>
            <a:extLst>
              <a:ext uri="{FF2B5EF4-FFF2-40B4-BE49-F238E27FC236}">
                <a16:creationId xmlns:a16="http://schemas.microsoft.com/office/drawing/2014/main" id="{9F692E51-5F63-4932-B0BF-AC67E3E1EAB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90" y="6221308"/>
            <a:ext cx="1094758" cy="48169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2461256-2D56-4CD9-8814-A9A6C0E8979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7307" y="1153596"/>
            <a:ext cx="1359526" cy="841321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BB655AC0-702E-46C6-81EE-4970AA5BD44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3463538" y="1690880"/>
            <a:ext cx="354465" cy="448990"/>
          </a:xfrm>
          <a:prstGeom prst="rect">
            <a:avLst/>
          </a:prstGeom>
        </p:spPr>
      </p:pic>
      <p:pic>
        <p:nvPicPr>
          <p:cNvPr id="28" name="เริ่มใหม่">
            <a:extLst>
              <a:ext uri="{FF2B5EF4-FFF2-40B4-BE49-F238E27FC236}">
                <a16:creationId xmlns:a16="http://schemas.microsoft.com/office/drawing/2014/main" id="{213D4C80-A613-410D-8490-A89B54E49DDB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7590" y="6221308"/>
            <a:ext cx="1094301" cy="4797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618293A-8263-4CE9-853B-53782B7C654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12275" y="2290858"/>
            <a:ext cx="5157663" cy="128636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5BB938D-674F-4938-8224-56E2805C4D5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599471" y="390118"/>
            <a:ext cx="4993057" cy="591363"/>
          </a:xfrm>
          <a:prstGeom prst="rect">
            <a:avLst/>
          </a:prstGeom>
        </p:spPr>
      </p:pic>
      <p:pic>
        <p:nvPicPr>
          <p:cNvPr id="30" name="รูปภาพ 34">
            <a:extLst>
              <a:ext uri="{FF2B5EF4-FFF2-40B4-BE49-F238E27FC236}">
                <a16:creationId xmlns:a16="http://schemas.microsoft.com/office/drawing/2014/main" id="{CE99AE94-205F-4BBB-B7B3-9496994A8DD4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697" y="140054"/>
            <a:ext cx="1017355" cy="94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82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44444E-6 L -0.09596 -0.0152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5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9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1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1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44444E-6 L -0.0944 -0.0166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600"/>
                            </p:stCondLst>
                            <p:childTnLst>
                              <p:par>
                                <p:cTn id="68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46" grpId="2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>
            <a:extLst>
              <a:ext uri="{FF2B5EF4-FFF2-40B4-BE49-F238E27FC236}">
                <a16:creationId xmlns:a16="http://schemas.microsoft.com/office/drawing/2014/main" id="{114F27E5-0DD6-406E-AF93-DEBA6B47F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9471" y="390118"/>
            <a:ext cx="4993057" cy="59136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729BE8D-72C7-47A0-BAB8-46285993F9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184" y="1502341"/>
            <a:ext cx="6340188" cy="4632182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8C0F8A90-B395-4DBA-A796-F3DF765962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84" y="1844220"/>
            <a:ext cx="5727803" cy="3214229"/>
          </a:xfrm>
          <a:prstGeom prst="rect">
            <a:avLst/>
          </a:prstGeom>
        </p:spPr>
      </p:pic>
      <p:grpSp>
        <p:nvGrpSpPr>
          <p:cNvPr id="49" name="desktop1">
            <a:extLst>
              <a:ext uri="{FF2B5EF4-FFF2-40B4-BE49-F238E27FC236}">
                <a16:creationId xmlns:a16="http://schemas.microsoft.com/office/drawing/2014/main" id="{F30DE77F-1954-4EF3-AA08-A4279578B5ED}"/>
              </a:ext>
            </a:extLst>
          </p:cNvPr>
          <p:cNvGrpSpPr/>
          <p:nvPr/>
        </p:nvGrpSpPr>
        <p:grpSpPr>
          <a:xfrm>
            <a:off x="5960470" y="1827571"/>
            <a:ext cx="5752351" cy="3230878"/>
            <a:chOff x="-1034115" y="1401041"/>
            <a:chExt cx="6226919" cy="3504251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ACF7660C-70C9-4122-88D4-049D0BF5D1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199"/>
            <a:stretch/>
          </p:blipFill>
          <p:spPr>
            <a:xfrm>
              <a:off x="-1033808" y="1402648"/>
              <a:ext cx="6226612" cy="3502644"/>
            </a:xfrm>
            <a:prstGeom prst="rect">
              <a:avLst/>
            </a:prstGeom>
          </p:spPr>
        </p:pic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8CE8DA9-2A66-49A1-9AC8-10F9BAB299D5}"/>
                </a:ext>
              </a:extLst>
            </p:cNvPr>
            <p:cNvSpPr/>
            <p:nvPr/>
          </p:nvSpPr>
          <p:spPr>
            <a:xfrm>
              <a:off x="-1034115" y="1401041"/>
              <a:ext cx="472761" cy="324871"/>
            </a:xfrm>
            <a:prstGeom prst="rect">
              <a:avLst/>
            </a:prstGeom>
            <a:solidFill>
              <a:srgbClr val="00B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54C2A38-FED1-435E-838F-E0161EEA503C}"/>
              </a:ext>
            </a:extLst>
          </p:cNvPr>
          <p:cNvGrpSpPr/>
          <p:nvPr/>
        </p:nvGrpSpPr>
        <p:grpSpPr>
          <a:xfrm>
            <a:off x="5959225" y="3727001"/>
            <a:ext cx="1566808" cy="1191710"/>
            <a:chOff x="5969996" y="3727001"/>
            <a:chExt cx="1566808" cy="1191710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778F23A5-9920-43CE-BF1F-3AC5A6316ABB}"/>
                </a:ext>
              </a:extLst>
            </p:cNvPr>
            <p:cNvGrpSpPr/>
            <p:nvPr/>
          </p:nvGrpSpPr>
          <p:grpSpPr>
            <a:xfrm>
              <a:off x="5969996" y="3727001"/>
              <a:ext cx="1566808" cy="1191710"/>
              <a:chOff x="8237601" y="3126348"/>
              <a:chExt cx="1566808" cy="1191710"/>
            </a:xfrm>
          </p:grpSpPr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AB8E9F6E-F828-4A7D-9F70-F5117C23D5A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237601" y="3126348"/>
                <a:ext cx="1566808" cy="1191710"/>
              </a:xfrm>
              <a:prstGeom prst="rect">
                <a:avLst/>
              </a:prstGeom>
            </p:spPr>
          </p:pic>
          <p:pic>
            <p:nvPicPr>
              <p:cNvPr id="62" name="รูปภาพ 22">
                <a:extLst>
                  <a:ext uri="{FF2B5EF4-FFF2-40B4-BE49-F238E27FC236}">
                    <a16:creationId xmlns:a16="http://schemas.microsoft.com/office/drawing/2014/main" id="{21C1E3A9-9B2E-4F40-B2C9-51BBFBF44E4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491312" y="3671330"/>
                <a:ext cx="1180009" cy="193391"/>
              </a:xfrm>
              <a:prstGeom prst="rect">
                <a:avLst/>
              </a:prstGeom>
            </p:spPr>
          </p:pic>
        </p:grp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8B3D1C29-EA1D-4467-BE29-C7C15CBC438F}"/>
                </a:ext>
              </a:extLst>
            </p:cNvPr>
            <p:cNvSpPr/>
            <p:nvPr/>
          </p:nvSpPr>
          <p:spPr>
            <a:xfrm>
              <a:off x="6254686" y="4268970"/>
              <a:ext cx="1277417" cy="174150"/>
            </a:xfrm>
            <a:prstGeom prst="rect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E3D8E2BB-1237-4F66-A1D7-4CEFB6967645}"/>
              </a:ext>
            </a:extLst>
          </p:cNvPr>
          <p:cNvSpPr/>
          <p:nvPr/>
        </p:nvSpPr>
        <p:spPr>
          <a:xfrm>
            <a:off x="6233413" y="4266666"/>
            <a:ext cx="1287919" cy="193391"/>
          </a:xfrm>
          <a:prstGeom prst="rect">
            <a:avLst/>
          </a:prstGeom>
          <a:solidFill>
            <a:srgbClr val="243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hlinkClick r:id="rId9" action="ppaction://hlinksldjump"/>
            <a:extLst>
              <a:ext uri="{FF2B5EF4-FFF2-40B4-BE49-F238E27FC236}">
                <a16:creationId xmlns:a16="http://schemas.microsoft.com/office/drawing/2014/main" id="{0CD40364-06D4-429E-A1F1-EE61D96296E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4243" y="1156248"/>
            <a:ext cx="1371719" cy="841321"/>
          </a:xfrm>
          <a:prstGeom prst="rect">
            <a:avLst/>
          </a:prstGeom>
        </p:spPr>
      </p:pic>
      <p:pic>
        <p:nvPicPr>
          <p:cNvPr id="29" name="รูปภาพ 34">
            <a:extLst>
              <a:ext uri="{FF2B5EF4-FFF2-40B4-BE49-F238E27FC236}">
                <a16:creationId xmlns:a16="http://schemas.microsoft.com/office/drawing/2014/main" id="{59C6FDD2-92EF-4A27-B85A-20EE9EA1AC9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697" y="140054"/>
            <a:ext cx="1017355" cy="9461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B4C6C72E-398E-499F-9F3B-1586ECF93B65}"/>
              </a:ext>
            </a:extLst>
          </p:cNvPr>
          <p:cNvSpPr/>
          <p:nvPr/>
        </p:nvSpPr>
        <p:spPr>
          <a:xfrm>
            <a:off x="338776" y="1855770"/>
            <a:ext cx="5153197" cy="4140738"/>
          </a:xfrm>
          <a:prstGeom prst="roundRect">
            <a:avLst>
              <a:gd name="adj" fmla="val 5894"/>
            </a:avLst>
          </a:prstGeom>
          <a:solidFill>
            <a:schemeClr val="bg1"/>
          </a:solidFill>
          <a:ln>
            <a:solidFill>
              <a:srgbClr val="DA5A6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09347245-ED19-49F7-9C5E-7DDFD8E5D601}"/>
              </a:ext>
            </a:extLst>
          </p:cNvPr>
          <p:cNvSpPr/>
          <p:nvPr/>
        </p:nvSpPr>
        <p:spPr>
          <a:xfrm>
            <a:off x="412275" y="1915375"/>
            <a:ext cx="4995281" cy="4028040"/>
          </a:xfrm>
          <a:prstGeom prst="roundRect">
            <a:avLst>
              <a:gd name="adj" fmla="val 6154"/>
            </a:avLst>
          </a:prstGeom>
          <a:solidFill>
            <a:srgbClr val="FFF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hlinkClick r:id="rId14" action="ppaction://hlinksldjump"/>
            <a:extLst>
              <a:ext uri="{FF2B5EF4-FFF2-40B4-BE49-F238E27FC236}">
                <a16:creationId xmlns:a16="http://schemas.microsoft.com/office/drawing/2014/main" id="{C3C94F64-D725-46F6-A0FD-E3C3E6E41DF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90" y="6221308"/>
            <a:ext cx="1094758" cy="4816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FB2C95-C483-473F-87E0-B8541118CCC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262987" y="1153201"/>
            <a:ext cx="1359526" cy="847417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9A0FE023-5184-40A4-8D49-1E57FCAA701E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247222">
            <a:off x="1990375" y="1690880"/>
            <a:ext cx="354465" cy="448990"/>
          </a:xfrm>
          <a:prstGeom prst="rect">
            <a:avLst/>
          </a:prstGeom>
        </p:spPr>
      </p:pic>
      <p:pic>
        <p:nvPicPr>
          <p:cNvPr id="52" name="เริ่มใหม่">
            <a:extLst>
              <a:ext uri="{FF2B5EF4-FFF2-40B4-BE49-F238E27FC236}">
                <a16:creationId xmlns:a16="http://schemas.microsoft.com/office/drawing/2014/main" id="{6AB4E922-BC67-478C-B208-1F40D084672A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7590" y="6221308"/>
            <a:ext cx="1094301" cy="479736"/>
          </a:xfrm>
          <a:prstGeom prst="rect">
            <a:avLst/>
          </a:prstGeom>
        </p:spPr>
      </p:pic>
      <p:sp>
        <p:nvSpPr>
          <p:cNvPr id="77" name="Trapezoid 76">
            <a:extLst>
              <a:ext uri="{FF2B5EF4-FFF2-40B4-BE49-F238E27FC236}">
                <a16:creationId xmlns:a16="http://schemas.microsoft.com/office/drawing/2014/main" id="{815B810D-D064-431C-B1B9-E6D06785DC46}"/>
              </a:ext>
            </a:extLst>
          </p:cNvPr>
          <p:cNvSpPr/>
          <p:nvPr/>
        </p:nvSpPr>
        <p:spPr>
          <a:xfrm>
            <a:off x="6431405" y="5060143"/>
            <a:ext cx="862558" cy="241081"/>
          </a:xfrm>
          <a:prstGeom prst="trapezoid">
            <a:avLst>
              <a:gd name="adj" fmla="val 61629"/>
            </a:avLst>
          </a:prstGeom>
          <a:solidFill>
            <a:srgbClr val="4741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rapezoid 78">
            <a:extLst>
              <a:ext uri="{FF2B5EF4-FFF2-40B4-BE49-F238E27FC236}">
                <a16:creationId xmlns:a16="http://schemas.microsoft.com/office/drawing/2014/main" id="{B3B86588-C2AC-4F6C-8A28-0526AD5FB442}"/>
              </a:ext>
            </a:extLst>
          </p:cNvPr>
          <p:cNvSpPr/>
          <p:nvPr/>
        </p:nvSpPr>
        <p:spPr>
          <a:xfrm rot="10800000">
            <a:off x="5952533" y="5060142"/>
            <a:ext cx="638930" cy="241081"/>
          </a:xfrm>
          <a:prstGeom prst="trapezoid">
            <a:avLst>
              <a:gd name="adj" fmla="val 61629"/>
            </a:avLst>
          </a:prstGeom>
          <a:solidFill>
            <a:srgbClr val="747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3B9975-582F-4140-A86F-B87903BC52C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20657" y="2188026"/>
            <a:ext cx="5157663" cy="198137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DC2D4E0-1C0E-4FA4-9535-FD2261625B0B}"/>
              </a:ext>
            </a:extLst>
          </p:cNvPr>
          <p:cNvGrpSpPr/>
          <p:nvPr/>
        </p:nvGrpSpPr>
        <p:grpSpPr>
          <a:xfrm>
            <a:off x="5960348" y="3007305"/>
            <a:ext cx="1566943" cy="718588"/>
            <a:chOff x="5505336" y="5781844"/>
            <a:chExt cx="1566943" cy="718588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F6FF93F7-EDA8-4191-9392-7855A9B725B8}"/>
                </a:ext>
              </a:extLst>
            </p:cNvPr>
            <p:cNvGrpSpPr/>
            <p:nvPr/>
          </p:nvGrpSpPr>
          <p:grpSpPr>
            <a:xfrm>
              <a:off x="5505336" y="5781844"/>
              <a:ext cx="1566943" cy="718588"/>
              <a:chOff x="3562849" y="4462095"/>
              <a:chExt cx="1566943" cy="718588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1EE8722F-A830-4C2B-AFC0-F1C2286AFC1B}"/>
                  </a:ext>
                </a:extLst>
              </p:cNvPr>
              <p:cNvGrpSpPr/>
              <p:nvPr/>
            </p:nvGrpSpPr>
            <p:grpSpPr>
              <a:xfrm>
                <a:off x="3562849" y="4462095"/>
                <a:ext cx="1566943" cy="718588"/>
                <a:chOff x="2828404" y="4617232"/>
                <a:chExt cx="1566943" cy="718588"/>
              </a:xfrm>
            </p:grpSpPr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5ECB93C6-E0A4-4C1B-882A-DBB7D63C5A46}"/>
                    </a:ext>
                  </a:extLst>
                </p:cNvPr>
                <p:cNvGrpSpPr/>
                <p:nvPr/>
              </p:nvGrpSpPr>
              <p:grpSpPr>
                <a:xfrm>
                  <a:off x="2828404" y="4617232"/>
                  <a:ext cx="1566943" cy="718588"/>
                  <a:chOff x="6313868" y="3023163"/>
                  <a:chExt cx="1566943" cy="718588"/>
                </a:xfrm>
              </p:grpSpPr>
              <p:grpSp>
                <p:nvGrpSpPr>
                  <p:cNvPr id="90" name="Group 89">
                    <a:extLst>
                      <a:ext uri="{FF2B5EF4-FFF2-40B4-BE49-F238E27FC236}">
                        <a16:creationId xmlns:a16="http://schemas.microsoft.com/office/drawing/2014/main" id="{666F294E-97CB-476B-8F68-47F779023A12}"/>
                      </a:ext>
                    </a:extLst>
                  </p:cNvPr>
                  <p:cNvGrpSpPr/>
                  <p:nvPr/>
                </p:nvGrpSpPr>
                <p:grpSpPr>
                  <a:xfrm>
                    <a:off x="6313868" y="3023163"/>
                    <a:ext cx="1566943" cy="718588"/>
                    <a:chOff x="9416777" y="3002318"/>
                    <a:chExt cx="1566943" cy="718588"/>
                  </a:xfrm>
                </p:grpSpPr>
                <p:grpSp>
                  <p:nvGrpSpPr>
                    <p:cNvPr id="93" name="Group 92">
                      <a:extLst>
                        <a:ext uri="{FF2B5EF4-FFF2-40B4-BE49-F238E27FC236}">
                          <a16:creationId xmlns:a16="http://schemas.microsoft.com/office/drawing/2014/main" id="{74AA7F1F-1807-42F5-96A0-CC5650067A6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701019" y="3002321"/>
                      <a:ext cx="1282701" cy="718585"/>
                      <a:chOff x="8603191" y="2470799"/>
                      <a:chExt cx="905641" cy="507351"/>
                    </a:xfrm>
                  </p:grpSpPr>
                  <p:pic>
                    <p:nvPicPr>
                      <p:cNvPr id="96" name="รูปภาพ 22">
                        <a:extLst>
                          <a:ext uri="{FF2B5EF4-FFF2-40B4-BE49-F238E27FC236}">
                            <a16:creationId xmlns:a16="http://schemas.microsoft.com/office/drawing/2014/main" id="{C4B58F68-040C-4CB4-A06E-0BA73AE1B655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 rotWithShape="1">
                      <a:blip r:embed="rId21" cstate="screen"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rcRect/>
                      <a:stretch/>
                    </p:blipFill>
                    <p:spPr>
                      <a:xfrm>
                        <a:off x="8603192" y="2470799"/>
                        <a:ext cx="905640" cy="144327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97" name="รูปภาพ 22">
                        <a:extLst>
                          <a:ext uri="{FF2B5EF4-FFF2-40B4-BE49-F238E27FC236}">
                            <a16:creationId xmlns:a16="http://schemas.microsoft.com/office/drawing/2014/main" id="{03412F32-7982-4DC6-B2DB-3A2B93DD0E30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 rotWithShape="1">
                      <a:blip r:embed="rId22" cstate="screen"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rcRect/>
                      <a:stretch/>
                    </p:blipFill>
                    <p:spPr>
                      <a:xfrm>
                        <a:off x="8603192" y="2732306"/>
                        <a:ext cx="905640" cy="245844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98" name="รูปภาพ 22">
                        <a:extLst>
                          <a:ext uri="{FF2B5EF4-FFF2-40B4-BE49-F238E27FC236}">
                            <a16:creationId xmlns:a16="http://schemas.microsoft.com/office/drawing/2014/main" id="{F6FCCA95-D54F-4620-BDFA-BA217FEBAF38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 rotWithShape="1">
                      <a:blip r:embed="rId23" cstate="screen"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rcRect/>
                      <a:stretch/>
                    </p:blipFill>
                    <p:spPr>
                      <a:xfrm>
                        <a:off x="8603191" y="2606896"/>
                        <a:ext cx="905640" cy="125534"/>
                      </a:xfrm>
                      <a:prstGeom prst="rect">
                        <a:avLst/>
                      </a:prstGeom>
                    </p:spPr>
                  </p:pic>
                </p:grpSp>
                <p:sp>
                  <p:nvSpPr>
                    <p:cNvPr id="94" name="Rectangle 93">
                      <a:extLst>
                        <a:ext uri="{FF2B5EF4-FFF2-40B4-BE49-F238E27FC236}">
                          <a16:creationId xmlns:a16="http://schemas.microsoft.com/office/drawing/2014/main" id="{4B368D08-CE6B-4A10-956B-B60F8FBF78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16777" y="3002318"/>
                      <a:ext cx="329978" cy="718582"/>
                    </a:xfrm>
                    <a:prstGeom prst="rect">
                      <a:avLst/>
                    </a:prstGeom>
                    <a:solidFill>
                      <a:srgbClr val="25353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  <p:sp>
                  <p:nvSpPr>
                    <p:cNvPr id="95" name="Rectangle 94">
                      <a:extLst>
                        <a:ext uri="{FF2B5EF4-FFF2-40B4-BE49-F238E27FC236}">
                          <a16:creationId xmlns:a16="http://schemas.microsoft.com/office/drawing/2014/main" id="{7C386426-243E-405D-9950-F0970A69239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03328" y="3195078"/>
                      <a:ext cx="329978" cy="355648"/>
                    </a:xfrm>
                    <a:prstGeom prst="rect">
                      <a:avLst/>
                    </a:prstGeom>
                    <a:solidFill>
                      <a:srgbClr val="25353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</p:grpSp>
              <p:pic>
                <p:nvPicPr>
                  <p:cNvPr id="91" name="รูปภาพ 20">
                    <a:extLst>
                      <a:ext uri="{FF2B5EF4-FFF2-40B4-BE49-F238E27FC236}">
                        <a16:creationId xmlns:a16="http://schemas.microsoft.com/office/drawing/2014/main" id="{B936EAEB-CBF0-440E-B1C8-837FBA61E0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4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647367" y="3424577"/>
                    <a:ext cx="139166" cy="118057"/>
                  </a:xfrm>
                  <a:prstGeom prst="rect">
                    <a:avLst/>
                  </a:prstGeom>
                </p:spPr>
              </p:pic>
              <p:pic>
                <p:nvPicPr>
                  <p:cNvPr id="92" name="รูปภาพ 34">
                    <a:extLst>
                      <a:ext uri="{FF2B5EF4-FFF2-40B4-BE49-F238E27FC236}">
                        <a16:creationId xmlns:a16="http://schemas.microsoft.com/office/drawing/2014/main" id="{5E19D882-5919-40DE-AAAE-D88F0D53822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659624" y="3255822"/>
                    <a:ext cx="120527" cy="112090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0152DE69-D190-4D4A-BD9C-AD0FE9D7A30B}"/>
                    </a:ext>
                  </a:extLst>
                </p:cNvPr>
                <p:cNvSpPr/>
                <p:nvPr/>
              </p:nvSpPr>
              <p:spPr>
                <a:xfrm>
                  <a:off x="3323736" y="4971202"/>
                  <a:ext cx="1023775" cy="208017"/>
                </a:xfrm>
                <a:prstGeom prst="rect">
                  <a:avLst/>
                </a:prstGeom>
                <a:solidFill>
                  <a:srgbClr val="24343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87" name="Picture 86">
                  <a:extLst>
                    <a:ext uri="{FF2B5EF4-FFF2-40B4-BE49-F238E27FC236}">
                      <a16:creationId xmlns:a16="http://schemas.microsoft.com/office/drawing/2014/main" id="{E4A9E883-9AEF-4F45-8AA9-8C8D9351CB1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91685" y="5018985"/>
                  <a:ext cx="498918" cy="140810"/>
                </a:xfrm>
                <a:prstGeom prst="rect">
                  <a:avLst/>
                </a:prstGeom>
              </p:spPr>
            </p:pic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42A09CBC-C24B-4375-A595-082F3E1E4399}"/>
                    </a:ext>
                  </a:extLst>
                </p:cNvPr>
                <p:cNvSpPr/>
                <p:nvPr/>
              </p:nvSpPr>
              <p:spPr>
                <a:xfrm>
                  <a:off x="3323736" y="4805622"/>
                  <a:ext cx="1023775" cy="208017"/>
                </a:xfrm>
                <a:prstGeom prst="rect">
                  <a:avLst/>
                </a:prstGeom>
                <a:solidFill>
                  <a:srgbClr val="24343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89" name="Picture 88">
                  <a:extLst>
                    <a:ext uri="{FF2B5EF4-FFF2-40B4-BE49-F238E27FC236}">
                      <a16:creationId xmlns:a16="http://schemas.microsoft.com/office/drawing/2014/main" id="{72917D35-7F9E-454C-905E-1CEC4EE043F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91686" y="4855170"/>
                  <a:ext cx="655770" cy="139415"/>
                </a:xfrm>
                <a:prstGeom prst="rect">
                  <a:avLst/>
                </a:prstGeom>
              </p:spPr>
            </p:pic>
          </p:grp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E695494F-041A-4CE3-8773-7B336B90E751}"/>
                  </a:ext>
                </a:extLst>
              </p:cNvPr>
              <p:cNvSpPr/>
              <p:nvPr/>
            </p:nvSpPr>
            <p:spPr>
              <a:xfrm>
                <a:off x="3895208" y="4663102"/>
                <a:ext cx="1231291" cy="182782"/>
              </a:xfrm>
              <a:prstGeom prst="rect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0164B086-77B5-4E87-B019-D0F5AE1533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7918" y="5813436"/>
              <a:ext cx="197532" cy="160952"/>
            </a:xfrm>
            <a:prstGeom prst="rect">
              <a:avLst/>
            </a:prstGeom>
          </p:spPr>
        </p:pic>
      </p:grpSp>
      <p:pic>
        <p:nvPicPr>
          <p:cNvPr id="76" name="ar1">
            <a:extLst>
              <a:ext uri="{FF2B5EF4-FFF2-40B4-BE49-F238E27FC236}">
                <a16:creationId xmlns:a16="http://schemas.microsoft.com/office/drawing/2014/main" id="{CB2BBE5B-0DFE-461D-AA0C-3D40ACC35F6C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screen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813" b="100000" l="0" r="100000">
                        <a14:foregroundMark x1="18605" y1="25203" x2="72093" y2="80488"/>
                        <a14:foregroundMark x1="29070" y1="28455" x2="84884" y2="60163"/>
                        <a14:foregroundMark x1="22093" y1="30081" x2="33721" y2="731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6650" y="3203544"/>
            <a:ext cx="297667" cy="424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85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0.08906 0.24791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53" y="1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1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1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906 0.24791 L -0.03346 0.1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-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1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1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3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300"/>
                            </p:stCondLst>
                            <p:childTnLst>
                              <p:par>
                                <p:cTn id="4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46 0.15 L -2.5E-6 3.7037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9" y="-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3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3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7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0.08907 0.24792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10" y="1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0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400"/>
                            </p:stCondLst>
                            <p:childTnLst>
                              <p:par>
                                <p:cTn id="8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906 0.24791 L -0.03346 0.15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" y="-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400"/>
                            </p:stCondLst>
                            <p:childTnLst>
                              <p:par>
                                <p:cTn id="85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60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0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800"/>
                            </p:stCondLst>
                            <p:childTnLst>
                              <p:par>
                                <p:cTn id="9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46 0.15 L -1.25E-6 -7.37257E-18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-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800"/>
                            </p:stCondLst>
                            <p:childTnLst>
                              <p:par>
                                <p:cTn id="99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200"/>
                            </p:stCondLst>
                            <p:childTnLst>
                              <p:par>
                                <p:cTn id="105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75" grpId="0" animBg="1"/>
      <p:bldP spid="75" grpId="1" animBg="1"/>
      <p:bldP spid="75" grpId="2" animBg="1"/>
      <p:bldP spid="75" grpId="3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770BBA1-B761-4813-911A-D5DEBEDB67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ED1B24"/>
          </a:solidFill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B306500-6812-4DF5-87DD-1BA5DB1294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7727" y="334843"/>
            <a:ext cx="8876545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2323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2354AAC5-E2C8-4ADC-934A-3550077001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736" y="364591"/>
            <a:ext cx="4078577" cy="585267"/>
          </a:xfrm>
          <a:prstGeom prst="rect">
            <a:avLst/>
          </a:prstGeom>
        </p:spPr>
      </p:pic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F9A478B0-8CEE-4B99-B1F8-2A0D7AE9FB2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7942"/>
          <a:stretch/>
        </p:blipFill>
        <p:spPr>
          <a:xfrm>
            <a:off x="2755898" y="1200457"/>
            <a:ext cx="847579" cy="469433"/>
          </a:xfrm>
          <a:prstGeom prst="rect">
            <a:avLst/>
          </a:prstGeom>
        </p:spPr>
      </p:pic>
      <p:pic>
        <p:nvPicPr>
          <p:cNvPr id="102" name="Picture 101">
            <a:hlinkClick r:id="rId6" action="ppaction://hlinksldjump"/>
            <a:extLst>
              <a:ext uri="{FF2B5EF4-FFF2-40B4-BE49-F238E27FC236}">
                <a16:creationId xmlns:a16="http://schemas.microsoft.com/office/drawing/2014/main" id="{89235C5B-90F8-4E9C-B306-A019923293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01" r="72178"/>
          <a:stretch/>
        </p:blipFill>
        <p:spPr>
          <a:xfrm>
            <a:off x="3603476" y="1200457"/>
            <a:ext cx="1105047" cy="469433"/>
          </a:xfrm>
          <a:prstGeom prst="rect">
            <a:avLst/>
          </a:prstGeom>
        </p:spPr>
      </p:pic>
      <p:pic>
        <p:nvPicPr>
          <p:cNvPr id="103" name="Picture 102">
            <a:hlinkClick r:id="rId7" action="ppaction://hlinksldjump"/>
            <a:extLst>
              <a:ext uri="{FF2B5EF4-FFF2-40B4-BE49-F238E27FC236}">
                <a16:creationId xmlns:a16="http://schemas.microsoft.com/office/drawing/2014/main" id="{31000E82-427D-4380-834E-4B44955E570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822" r="53749"/>
          <a:stretch/>
        </p:blipFill>
        <p:spPr>
          <a:xfrm>
            <a:off x="4708523" y="1198203"/>
            <a:ext cx="1295402" cy="469433"/>
          </a:xfrm>
          <a:prstGeom prst="rect">
            <a:avLst/>
          </a:prstGeom>
        </p:spPr>
      </p:pic>
      <p:pic>
        <p:nvPicPr>
          <p:cNvPr id="104" name="Picture 103">
            <a:hlinkClick r:id="rId8" action="ppaction://hlinksldjump"/>
            <a:extLst>
              <a:ext uri="{FF2B5EF4-FFF2-40B4-BE49-F238E27FC236}">
                <a16:creationId xmlns:a16="http://schemas.microsoft.com/office/drawing/2014/main" id="{F3ECF810-5878-443F-8C52-81A7D48579B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250" r="30301"/>
          <a:stretch/>
        </p:blipFill>
        <p:spPr>
          <a:xfrm>
            <a:off x="6003925" y="1207431"/>
            <a:ext cx="1648280" cy="469433"/>
          </a:xfrm>
          <a:prstGeom prst="rect">
            <a:avLst/>
          </a:prstGeom>
        </p:spPr>
      </p:pic>
      <p:pic>
        <p:nvPicPr>
          <p:cNvPr id="106" name="Picture 105">
            <a:hlinkClick r:id="rId9" action="ppaction://hlinksldjump"/>
            <a:extLst>
              <a:ext uri="{FF2B5EF4-FFF2-40B4-BE49-F238E27FC236}">
                <a16:creationId xmlns:a16="http://schemas.microsoft.com/office/drawing/2014/main" id="{25C3ED3D-8EB7-4099-858E-D9138771BF0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105" r="-1220"/>
          <a:stretch/>
        </p:blipFill>
        <p:spPr>
          <a:xfrm>
            <a:off x="7680781" y="1205253"/>
            <a:ext cx="2187118" cy="4694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D6B9D84-7151-4264-9890-927FA94FB03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48"/>
          <a:stretch/>
        </p:blipFill>
        <p:spPr>
          <a:xfrm>
            <a:off x="884661" y="1192398"/>
            <a:ext cx="1871239" cy="463336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D7C4CF0-1A07-44AA-BD5F-8EE2C1CAB207}"/>
              </a:ext>
            </a:extLst>
          </p:cNvPr>
          <p:cNvSpPr/>
          <p:nvPr/>
        </p:nvSpPr>
        <p:spPr>
          <a:xfrm>
            <a:off x="279673" y="1577382"/>
            <a:ext cx="11632654" cy="5049420"/>
          </a:xfrm>
          <a:prstGeom prst="roundRect">
            <a:avLst>
              <a:gd name="adj" fmla="val 5869"/>
            </a:avLst>
          </a:prstGeom>
          <a:solidFill>
            <a:schemeClr val="bg1"/>
          </a:solidFill>
          <a:ln>
            <a:solidFill>
              <a:srgbClr val="DA5A6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ED4240-9FA5-46F4-AE8F-604580AF489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7042" y="1772798"/>
            <a:ext cx="10412870" cy="5425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BE92590C-B420-47EE-A89C-521EB14036B4}"/>
              </a:ext>
            </a:extLst>
          </p:cNvPr>
          <p:cNvGrpSpPr/>
          <p:nvPr/>
        </p:nvGrpSpPr>
        <p:grpSpPr>
          <a:xfrm>
            <a:off x="537297" y="2622469"/>
            <a:ext cx="1742882" cy="1056074"/>
            <a:chOff x="340987" y="2216781"/>
            <a:chExt cx="2122689" cy="1286213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9EF8951-F38C-4EE7-B3F0-B3BE60151C4C}"/>
                </a:ext>
              </a:extLst>
            </p:cNvPr>
            <p:cNvSpPr/>
            <p:nvPr/>
          </p:nvSpPr>
          <p:spPr>
            <a:xfrm>
              <a:off x="340987" y="2216781"/>
              <a:ext cx="2122689" cy="1286213"/>
            </a:xfrm>
            <a:prstGeom prst="roundRect">
              <a:avLst>
                <a:gd name="adj" fmla="val 18447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4563E67F-40A8-4E4E-9CC1-E6AFBB4166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7517" y="2265832"/>
              <a:ext cx="2029627" cy="1183147"/>
            </a:xfrm>
            <a:prstGeom prst="round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21FA890-6489-49C9-A32C-EC70216B8F48}"/>
              </a:ext>
            </a:extLst>
          </p:cNvPr>
          <p:cNvGrpSpPr/>
          <p:nvPr/>
        </p:nvGrpSpPr>
        <p:grpSpPr>
          <a:xfrm>
            <a:off x="2951796" y="2622468"/>
            <a:ext cx="1467204" cy="1056073"/>
            <a:chOff x="3661363" y="1648503"/>
            <a:chExt cx="1786937" cy="1286212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C18B7C04-FFA2-4C46-886C-5759907694F0}"/>
                </a:ext>
              </a:extLst>
            </p:cNvPr>
            <p:cNvSpPr/>
            <p:nvPr/>
          </p:nvSpPr>
          <p:spPr>
            <a:xfrm>
              <a:off x="3661363" y="1648503"/>
              <a:ext cx="1786937" cy="1286212"/>
            </a:xfrm>
            <a:prstGeom prst="roundRect">
              <a:avLst>
                <a:gd name="adj" fmla="val 18447"/>
              </a:avLst>
            </a:prstGeom>
            <a:solidFill>
              <a:srgbClr val="FBC3A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39833276-1CDF-4962-8F5F-398134BF1C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22780" y="1697552"/>
              <a:ext cx="1664101" cy="1183147"/>
            </a:xfrm>
            <a:prstGeom prst="roundRect">
              <a:avLst>
                <a:gd name="adj" fmla="val 18699"/>
              </a:avLst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8145398-9FE3-42B4-8209-073F90852A63}"/>
              </a:ext>
            </a:extLst>
          </p:cNvPr>
          <p:cNvGrpSpPr/>
          <p:nvPr/>
        </p:nvGrpSpPr>
        <p:grpSpPr>
          <a:xfrm>
            <a:off x="5226823" y="2622468"/>
            <a:ext cx="2485600" cy="1056073"/>
            <a:chOff x="6300018" y="1648503"/>
            <a:chExt cx="2666182" cy="1132798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4D866E7A-F16F-4889-99A6-1B65DD223FEF}"/>
                </a:ext>
              </a:extLst>
            </p:cNvPr>
            <p:cNvSpPr/>
            <p:nvPr/>
          </p:nvSpPr>
          <p:spPr>
            <a:xfrm>
              <a:off x="6300018" y="1648503"/>
              <a:ext cx="2666182" cy="1132798"/>
            </a:xfrm>
            <a:prstGeom prst="roundRect">
              <a:avLst>
                <a:gd name="adj" fmla="val 18447"/>
              </a:avLst>
            </a:prstGeom>
            <a:solidFill>
              <a:srgbClr val="FBC3A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311575F9-5486-4C03-BEFC-613425F71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64609" y="1698261"/>
              <a:ext cx="2537000" cy="1033281"/>
            </a:xfrm>
            <a:prstGeom prst="round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4C41665-961D-48B3-ABF3-B873F9337BB2}"/>
              </a:ext>
            </a:extLst>
          </p:cNvPr>
          <p:cNvGrpSpPr/>
          <p:nvPr/>
        </p:nvGrpSpPr>
        <p:grpSpPr>
          <a:xfrm>
            <a:off x="8524036" y="2641598"/>
            <a:ext cx="3130666" cy="1013734"/>
            <a:chOff x="8414951" y="1648504"/>
            <a:chExt cx="3130666" cy="1013734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29A698E7-1AB4-4844-83D7-62DD87E92D46}"/>
                </a:ext>
              </a:extLst>
            </p:cNvPr>
            <p:cNvSpPr/>
            <p:nvPr/>
          </p:nvSpPr>
          <p:spPr>
            <a:xfrm>
              <a:off x="8414951" y="1648504"/>
              <a:ext cx="3130666" cy="1013734"/>
            </a:xfrm>
            <a:prstGeom prst="roundRect">
              <a:avLst>
                <a:gd name="adj" fmla="val 18447"/>
              </a:avLst>
            </a:prstGeom>
            <a:solidFill>
              <a:srgbClr val="FBC3A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E5A4A489-E278-4E50-B002-E91FF30108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8029" y="1685655"/>
              <a:ext cx="3024510" cy="939431"/>
            </a:xfrm>
            <a:prstGeom prst="round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BE96568-C819-4B7A-9C52-742C2625F03D}"/>
              </a:ext>
            </a:extLst>
          </p:cNvPr>
          <p:cNvGrpSpPr/>
          <p:nvPr/>
        </p:nvGrpSpPr>
        <p:grpSpPr>
          <a:xfrm>
            <a:off x="7719886" y="4633359"/>
            <a:ext cx="954006" cy="1252074"/>
            <a:chOff x="6287221" y="4736661"/>
            <a:chExt cx="847004" cy="1111641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B5E9E96A-26EC-4605-87FE-00C5F8FF3D76}"/>
                </a:ext>
              </a:extLst>
            </p:cNvPr>
            <p:cNvSpPr/>
            <p:nvPr/>
          </p:nvSpPr>
          <p:spPr>
            <a:xfrm>
              <a:off x="6287221" y="4736661"/>
              <a:ext cx="847004" cy="1111641"/>
            </a:xfrm>
            <a:prstGeom prst="roundRect">
              <a:avLst>
                <a:gd name="adj" fmla="val 18447"/>
              </a:avLst>
            </a:prstGeom>
            <a:solidFill>
              <a:srgbClr val="FBC3A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0F25B884-441B-449D-87D9-24D49ABCC8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40699" y="4779426"/>
              <a:ext cx="740048" cy="1008416"/>
            </a:xfrm>
            <a:prstGeom prst="round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937CE3A-95B1-498D-8F51-B51D8A5FC7CF}"/>
              </a:ext>
            </a:extLst>
          </p:cNvPr>
          <p:cNvGrpSpPr/>
          <p:nvPr/>
        </p:nvGrpSpPr>
        <p:grpSpPr>
          <a:xfrm>
            <a:off x="1440350" y="4758989"/>
            <a:ext cx="3907730" cy="1026011"/>
            <a:chOff x="2086670" y="4739547"/>
            <a:chExt cx="3907730" cy="1026011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976344F0-7763-4284-9170-D1AB88BF3913}"/>
                </a:ext>
              </a:extLst>
            </p:cNvPr>
            <p:cNvSpPr/>
            <p:nvPr/>
          </p:nvSpPr>
          <p:spPr>
            <a:xfrm>
              <a:off x="2086670" y="4739547"/>
              <a:ext cx="3907730" cy="1026011"/>
            </a:xfrm>
            <a:prstGeom prst="roundRect">
              <a:avLst>
                <a:gd name="adj" fmla="val 18447"/>
              </a:avLst>
            </a:prstGeom>
            <a:solidFill>
              <a:srgbClr val="FBC3A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58B46F8C-A5A3-434D-A1F6-AB3F4F36A3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2006" y="4775522"/>
              <a:ext cx="3817057" cy="954264"/>
            </a:xfrm>
            <a:prstGeom prst="roundRect">
              <a:avLst/>
            </a:prstGeom>
          </p:spPr>
        </p:pic>
      </p:grpSp>
      <p:pic>
        <p:nvPicPr>
          <p:cNvPr id="80" name="รูปภาพ 34">
            <a:extLst>
              <a:ext uri="{FF2B5EF4-FFF2-40B4-BE49-F238E27FC236}">
                <a16:creationId xmlns:a16="http://schemas.microsoft.com/office/drawing/2014/main" id="{8CACB856-7625-438C-B51D-06E7DCBDF5FA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8744" y="117833"/>
            <a:ext cx="1017355" cy="946140"/>
          </a:xfrm>
          <a:prstGeom prst="rect">
            <a:avLst/>
          </a:prstGeom>
        </p:spPr>
      </p:pic>
      <p:pic>
        <p:nvPicPr>
          <p:cNvPr id="83" name="Picture 82">
            <a:hlinkClick r:id="rId21" action="ppaction://hlinksldjump"/>
            <a:extLst>
              <a:ext uri="{FF2B5EF4-FFF2-40B4-BE49-F238E27FC236}">
                <a16:creationId xmlns:a16="http://schemas.microsoft.com/office/drawing/2014/main" id="{21CFE219-7DFD-4108-8D2E-D1F18032370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90" y="6221308"/>
            <a:ext cx="1094758" cy="481694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94EEF66B-3257-495A-B311-E173600915A9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5821508" y="1419943"/>
            <a:ext cx="354465" cy="44899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894070F9-55B3-4233-9632-1F9B22609416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7521890" y="1419943"/>
            <a:ext cx="354465" cy="448990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258779A2-D2F7-4156-8CF8-3CF407D70E23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3427977" y="1419945"/>
            <a:ext cx="354465" cy="448990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F28EDA31-E4D7-4F4E-AE5B-CC7173630BC7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4484624" y="1419944"/>
            <a:ext cx="354465" cy="448990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B8788A68-D9F1-4589-8E88-B2EA3036A72D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9639868" y="1419943"/>
            <a:ext cx="354465" cy="4489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43E537-4173-41FC-8A3A-6E2F9449F89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640349" y="5945429"/>
            <a:ext cx="3359187" cy="6462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B45C501-EB53-4FC1-A72D-794EA5C28B38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64883" y="3762711"/>
            <a:ext cx="1743607" cy="9388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725E501-7AC8-4E16-92B0-0F9EE65181B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819274" y="3800811"/>
            <a:ext cx="1737511" cy="93886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2BE306D-5D01-42C3-90FF-9AA51E3B4064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225039" y="3802272"/>
            <a:ext cx="2487384" cy="6462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D259B94-52EB-4BAF-A6CD-4D7DF8B61F77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8464644" y="3801063"/>
            <a:ext cx="3249450" cy="64623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FA3ED85-E160-4226-905B-EA9DD4FA662C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5736940" y="5940890"/>
            <a:ext cx="4919898" cy="646232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1ADAC10D-2166-4D83-9240-5420B5AAF338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7445452" y="3445489"/>
            <a:ext cx="354465" cy="448990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0708DE8E-FD21-4CAA-BE0C-E61B10FA93BB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11450931" y="3445489"/>
            <a:ext cx="354465" cy="44899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7EBEFC19-6942-4D30-9DB6-5CFB2923F361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1952085" y="3445491"/>
            <a:ext cx="354465" cy="448990"/>
          </a:xfrm>
          <a:prstGeom prst="rect">
            <a:avLst/>
          </a:prstGeom>
        </p:spPr>
      </p:pic>
      <p:pic>
        <p:nvPicPr>
          <p:cNvPr id="92" name="Graphic 91">
            <a:extLst>
              <a:ext uri="{FF2B5EF4-FFF2-40B4-BE49-F238E27FC236}">
                <a16:creationId xmlns:a16="http://schemas.microsoft.com/office/drawing/2014/main" id="{2E9D0258-16A3-4F5E-950E-E611F468A940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4065576" y="3445490"/>
            <a:ext cx="354465" cy="448990"/>
          </a:xfrm>
          <a:prstGeom prst="rect">
            <a:avLst/>
          </a:prstGeom>
        </p:spPr>
      </p:pic>
      <p:pic>
        <p:nvPicPr>
          <p:cNvPr id="100" name="Graphic 99">
            <a:extLst>
              <a:ext uri="{FF2B5EF4-FFF2-40B4-BE49-F238E27FC236}">
                <a16:creationId xmlns:a16="http://schemas.microsoft.com/office/drawing/2014/main" id="{E049E75F-21C7-4F26-83FE-77001BBDD345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5055156" y="5501070"/>
            <a:ext cx="354465" cy="448990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63623D71-1664-4BC1-A483-9CBB4EE7F0C8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8513848" y="5501070"/>
            <a:ext cx="354465" cy="44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1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75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75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75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75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375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75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375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75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375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375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75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375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75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375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75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375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75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375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>
            <a:extLst>
              <a:ext uri="{FF2B5EF4-FFF2-40B4-BE49-F238E27FC236}">
                <a16:creationId xmlns:a16="http://schemas.microsoft.com/office/drawing/2014/main" id="{0E66296B-64EB-4C8B-A804-F0F229B3A7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736" y="364591"/>
            <a:ext cx="4078577" cy="585267"/>
          </a:xfrm>
          <a:prstGeom prst="rect">
            <a:avLst/>
          </a:prstGeom>
        </p:spPr>
      </p:pic>
      <p:pic>
        <p:nvPicPr>
          <p:cNvPr id="90" name="Picture 89">
            <a:hlinkClick r:id="rId4" action="ppaction://hlinksldjump"/>
            <a:extLst>
              <a:ext uri="{FF2B5EF4-FFF2-40B4-BE49-F238E27FC236}">
                <a16:creationId xmlns:a16="http://schemas.microsoft.com/office/drawing/2014/main" id="{5FEF518D-DB8F-4D72-B77C-2A4F4F9304B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01" r="72178"/>
          <a:stretch/>
        </p:blipFill>
        <p:spPr>
          <a:xfrm>
            <a:off x="3603476" y="1200457"/>
            <a:ext cx="1105047" cy="469433"/>
          </a:xfrm>
          <a:prstGeom prst="rect">
            <a:avLst/>
          </a:prstGeom>
        </p:spPr>
      </p:pic>
      <p:pic>
        <p:nvPicPr>
          <p:cNvPr id="91" name="Picture 90">
            <a:hlinkClick r:id="rId6" action="ppaction://hlinksldjump"/>
            <a:extLst>
              <a:ext uri="{FF2B5EF4-FFF2-40B4-BE49-F238E27FC236}">
                <a16:creationId xmlns:a16="http://schemas.microsoft.com/office/drawing/2014/main" id="{3082872D-F8F9-43AF-8B60-2BEEE294D8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822" r="53749"/>
          <a:stretch/>
        </p:blipFill>
        <p:spPr>
          <a:xfrm>
            <a:off x="4708523" y="1198203"/>
            <a:ext cx="1295402" cy="469433"/>
          </a:xfrm>
          <a:prstGeom prst="rect">
            <a:avLst/>
          </a:prstGeom>
        </p:spPr>
      </p:pic>
      <p:pic>
        <p:nvPicPr>
          <p:cNvPr id="95" name="Picture 94">
            <a:hlinkClick r:id="rId7" action="ppaction://hlinksldjump"/>
            <a:extLst>
              <a:ext uri="{FF2B5EF4-FFF2-40B4-BE49-F238E27FC236}">
                <a16:creationId xmlns:a16="http://schemas.microsoft.com/office/drawing/2014/main" id="{CCA9E36E-69BE-4B17-8C46-A247F358344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250" r="30301"/>
          <a:stretch/>
        </p:blipFill>
        <p:spPr>
          <a:xfrm>
            <a:off x="6003925" y="1207431"/>
            <a:ext cx="1648280" cy="469433"/>
          </a:xfrm>
          <a:prstGeom prst="rect">
            <a:avLst/>
          </a:prstGeom>
        </p:spPr>
      </p:pic>
      <p:pic>
        <p:nvPicPr>
          <p:cNvPr id="96" name="Picture 95">
            <a:hlinkClick r:id="rId8" action="ppaction://hlinksldjump"/>
            <a:extLst>
              <a:ext uri="{FF2B5EF4-FFF2-40B4-BE49-F238E27FC236}">
                <a16:creationId xmlns:a16="http://schemas.microsoft.com/office/drawing/2014/main" id="{4852B1F3-0E11-472D-B58E-5B4353F980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105" r="-1220"/>
          <a:stretch/>
        </p:blipFill>
        <p:spPr>
          <a:xfrm>
            <a:off x="7680781" y="1205253"/>
            <a:ext cx="2187118" cy="469433"/>
          </a:xfrm>
          <a:prstGeom prst="rect">
            <a:avLst/>
          </a:prstGeom>
        </p:spPr>
      </p:pic>
      <p:pic>
        <p:nvPicPr>
          <p:cNvPr id="4" name="Picture 3">
            <a:hlinkClick r:id="rId9" action="ppaction://hlinksldjump"/>
            <a:extLst>
              <a:ext uri="{FF2B5EF4-FFF2-40B4-BE49-F238E27FC236}">
                <a16:creationId xmlns:a16="http://schemas.microsoft.com/office/drawing/2014/main" id="{79BC6AAB-A280-426C-9158-C8757B1F56D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5019" y="1209077"/>
            <a:ext cx="1140051" cy="463336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D7C4CF0-1A07-44AA-BD5F-8EE2C1CAB207}"/>
              </a:ext>
            </a:extLst>
          </p:cNvPr>
          <p:cNvSpPr/>
          <p:nvPr/>
        </p:nvSpPr>
        <p:spPr>
          <a:xfrm>
            <a:off x="279673" y="1577382"/>
            <a:ext cx="11632654" cy="5049420"/>
          </a:xfrm>
          <a:prstGeom prst="roundRect">
            <a:avLst>
              <a:gd name="adj" fmla="val 5869"/>
            </a:avLst>
          </a:prstGeom>
          <a:solidFill>
            <a:schemeClr val="bg1"/>
          </a:solidFill>
          <a:ln>
            <a:solidFill>
              <a:srgbClr val="DA5A6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101" name="Group 100">
            <a:extLst>
              <a:ext uri="{FF2B5EF4-FFF2-40B4-BE49-F238E27FC236}">
                <a16:creationId xmlns:a16="http://schemas.microsoft.com/office/drawing/2014/main" id="{23E97EB1-C336-4D2B-B82E-1AA59AC47770}"/>
              </a:ext>
            </a:extLst>
          </p:cNvPr>
          <p:cNvGrpSpPr/>
          <p:nvPr/>
        </p:nvGrpSpPr>
        <p:grpSpPr>
          <a:xfrm>
            <a:off x="1857872" y="2402655"/>
            <a:ext cx="633451" cy="1244508"/>
            <a:chOff x="-2493305" y="2252302"/>
            <a:chExt cx="506535" cy="995162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7F749437-8E8C-4FA9-91A0-B43A843E06D0}"/>
                </a:ext>
              </a:extLst>
            </p:cNvPr>
            <p:cNvSpPr/>
            <p:nvPr/>
          </p:nvSpPr>
          <p:spPr>
            <a:xfrm>
              <a:off x="-2493305" y="2252302"/>
              <a:ext cx="506535" cy="995162"/>
            </a:xfrm>
            <a:prstGeom prst="roundRect">
              <a:avLst>
                <a:gd name="adj" fmla="val 14098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8B62A49C-D0E6-4EA2-926D-2829BDF006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" r="12726" b="3007"/>
            <a:stretch/>
          </p:blipFill>
          <p:spPr>
            <a:xfrm>
              <a:off x="-2464454" y="2275509"/>
              <a:ext cx="449644" cy="938853"/>
            </a:xfrm>
            <a:prstGeom prst="roundRect">
              <a:avLst/>
            </a:prstGeom>
          </p:spPr>
        </p:pic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E53AA6EE-602C-49AF-B3BE-A71696E6A774}"/>
              </a:ext>
            </a:extLst>
          </p:cNvPr>
          <p:cNvGrpSpPr/>
          <p:nvPr/>
        </p:nvGrpSpPr>
        <p:grpSpPr>
          <a:xfrm>
            <a:off x="3541892" y="2501158"/>
            <a:ext cx="2018697" cy="1058402"/>
            <a:chOff x="2504095" y="2623670"/>
            <a:chExt cx="1788893" cy="937916"/>
          </a:xfrm>
        </p:grpSpPr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7A9A1CD2-2420-48EE-845E-5EB66144ABFF}"/>
                </a:ext>
              </a:extLst>
            </p:cNvPr>
            <p:cNvSpPr/>
            <p:nvPr/>
          </p:nvSpPr>
          <p:spPr>
            <a:xfrm>
              <a:off x="2504095" y="2623670"/>
              <a:ext cx="1788893" cy="937916"/>
            </a:xfrm>
            <a:prstGeom prst="roundRect">
              <a:avLst>
                <a:gd name="adj" fmla="val 14098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97F0BE1C-5FB8-4E3C-822C-F73DD6DBE0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38935" y="2655482"/>
              <a:ext cx="1713328" cy="874290"/>
            </a:xfrm>
            <a:prstGeom prst="roundRect">
              <a:avLst/>
            </a:prstGeom>
          </p:spPr>
        </p:pic>
      </p:grp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4D629D0B-A3FE-48AF-BA34-BFD58EC0AF40}"/>
              </a:ext>
            </a:extLst>
          </p:cNvPr>
          <p:cNvGrpSpPr/>
          <p:nvPr/>
        </p:nvGrpSpPr>
        <p:grpSpPr>
          <a:xfrm>
            <a:off x="6604519" y="2527779"/>
            <a:ext cx="1632857" cy="1075701"/>
            <a:chOff x="5372780" y="2449371"/>
            <a:chExt cx="1632857" cy="1075701"/>
          </a:xfrm>
        </p:grpSpPr>
        <p:sp>
          <p:nvSpPr>
            <p:cNvPr id="151" name="Rectangle: Rounded Corners 150">
              <a:extLst>
                <a:ext uri="{FF2B5EF4-FFF2-40B4-BE49-F238E27FC236}">
                  <a16:creationId xmlns:a16="http://schemas.microsoft.com/office/drawing/2014/main" id="{45AB8A19-565A-4F67-8390-D08837EAAA48}"/>
                </a:ext>
              </a:extLst>
            </p:cNvPr>
            <p:cNvSpPr/>
            <p:nvPr/>
          </p:nvSpPr>
          <p:spPr>
            <a:xfrm>
              <a:off x="5372780" y="2449371"/>
              <a:ext cx="1632857" cy="1075701"/>
            </a:xfrm>
            <a:prstGeom prst="roundRect">
              <a:avLst>
                <a:gd name="adj" fmla="val 17197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3469603E-D254-4039-8886-E2C4CB5E6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1115" y="2484334"/>
              <a:ext cx="1547569" cy="999471"/>
            </a:xfrm>
            <a:prstGeom prst="roundRect">
              <a:avLst/>
            </a:prstGeom>
          </p:spPr>
        </p:pic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E72BB994-28FB-4970-B140-5AA597C2721A}"/>
              </a:ext>
            </a:extLst>
          </p:cNvPr>
          <p:cNvGrpSpPr/>
          <p:nvPr/>
        </p:nvGrpSpPr>
        <p:grpSpPr>
          <a:xfrm>
            <a:off x="9281306" y="2507199"/>
            <a:ext cx="1320842" cy="1058402"/>
            <a:chOff x="7746958" y="2449372"/>
            <a:chExt cx="1320842" cy="1058402"/>
          </a:xfrm>
        </p:grpSpPr>
        <p:sp>
          <p:nvSpPr>
            <p:cNvPr id="163" name="Rectangle: Rounded Corners 162">
              <a:extLst>
                <a:ext uri="{FF2B5EF4-FFF2-40B4-BE49-F238E27FC236}">
                  <a16:creationId xmlns:a16="http://schemas.microsoft.com/office/drawing/2014/main" id="{375E50E1-4BB8-4A8B-BAD2-BC47FFDA2D0D}"/>
                </a:ext>
              </a:extLst>
            </p:cNvPr>
            <p:cNvSpPr/>
            <p:nvPr/>
          </p:nvSpPr>
          <p:spPr>
            <a:xfrm>
              <a:off x="7746958" y="2449372"/>
              <a:ext cx="1320842" cy="1058402"/>
            </a:xfrm>
            <a:prstGeom prst="roundRect">
              <a:avLst>
                <a:gd name="adj" fmla="val 14098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DE8F7E33-6340-4A79-BD67-75FD297DB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88423" y="2487672"/>
              <a:ext cx="1249003" cy="992797"/>
            </a:xfrm>
            <a:prstGeom prst="roundRect">
              <a:avLst/>
            </a:prstGeom>
          </p:spPr>
        </p:pic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F0C0BF80-71D9-4AE2-B6D4-4873DCB558FD}"/>
              </a:ext>
            </a:extLst>
          </p:cNvPr>
          <p:cNvGrpSpPr/>
          <p:nvPr/>
        </p:nvGrpSpPr>
        <p:grpSpPr>
          <a:xfrm>
            <a:off x="1475162" y="4426156"/>
            <a:ext cx="3329343" cy="1058402"/>
            <a:chOff x="998816" y="4831698"/>
            <a:chExt cx="3329343" cy="1058402"/>
          </a:xfrm>
        </p:grpSpPr>
        <p:sp>
          <p:nvSpPr>
            <p:cNvPr id="171" name="Rectangle: Rounded Corners 170">
              <a:extLst>
                <a:ext uri="{FF2B5EF4-FFF2-40B4-BE49-F238E27FC236}">
                  <a16:creationId xmlns:a16="http://schemas.microsoft.com/office/drawing/2014/main" id="{6076C1E6-8025-4303-8B55-B278A7C90E22}"/>
                </a:ext>
              </a:extLst>
            </p:cNvPr>
            <p:cNvSpPr/>
            <p:nvPr/>
          </p:nvSpPr>
          <p:spPr>
            <a:xfrm>
              <a:off x="998816" y="4831698"/>
              <a:ext cx="3329343" cy="1058402"/>
            </a:xfrm>
            <a:prstGeom prst="roundRect">
              <a:avLst>
                <a:gd name="adj" fmla="val 17698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5987E1A-A767-424F-946C-6C74E6B8FE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5020" y="4874967"/>
              <a:ext cx="3236933" cy="971863"/>
            </a:xfrm>
            <a:prstGeom prst="roundRect">
              <a:avLst/>
            </a:prstGeom>
          </p:spPr>
        </p:pic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E26B2A4E-EDB5-484E-811A-2EE4CB0D1017}"/>
              </a:ext>
            </a:extLst>
          </p:cNvPr>
          <p:cNvGrpSpPr/>
          <p:nvPr/>
        </p:nvGrpSpPr>
        <p:grpSpPr>
          <a:xfrm>
            <a:off x="6756096" y="4401089"/>
            <a:ext cx="1142748" cy="1058401"/>
            <a:chOff x="-2294462" y="5522088"/>
            <a:chExt cx="917887" cy="850137"/>
          </a:xfrm>
        </p:grpSpPr>
        <p:sp>
          <p:nvSpPr>
            <p:cNvPr id="178" name="Rectangle: Rounded Corners 177">
              <a:extLst>
                <a:ext uri="{FF2B5EF4-FFF2-40B4-BE49-F238E27FC236}">
                  <a16:creationId xmlns:a16="http://schemas.microsoft.com/office/drawing/2014/main" id="{C1955DE4-8FD4-407E-9977-D0A47BD32040}"/>
                </a:ext>
              </a:extLst>
            </p:cNvPr>
            <p:cNvSpPr/>
            <p:nvPr/>
          </p:nvSpPr>
          <p:spPr>
            <a:xfrm>
              <a:off x="-2294462" y="5522088"/>
              <a:ext cx="917887" cy="850137"/>
            </a:xfrm>
            <a:prstGeom prst="roundRect">
              <a:avLst>
                <a:gd name="adj" fmla="val 17698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1283E06-2CA4-403B-8258-1B30B81A6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260991" y="5553436"/>
              <a:ext cx="850944" cy="787440"/>
            </a:xfrm>
            <a:prstGeom prst="roundRect">
              <a:avLst/>
            </a:prstGeom>
          </p:spPr>
        </p:pic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E589C73B-CAAC-412A-82E5-880218E2C19F}"/>
              </a:ext>
            </a:extLst>
          </p:cNvPr>
          <p:cNvGrpSpPr/>
          <p:nvPr/>
        </p:nvGrpSpPr>
        <p:grpSpPr>
          <a:xfrm>
            <a:off x="9743836" y="4365341"/>
            <a:ext cx="1076093" cy="1112955"/>
            <a:chOff x="-2909389" y="2483940"/>
            <a:chExt cx="840083" cy="868860"/>
          </a:xfrm>
        </p:grpSpPr>
        <p:sp>
          <p:nvSpPr>
            <p:cNvPr id="179" name="Rectangle: Rounded Corners 178">
              <a:extLst>
                <a:ext uri="{FF2B5EF4-FFF2-40B4-BE49-F238E27FC236}">
                  <a16:creationId xmlns:a16="http://schemas.microsoft.com/office/drawing/2014/main" id="{E751FEED-5267-47D7-9D92-26302DA9BB95}"/>
                </a:ext>
              </a:extLst>
            </p:cNvPr>
            <p:cNvSpPr/>
            <p:nvPr/>
          </p:nvSpPr>
          <p:spPr>
            <a:xfrm>
              <a:off x="-2909389" y="2483940"/>
              <a:ext cx="840083" cy="868860"/>
            </a:xfrm>
            <a:prstGeom prst="roundRect">
              <a:avLst>
                <a:gd name="adj" fmla="val 17698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FD4B246-ED24-477E-90EE-326382FCD8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869972" y="2520723"/>
              <a:ext cx="762039" cy="787440"/>
            </a:xfrm>
            <a:prstGeom prst="roundRect">
              <a:avLst/>
            </a:prstGeom>
          </p:spPr>
        </p:pic>
      </p:grpSp>
      <p:pic>
        <p:nvPicPr>
          <p:cNvPr id="83" name="รูปภาพ 34">
            <a:extLst>
              <a:ext uri="{FF2B5EF4-FFF2-40B4-BE49-F238E27FC236}">
                <a16:creationId xmlns:a16="http://schemas.microsoft.com/office/drawing/2014/main" id="{EFC2CC50-A16C-49F9-9C44-30DF759C7626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8744" y="117833"/>
            <a:ext cx="1017355" cy="946140"/>
          </a:xfrm>
          <a:prstGeom prst="rect">
            <a:avLst/>
          </a:prstGeom>
        </p:spPr>
      </p:pic>
      <p:pic>
        <p:nvPicPr>
          <p:cNvPr id="80" name="Picture 79">
            <a:hlinkClick r:id="rId21" action="ppaction://hlinksldjump"/>
            <a:extLst>
              <a:ext uri="{FF2B5EF4-FFF2-40B4-BE49-F238E27FC236}">
                <a16:creationId xmlns:a16="http://schemas.microsoft.com/office/drawing/2014/main" id="{0213324E-D7A9-4A61-B2F8-003CADB6FF5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90" y="6221308"/>
            <a:ext cx="1094758" cy="481694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A90326A2-17AD-4AC3-8430-17AB4BC7AD09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8060144" y="3342328"/>
            <a:ext cx="354465" cy="4489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2484D1-6CAA-48B8-A62D-516E122F0881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459457" y="3677793"/>
            <a:ext cx="1341236" cy="6462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3A44A93-9E24-422D-950B-4FE275697676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37813" y="3681481"/>
            <a:ext cx="2017951" cy="6462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C77ACF4-54EA-42E4-995D-C1D4858A7E2E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9281306" y="3677793"/>
            <a:ext cx="1322947" cy="6462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43FF77-973B-4F32-9EA3-A696B9CBA8F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742018" y="5578044"/>
            <a:ext cx="4797968" cy="6462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BE18DB7-86AD-4C36-A037-8CAEBF310FC8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062440" y="5578044"/>
            <a:ext cx="2530059" cy="6462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6C2F625-3ADD-4469-ADD1-FEBC3DFF0047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9095344" y="5578044"/>
            <a:ext cx="2365453" cy="646232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C1894997-F142-4E86-8F1A-FA06C24EF6DA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10389255" y="3342328"/>
            <a:ext cx="354465" cy="44899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5165D1A1-0D7B-4E80-863B-ADBE7A14AAB4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2338194" y="3342330"/>
            <a:ext cx="354465" cy="44899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CEBDCB22-9E85-46D9-BD3A-3AED56B40BA9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5224880" y="3342329"/>
            <a:ext cx="354465" cy="44899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A5559DF8-63C3-4F7D-852B-49A0FFD837DA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4526900" y="5179982"/>
            <a:ext cx="354465" cy="44899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27058931-04F3-4A8B-A4D5-9C649DC3427D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7695450" y="5179981"/>
            <a:ext cx="354465" cy="44899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26131EBB-C882-4298-A9F7-AF6BF2D898AB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47222">
            <a:off x="10578732" y="5179981"/>
            <a:ext cx="354465" cy="4489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400FCC-E3E9-497A-9CE6-F7E658D4C95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265655" y="3677793"/>
            <a:ext cx="2310584" cy="6462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D2EA7D9-40C0-4A3C-818D-1C0A33939F20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948243" y="1213528"/>
            <a:ext cx="1658256" cy="46333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0F91E41-3CEF-4BF1-833C-4DF29101DB2D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593714" y="1740157"/>
            <a:ext cx="9004572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68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75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75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375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75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84">
            <a:hlinkClick r:id="rId2" action="ppaction://hlinksldjump"/>
            <a:extLst>
              <a:ext uri="{FF2B5EF4-FFF2-40B4-BE49-F238E27FC236}">
                <a16:creationId xmlns:a16="http://schemas.microsoft.com/office/drawing/2014/main" id="{EDB85F1D-A3C4-483F-BAC3-D9CC58BF6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832" y="1205823"/>
            <a:ext cx="1140051" cy="463336"/>
          </a:xfrm>
          <a:prstGeom prst="rect">
            <a:avLst/>
          </a:prstGeom>
        </p:spPr>
      </p:pic>
      <p:pic>
        <p:nvPicPr>
          <p:cNvPr id="84" name="Picture 83">
            <a:hlinkClick r:id="rId4" action="ppaction://hlinksldjump"/>
            <a:extLst>
              <a:ext uri="{FF2B5EF4-FFF2-40B4-BE49-F238E27FC236}">
                <a16:creationId xmlns:a16="http://schemas.microsoft.com/office/drawing/2014/main" id="{43FF0317-CBA3-4289-9E43-913B82E44F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7942"/>
          <a:stretch/>
        </p:blipFill>
        <p:spPr>
          <a:xfrm>
            <a:off x="2063095" y="1200457"/>
            <a:ext cx="847579" cy="469433"/>
          </a:xfrm>
          <a:prstGeom prst="rect">
            <a:avLst/>
          </a:prstGeom>
        </p:spPr>
      </p:pic>
      <p:pic>
        <p:nvPicPr>
          <p:cNvPr id="63" name="Picture 62">
            <a:hlinkClick r:id="rId6" action="ppaction://hlinksldjump"/>
            <a:extLst>
              <a:ext uri="{FF2B5EF4-FFF2-40B4-BE49-F238E27FC236}">
                <a16:creationId xmlns:a16="http://schemas.microsoft.com/office/drawing/2014/main" id="{804768C6-0AD1-48BD-84A1-C7D58DB5AE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822" r="53749"/>
          <a:stretch/>
        </p:blipFill>
        <p:spPr>
          <a:xfrm>
            <a:off x="5010769" y="1198203"/>
            <a:ext cx="1295402" cy="469433"/>
          </a:xfrm>
          <a:prstGeom prst="rect">
            <a:avLst/>
          </a:prstGeom>
        </p:spPr>
      </p:pic>
      <p:pic>
        <p:nvPicPr>
          <p:cNvPr id="76" name="Picture 75">
            <a:hlinkClick r:id="rId7" action="ppaction://hlinksldjump"/>
            <a:extLst>
              <a:ext uri="{FF2B5EF4-FFF2-40B4-BE49-F238E27FC236}">
                <a16:creationId xmlns:a16="http://schemas.microsoft.com/office/drawing/2014/main" id="{427449D0-8FE8-4DCB-8CA5-FC490107FF0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250" r="30301"/>
          <a:stretch/>
        </p:blipFill>
        <p:spPr>
          <a:xfrm>
            <a:off x="6393116" y="1207431"/>
            <a:ext cx="1648280" cy="469433"/>
          </a:xfrm>
          <a:prstGeom prst="rect">
            <a:avLst/>
          </a:prstGeom>
        </p:spPr>
      </p:pic>
      <p:pic>
        <p:nvPicPr>
          <p:cNvPr id="82" name="Picture 81">
            <a:hlinkClick r:id="rId8" action="ppaction://hlinksldjump"/>
            <a:extLst>
              <a:ext uri="{FF2B5EF4-FFF2-40B4-BE49-F238E27FC236}">
                <a16:creationId xmlns:a16="http://schemas.microsoft.com/office/drawing/2014/main" id="{E363E90D-416E-4E9C-A488-DE34021ADD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105" r="-1220"/>
          <a:stretch/>
        </p:blipFill>
        <p:spPr>
          <a:xfrm>
            <a:off x="8109754" y="1205253"/>
            <a:ext cx="2187118" cy="469433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D7C4CF0-1A07-44AA-BD5F-8EE2C1CAB207}"/>
              </a:ext>
            </a:extLst>
          </p:cNvPr>
          <p:cNvSpPr/>
          <p:nvPr/>
        </p:nvSpPr>
        <p:spPr>
          <a:xfrm>
            <a:off x="279673" y="1577382"/>
            <a:ext cx="11632654" cy="5049420"/>
          </a:xfrm>
          <a:prstGeom prst="roundRect">
            <a:avLst>
              <a:gd name="adj" fmla="val 5869"/>
            </a:avLst>
          </a:prstGeom>
          <a:solidFill>
            <a:schemeClr val="bg1"/>
          </a:solidFill>
          <a:ln>
            <a:solidFill>
              <a:srgbClr val="DA5A6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E7AF873C-7654-4D13-A73A-BC90B802FCC2}"/>
              </a:ext>
            </a:extLst>
          </p:cNvPr>
          <p:cNvGrpSpPr/>
          <p:nvPr/>
        </p:nvGrpSpPr>
        <p:grpSpPr>
          <a:xfrm>
            <a:off x="819231" y="3095832"/>
            <a:ext cx="1760834" cy="1276716"/>
            <a:chOff x="1749502" y="2326778"/>
            <a:chExt cx="1949307" cy="1413371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60F6CAA7-238E-4D3E-BEBF-2CD0271AFF30}"/>
                </a:ext>
              </a:extLst>
            </p:cNvPr>
            <p:cNvSpPr/>
            <p:nvPr/>
          </p:nvSpPr>
          <p:spPr>
            <a:xfrm>
              <a:off x="1749502" y="2326778"/>
              <a:ext cx="1949307" cy="1413371"/>
            </a:xfrm>
            <a:prstGeom prst="roundRect">
              <a:avLst>
                <a:gd name="adj" fmla="val 16794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EBC9C93-C3ED-45A1-9CD7-E6A0E83B5D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04956" y="2377227"/>
              <a:ext cx="1835968" cy="1305342"/>
            </a:xfrm>
            <a:prstGeom prst="round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05D9AA5-50A2-41FF-8207-4EF13234E94D}"/>
              </a:ext>
            </a:extLst>
          </p:cNvPr>
          <p:cNvGrpSpPr/>
          <p:nvPr/>
        </p:nvGrpSpPr>
        <p:grpSpPr>
          <a:xfrm>
            <a:off x="3254716" y="3064531"/>
            <a:ext cx="6058280" cy="1276716"/>
            <a:chOff x="2974595" y="2432113"/>
            <a:chExt cx="6058280" cy="1276716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EF408558-ABE1-4959-A730-BB7B682E2B7D}"/>
                </a:ext>
              </a:extLst>
            </p:cNvPr>
            <p:cNvSpPr/>
            <p:nvPr/>
          </p:nvSpPr>
          <p:spPr>
            <a:xfrm>
              <a:off x="2974595" y="2432113"/>
              <a:ext cx="6058280" cy="1276716"/>
            </a:xfrm>
            <a:prstGeom prst="roundRect">
              <a:avLst>
                <a:gd name="adj" fmla="val 16794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5609F2D-1C87-4E8C-98A8-83F4B2AACBBE}"/>
                </a:ext>
              </a:extLst>
            </p:cNvPr>
            <p:cNvGrpSpPr/>
            <p:nvPr/>
          </p:nvGrpSpPr>
          <p:grpSpPr>
            <a:xfrm>
              <a:off x="3029515" y="2476130"/>
              <a:ext cx="5929295" cy="1174255"/>
              <a:chOff x="2902320" y="-1634359"/>
              <a:chExt cx="3719587" cy="736638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32DCFD70-A3DC-4866-B99B-DA31D352E5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12713" y="-1634359"/>
                <a:ext cx="1009194" cy="736638"/>
              </a:xfrm>
              <a:prstGeom prst="round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69D34DD6-D8F6-4605-A921-B1B88192A3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02320" y="-1634359"/>
                <a:ext cx="2692538" cy="736638"/>
              </a:xfrm>
              <a:prstGeom prst="roundRect">
                <a:avLst/>
              </a:prstGeom>
            </p:spPr>
          </p:pic>
        </p:grp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537B4B7-35EF-45DD-BE6E-C4B9E368E5A0}"/>
              </a:ext>
            </a:extLst>
          </p:cNvPr>
          <p:cNvGrpSpPr/>
          <p:nvPr/>
        </p:nvGrpSpPr>
        <p:grpSpPr>
          <a:xfrm>
            <a:off x="9800883" y="3095832"/>
            <a:ext cx="1728561" cy="1276716"/>
            <a:chOff x="9784783" y="2463414"/>
            <a:chExt cx="1728561" cy="1276716"/>
          </a:xfrm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AEE17557-9E3F-4D76-903A-5359AF413D81}"/>
                </a:ext>
              </a:extLst>
            </p:cNvPr>
            <p:cNvSpPr/>
            <p:nvPr/>
          </p:nvSpPr>
          <p:spPr>
            <a:xfrm>
              <a:off x="9784783" y="2463414"/>
              <a:ext cx="1728561" cy="1276716"/>
            </a:xfrm>
            <a:prstGeom prst="roundRect">
              <a:avLst>
                <a:gd name="adj" fmla="val 16794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538C036-201B-40AC-98B8-455EE1A8BB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31534" y="2508985"/>
              <a:ext cx="1621307" cy="1179132"/>
            </a:xfrm>
            <a:prstGeom prst="roundRect">
              <a:avLst/>
            </a:prstGeom>
          </p:spPr>
        </p:pic>
      </p:grpSp>
      <p:pic>
        <p:nvPicPr>
          <p:cNvPr id="65" name="Picture 64">
            <a:extLst>
              <a:ext uri="{FF2B5EF4-FFF2-40B4-BE49-F238E27FC236}">
                <a16:creationId xmlns:a16="http://schemas.microsoft.com/office/drawing/2014/main" id="{E221EE23-8E38-4F3D-AD38-B9B592835024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514" r="54467"/>
          <a:stretch/>
        </p:blipFill>
        <p:spPr>
          <a:xfrm>
            <a:off x="2922108" y="1204423"/>
            <a:ext cx="2052638" cy="463336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CDA26EBC-847B-4642-A488-EEC20DEE028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11291708" y="4028375"/>
            <a:ext cx="354465" cy="44899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2AA8C748-5C12-4334-9672-7B593AF1779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2279801" y="4028378"/>
            <a:ext cx="354465" cy="448990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69919FA7-CADD-4F97-92E8-529A32381B4A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9017795" y="4028377"/>
            <a:ext cx="354465" cy="4489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2867AAC-6143-43CF-B352-94890AA9AC5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698084" y="4548446"/>
            <a:ext cx="1920406" cy="6462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BE2882-6108-4B60-9025-369532A8F02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085772" y="4556151"/>
            <a:ext cx="2444708" cy="6462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BD8B2B-DAAA-4692-AB90-E969F5750C1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94419" y="4548446"/>
            <a:ext cx="2456901" cy="646232"/>
          </a:xfrm>
          <a:prstGeom prst="rect">
            <a:avLst/>
          </a:prstGeom>
        </p:spPr>
      </p:pic>
      <p:pic>
        <p:nvPicPr>
          <p:cNvPr id="35" name="Picture 34">
            <a:hlinkClick r:id="rId21" action="ppaction://hlinksldjump"/>
            <a:extLst>
              <a:ext uri="{FF2B5EF4-FFF2-40B4-BE49-F238E27FC236}">
                <a16:creationId xmlns:a16="http://schemas.microsoft.com/office/drawing/2014/main" id="{94413A46-2CB0-4E3E-B8DB-A1704114B2E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90" y="6221308"/>
            <a:ext cx="1094758" cy="4816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64AD8F0-37B6-4109-A4DA-6DCE773A0917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331224" y="1762857"/>
            <a:ext cx="5529551" cy="56088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361DB2A-09B7-4E91-B95E-E64BC5DE0A1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256736" y="364591"/>
            <a:ext cx="4078577" cy="585267"/>
          </a:xfrm>
          <a:prstGeom prst="rect">
            <a:avLst/>
          </a:prstGeom>
        </p:spPr>
      </p:pic>
      <p:pic>
        <p:nvPicPr>
          <p:cNvPr id="39" name="รูปภาพ 34">
            <a:extLst>
              <a:ext uri="{FF2B5EF4-FFF2-40B4-BE49-F238E27FC236}">
                <a16:creationId xmlns:a16="http://schemas.microsoft.com/office/drawing/2014/main" id="{8B6725EA-14AD-46F1-A63A-ECCAC699AE23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8744" y="117833"/>
            <a:ext cx="1017355" cy="94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9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75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7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79">
            <a:hlinkClick r:id="rId3" action="ppaction://hlinksldjump"/>
            <a:extLst>
              <a:ext uri="{FF2B5EF4-FFF2-40B4-BE49-F238E27FC236}">
                <a16:creationId xmlns:a16="http://schemas.microsoft.com/office/drawing/2014/main" id="{7A96F2BD-DB7D-4E37-B777-65345B7B130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01" r="72178"/>
          <a:stretch/>
        </p:blipFill>
        <p:spPr>
          <a:xfrm>
            <a:off x="2955608" y="1200457"/>
            <a:ext cx="1105047" cy="469433"/>
          </a:xfrm>
          <a:prstGeom prst="rect">
            <a:avLst/>
          </a:prstGeom>
        </p:spPr>
      </p:pic>
      <p:pic>
        <p:nvPicPr>
          <p:cNvPr id="78" name="Picture 77">
            <a:hlinkClick r:id="rId5" action="ppaction://hlinksldjump"/>
            <a:extLst>
              <a:ext uri="{FF2B5EF4-FFF2-40B4-BE49-F238E27FC236}">
                <a16:creationId xmlns:a16="http://schemas.microsoft.com/office/drawing/2014/main" id="{ECF68A1D-EDFF-4E98-92F8-3E0D21D6FA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832" y="1205823"/>
            <a:ext cx="1140051" cy="463336"/>
          </a:xfrm>
          <a:prstGeom prst="rect">
            <a:avLst/>
          </a:prstGeom>
        </p:spPr>
      </p:pic>
      <p:pic>
        <p:nvPicPr>
          <p:cNvPr id="79" name="Picture 78">
            <a:hlinkClick r:id="rId7" action="ppaction://hlinksldjump"/>
            <a:extLst>
              <a:ext uri="{FF2B5EF4-FFF2-40B4-BE49-F238E27FC236}">
                <a16:creationId xmlns:a16="http://schemas.microsoft.com/office/drawing/2014/main" id="{C83DA4FD-5C0F-42B6-956B-EC2D911FD4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7942"/>
          <a:stretch/>
        </p:blipFill>
        <p:spPr>
          <a:xfrm>
            <a:off x="2063095" y="1200457"/>
            <a:ext cx="847579" cy="469433"/>
          </a:xfrm>
          <a:prstGeom prst="rect">
            <a:avLst/>
          </a:prstGeom>
        </p:spPr>
      </p:pic>
      <p:pic>
        <p:nvPicPr>
          <p:cNvPr id="64" name="Picture 63">
            <a:hlinkClick r:id="rId8" action="ppaction://hlinksldjump"/>
            <a:extLst>
              <a:ext uri="{FF2B5EF4-FFF2-40B4-BE49-F238E27FC236}">
                <a16:creationId xmlns:a16="http://schemas.microsoft.com/office/drawing/2014/main" id="{98627B6E-49F9-4B71-A1D2-1D4AE0585D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250" r="30301"/>
          <a:stretch/>
        </p:blipFill>
        <p:spPr>
          <a:xfrm>
            <a:off x="6750422" y="1207431"/>
            <a:ext cx="1648280" cy="469433"/>
          </a:xfrm>
          <a:prstGeom prst="rect">
            <a:avLst/>
          </a:prstGeom>
        </p:spPr>
      </p:pic>
      <p:pic>
        <p:nvPicPr>
          <p:cNvPr id="77" name="Picture 76">
            <a:hlinkClick r:id="rId9" action="ppaction://hlinksldjump"/>
            <a:extLst>
              <a:ext uri="{FF2B5EF4-FFF2-40B4-BE49-F238E27FC236}">
                <a16:creationId xmlns:a16="http://schemas.microsoft.com/office/drawing/2014/main" id="{8DF53F11-96C6-4C09-999C-36F9921F63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105" r="-1220"/>
          <a:stretch/>
        </p:blipFill>
        <p:spPr>
          <a:xfrm>
            <a:off x="8427278" y="1205253"/>
            <a:ext cx="2187118" cy="469433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D7C4CF0-1A07-44AA-BD5F-8EE2C1CAB207}"/>
              </a:ext>
            </a:extLst>
          </p:cNvPr>
          <p:cNvSpPr/>
          <p:nvPr/>
        </p:nvSpPr>
        <p:spPr>
          <a:xfrm>
            <a:off x="279673" y="1577382"/>
            <a:ext cx="11632654" cy="5049420"/>
          </a:xfrm>
          <a:prstGeom prst="roundRect">
            <a:avLst>
              <a:gd name="adj" fmla="val 5869"/>
            </a:avLst>
          </a:prstGeom>
          <a:solidFill>
            <a:schemeClr val="bg1"/>
          </a:solidFill>
          <a:ln>
            <a:solidFill>
              <a:srgbClr val="DA5A6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31449015-30D7-41E1-B13F-69E68EC5057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195" r="37766"/>
          <a:stretch/>
        </p:blipFill>
        <p:spPr>
          <a:xfrm>
            <a:off x="4060655" y="1204529"/>
            <a:ext cx="2705100" cy="46333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848113-9874-4169-B3C3-6AFB5E0F3BA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24112" y="1752751"/>
            <a:ext cx="7943776" cy="6279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57" name="Group 56">
            <a:extLst>
              <a:ext uri="{FF2B5EF4-FFF2-40B4-BE49-F238E27FC236}">
                <a16:creationId xmlns:a16="http://schemas.microsoft.com/office/drawing/2014/main" id="{F109525A-7C20-46AF-880C-12655C8306CB}"/>
              </a:ext>
            </a:extLst>
          </p:cNvPr>
          <p:cNvGrpSpPr/>
          <p:nvPr/>
        </p:nvGrpSpPr>
        <p:grpSpPr>
          <a:xfrm>
            <a:off x="3722475" y="4518103"/>
            <a:ext cx="4134284" cy="1370769"/>
            <a:chOff x="9386178" y="2944770"/>
            <a:chExt cx="2569566" cy="851969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3A94E61-DA5C-4E02-8D59-138F26927D7A}"/>
                </a:ext>
              </a:extLst>
            </p:cNvPr>
            <p:cNvSpPr/>
            <p:nvPr/>
          </p:nvSpPr>
          <p:spPr>
            <a:xfrm>
              <a:off x="9386178" y="2944770"/>
              <a:ext cx="2569566" cy="851969"/>
            </a:xfrm>
            <a:prstGeom prst="roundRect">
              <a:avLst>
                <a:gd name="adj" fmla="val 16794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2D08FA8-298E-4929-BD89-05E78D046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23000" y="2977838"/>
              <a:ext cx="2489328" cy="768389"/>
            </a:xfrm>
            <a:prstGeom prst="round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8E3F4CF-3852-40F1-8648-A37F7DBBE350}"/>
              </a:ext>
            </a:extLst>
          </p:cNvPr>
          <p:cNvGrpSpPr/>
          <p:nvPr/>
        </p:nvGrpSpPr>
        <p:grpSpPr>
          <a:xfrm>
            <a:off x="2955608" y="2440849"/>
            <a:ext cx="792935" cy="1330754"/>
            <a:chOff x="1465410" y="2238767"/>
            <a:chExt cx="954719" cy="1602269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D1821FC5-6CCC-4C6A-A1C1-A98718A386F3}"/>
                </a:ext>
              </a:extLst>
            </p:cNvPr>
            <p:cNvSpPr/>
            <p:nvPr/>
          </p:nvSpPr>
          <p:spPr>
            <a:xfrm>
              <a:off x="1465410" y="2238767"/>
              <a:ext cx="954719" cy="1602269"/>
            </a:xfrm>
            <a:prstGeom prst="roundRect">
              <a:avLst>
                <a:gd name="adj" fmla="val 16794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496AF69-57BA-499B-94DD-0F879AA90A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6220" y="2276228"/>
              <a:ext cx="842367" cy="1521288"/>
            </a:xfrm>
            <a:prstGeom prst="roundRect">
              <a:avLst/>
            </a:prstGeom>
          </p:spPr>
        </p:pic>
      </p:grpSp>
      <p:pic>
        <p:nvPicPr>
          <p:cNvPr id="46" name="Graphic 45">
            <a:extLst>
              <a:ext uri="{FF2B5EF4-FFF2-40B4-BE49-F238E27FC236}">
                <a16:creationId xmlns:a16="http://schemas.microsoft.com/office/drawing/2014/main" id="{5751765F-47AE-45F5-BD41-DC256C5BD7A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7609184" y="5540433"/>
            <a:ext cx="354465" cy="44899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1A59E7FB-2FB8-4F8C-BCDD-58ABE7EA064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473351" y="2495603"/>
            <a:ext cx="5563139" cy="1318249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15FFC160-9F65-437B-AA96-4E2BF325964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10035943" y="3482823"/>
            <a:ext cx="354465" cy="4489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DE7F111-F295-4FB9-9704-01C5D142964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734179" y="3829670"/>
            <a:ext cx="2810500" cy="6462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F62BA6-2364-4BC1-9039-EC6E278D7D7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371157" y="6022771"/>
            <a:ext cx="4865030" cy="6462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42D4A75-0965-4D20-A4F0-E5F2E26F9A6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547502" y="3829670"/>
            <a:ext cx="3609145" cy="646232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037388BD-48D7-492E-8E49-85D28267767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3571055" y="3482824"/>
            <a:ext cx="354465" cy="448990"/>
          </a:xfrm>
          <a:prstGeom prst="rect">
            <a:avLst/>
          </a:prstGeom>
        </p:spPr>
      </p:pic>
      <p:pic>
        <p:nvPicPr>
          <p:cNvPr id="31" name="Picture 30">
            <a:hlinkClick r:id="rId22" action="ppaction://hlinksldjump"/>
            <a:extLst>
              <a:ext uri="{FF2B5EF4-FFF2-40B4-BE49-F238E27FC236}">
                <a16:creationId xmlns:a16="http://schemas.microsoft.com/office/drawing/2014/main" id="{DD531A6D-A78E-4FCA-AF1C-202473A13A6B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90" y="6221308"/>
            <a:ext cx="1094758" cy="48169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539F3EF-2125-460B-A5AB-C8BF4833CC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256736" y="364591"/>
            <a:ext cx="4078577" cy="585267"/>
          </a:xfrm>
          <a:prstGeom prst="rect">
            <a:avLst/>
          </a:prstGeom>
        </p:spPr>
      </p:pic>
      <p:pic>
        <p:nvPicPr>
          <p:cNvPr id="33" name="รูปภาพ 34">
            <a:extLst>
              <a:ext uri="{FF2B5EF4-FFF2-40B4-BE49-F238E27FC236}">
                <a16:creationId xmlns:a16="http://schemas.microsoft.com/office/drawing/2014/main" id="{BE977E7D-1C10-49B2-89BC-DEB8B0C7FC7B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8744" y="117833"/>
            <a:ext cx="1017355" cy="94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1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7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5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75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>
            <a:hlinkClick r:id="rId2" action="ppaction://hlinksldjump"/>
            <a:extLst>
              <a:ext uri="{FF2B5EF4-FFF2-40B4-BE49-F238E27FC236}">
                <a16:creationId xmlns:a16="http://schemas.microsoft.com/office/drawing/2014/main" id="{963E49C8-6C60-48F9-980C-41E55FA76D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822" r="53749"/>
          <a:stretch/>
        </p:blipFill>
        <p:spPr>
          <a:xfrm>
            <a:off x="4060655" y="1198203"/>
            <a:ext cx="1295402" cy="469433"/>
          </a:xfrm>
          <a:prstGeom prst="rect">
            <a:avLst/>
          </a:prstGeom>
        </p:spPr>
      </p:pic>
      <p:pic>
        <p:nvPicPr>
          <p:cNvPr id="62" name="Picture 61">
            <a:hlinkClick r:id="rId4" action="ppaction://hlinksldjump"/>
            <a:extLst>
              <a:ext uri="{FF2B5EF4-FFF2-40B4-BE49-F238E27FC236}">
                <a16:creationId xmlns:a16="http://schemas.microsoft.com/office/drawing/2014/main" id="{5FEB6DE2-3F20-4E50-8DED-64BC81B4BF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105" r="-1220"/>
          <a:stretch/>
        </p:blipFill>
        <p:spPr>
          <a:xfrm>
            <a:off x="8517072" y="1205253"/>
            <a:ext cx="2187118" cy="469433"/>
          </a:xfrm>
          <a:prstGeom prst="rect">
            <a:avLst/>
          </a:prstGeom>
        </p:spPr>
      </p:pic>
      <p:pic>
        <p:nvPicPr>
          <p:cNvPr id="58" name="Picture 57">
            <a:hlinkClick r:id="rId5" action="ppaction://hlinksldjump"/>
            <a:extLst>
              <a:ext uri="{FF2B5EF4-FFF2-40B4-BE49-F238E27FC236}">
                <a16:creationId xmlns:a16="http://schemas.microsoft.com/office/drawing/2014/main" id="{6F5CB93A-D9A3-4029-AD25-C6A02516E2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01" r="72178"/>
          <a:stretch/>
        </p:blipFill>
        <p:spPr>
          <a:xfrm>
            <a:off x="2955608" y="1200457"/>
            <a:ext cx="1105047" cy="469433"/>
          </a:xfrm>
          <a:prstGeom prst="rect">
            <a:avLst/>
          </a:prstGeom>
        </p:spPr>
      </p:pic>
      <p:pic>
        <p:nvPicPr>
          <p:cNvPr id="59" name="Picture 58">
            <a:hlinkClick r:id="rId6" action="ppaction://hlinksldjump"/>
            <a:extLst>
              <a:ext uri="{FF2B5EF4-FFF2-40B4-BE49-F238E27FC236}">
                <a16:creationId xmlns:a16="http://schemas.microsoft.com/office/drawing/2014/main" id="{4E3F886D-3B42-4376-8F6E-8E00FA37AB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0832" y="1205823"/>
            <a:ext cx="1140051" cy="463336"/>
          </a:xfrm>
          <a:prstGeom prst="rect">
            <a:avLst/>
          </a:prstGeom>
        </p:spPr>
      </p:pic>
      <p:pic>
        <p:nvPicPr>
          <p:cNvPr id="60" name="Picture 59">
            <a:hlinkClick r:id="rId8" action="ppaction://hlinksldjump"/>
            <a:extLst>
              <a:ext uri="{FF2B5EF4-FFF2-40B4-BE49-F238E27FC236}">
                <a16:creationId xmlns:a16="http://schemas.microsoft.com/office/drawing/2014/main" id="{85BE15A5-F145-491C-9A04-C374881FFC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7942"/>
          <a:stretch/>
        </p:blipFill>
        <p:spPr>
          <a:xfrm>
            <a:off x="2063095" y="1200457"/>
            <a:ext cx="847579" cy="469433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D7C4CF0-1A07-44AA-BD5F-8EE2C1CAB207}"/>
              </a:ext>
            </a:extLst>
          </p:cNvPr>
          <p:cNvSpPr/>
          <p:nvPr/>
        </p:nvSpPr>
        <p:spPr>
          <a:xfrm>
            <a:off x="279673" y="1577382"/>
            <a:ext cx="11632654" cy="5049420"/>
          </a:xfrm>
          <a:prstGeom prst="roundRect">
            <a:avLst>
              <a:gd name="adj" fmla="val 5869"/>
            </a:avLst>
          </a:prstGeom>
          <a:solidFill>
            <a:schemeClr val="bg1"/>
          </a:solidFill>
          <a:ln>
            <a:solidFill>
              <a:srgbClr val="DA5A6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591F7335-BAF5-4EC6-A364-B6BAE06D09A5}"/>
              </a:ext>
            </a:extLst>
          </p:cNvPr>
          <p:cNvGrpSpPr/>
          <p:nvPr/>
        </p:nvGrpSpPr>
        <p:grpSpPr>
          <a:xfrm>
            <a:off x="2948091" y="2624791"/>
            <a:ext cx="784325" cy="986551"/>
            <a:chOff x="2911375" y="2425480"/>
            <a:chExt cx="924025" cy="1162270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EB140152-26A2-4515-B80F-F178D2156CB5}"/>
                </a:ext>
              </a:extLst>
            </p:cNvPr>
            <p:cNvSpPr/>
            <p:nvPr/>
          </p:nvSpPr>
          <p:spPr>
            <a:xfrm>
              <a:off x="2911375" y="2425480"/>
              <a:ext cx="924025" cy="1162270"/>
            </a:xfrm>
            <a:prstGeom prst="roundRect">
              <a:avLst>
                <a:gd name="adj" fmla="val 16794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AA97922D-D66B-4493-BA1B-36D5BD28D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55608" y="2463627"/>
              <a:ext cx="842095" cy="1081428"/>
            </a:xfrm>
            <a:prstGeom prst="roundRect">
              <a:avLst/>
            </a:prstGeom>
          </p:spPr>
        </p:pic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57C23F24-205C-49A0-972B-27BEC9475A98}"/>
              </a:ext>
            </a:extLst>
          </p:cNvPr>
          <p:cNvGrpSpPr/>
          <p:nvPr/>
        </p:nvGrpSpPr>
        <p:grpSpPr>
          <a:xfrm>
            <a:off x="6338166" y="2620828"/>
            <a:ext cx="4312231" cy="973184"/>
            <a:chOff x="4328443" y="2582354"/>
            <a:chExt cx="3431258" cy="774366"/>
          </a:xfrm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B7A18BBB-B8E4-401E-A57A-2028B32FE917}"/>
                </a:ext>
              </a:extLst>
            </p:cNvPr>
            <p:cNvSpPr/>
            <p:nvPr/>
          </p:nvSpPr>
          <p:spPr>
            <a:xfrm>
              <a:off x="4328443" y="2582354"/>
              <a:ext cx="3431258" cy="774366"/>
            </a:xfrm>
            <a:prstGeom prst="roundRect">
              <a:avLst>
                <a:gd name="adj" fmla="val 16794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25D0676E-A6D6-423A-BDDC-3723FA835A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45281" y="2604244"/>
              <a:ext cx="668721" cy="723937"/>
            </a:xfrm>
            <a:prstGeom prst="round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CB0FC59-AA9B-497C-A5D5-576E348323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9169" y="2604244"/>
              <a:ext cx="2635385" cy="723937"/>
            </a:xfrm>
            <a:prstGeom prst="roundRect">
              <a:avLst/>
            </a:prstGeom>
          </p:spPr>
        </p:pic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BFDC4522-0F31-4FBA-BBED-64BF92E1E3C8}"/>
              </a:ext>
            </a:extLst>
          </p:cNvPr>
          <p:cNvGrpSpPr/>
          <p:nvPr/>
        </p:nvGrpSpPr>
        <p:grpSpPr>
          <a:xfrm>
            <a:off x="1995087" y="4561028"/>
            <a:ext cx="2695827" cy="1027062"/>
            <a:chOff x="5196988" y="5120608"/>
            <a:chExt cx="2203938" cy="839661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25BF6703-455A-4995-9656-667A3D88B55F}"/>
                </a:ext>
              </a:extLst>
            </p:cNvPr>
            <p:cNvSpPr/>
            <p:nvPr/>
          </p:nvSpPr>
          <p:spPr>
            <a:xfrm>
              <a:off x="5196988" y="5120608"/>
              <a:ext cx="2203938" cy="839661"/>
            </a:xfrm>
            <a:prstGeom prst="roundRect">
              <a:avLst>
                <a:gd name="adj" fmla="val 16794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39B00E9-1AE8-4411-B27E-2E976FC811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29856" y="5151794"/>
              <a:ext cx="2133710" cy="787440"/>
            </a:xfrm>
            <a:prstGeom prst="roundRect">
              <a:avLst/>
            </a:prstGeom>
          </p:spPr>
        </p:pic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CA15E9C5-1D9D-4DAB-A927-1A1D1D29AD9C}"/>
              </a:ext>
            </a:extLst>
          </p:cNvPr>
          <p:cNvGrpSpPr/>
          <p:nvPr/>
        </p:nvGrpSpPr>
        <p:grpSpPr>
          <a:xfrm>
            <a:off x="6949406" y="4518688"/>
            <a:ext cx="3152414" cy="1022448"/>
            <a:chOff x="6221167" y="4153647"/>
            <a:chExt cx="2660350" cy="862853"/>
          </a:xfrm>
        </p:grpSpPr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FCFD9C53-BD0A-40BA-80E7-0C76F94F111C}"/>
                </a:ext>
              </a:extLst>
            </p:cNvPr>
            <p:cNvSpPr/>
            <p:nvPr/>
          </p:nvSpPr>
          <p:spPr>
            <a:xfrm>
              <a:off x="6221167" y="4153647"/>
              <a:ext cx="2660350" cy="862853"/>
            </a:xfrm>
            <a:prstGeom prst="roundRect">
              <a:avLst>
                <a:gd name="adj" fmla="val 16794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2E844ED-4625-44A6-81D5-CFB6B2C797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51386" y="4189378"/>
              <a:ext cx="2590933" cy="787440"/>
            </a:xfrm>
            <a:prstGeom prst="roundRect">
              <a:avLst/>
            </a:prstGeom>
          </p:spPr>
        </p:pic>
      </p:grpSp>
      <p:pic>
        <p:nvPicPr>
          <p:cNvPr id="96" name="Picture 95">
            <a:extLst>
              <a:ext uri="{FF2B5EF4-FFF2-40B4-BE49-F238E27FC236}">
                <a16:creationId xmlns:a16="http://schemas.microsoft.com/office/drawing/2014/main" id="{35E75E46-FE97-4B79-BB65-922279B1EDF2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609" r="21239"/>
          <a:stretch/>
        </p:blipFill>
        <p:spPr>
          <a:xfrm>
            <a:off x="5428281" y="1206076"/>
            <a:ext cx="3016567" cy="463336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89175848-4958-44B4-8021-2F80F7EDD72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247222">
            <a:off x="10373455" y="3342328"/>
            <a:ext cx="354465" cy="44899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69D44A8F-6973-4A47-9D28-9687CDEE307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247222">
            <a:off x="4503790" y="5281184"/>
            <a:ext cx="354465" cy="4489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BA84CC8-83F7-4D37-82AA-F5C113AF247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82198" y="1786570"/>
            <a:ext cx="9827604" cy="5974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5B4572D-56DA-4C3C-B519-08BA72ED882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674467" y="5669335"/>
            <a:ext cx="3639627" cy="646232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24A81C9A-E21E-4A68-8F46-15AFDD509E5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247222">
            <a:off x="9870402" y="5281183"/>
            <a:ext cx="354465" cy="4489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D61009-FC29-4317-9550-768DB12694ED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320031" y="5672466"/>
            <a:ext cx="3962743" cy="6462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A12766-9E66-452E-8904-74AE4F505A2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563115" y="3665151"/>
            <a:ext cx="3554276" cy="646232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E315F3D2-553F-4EBC-9688-B424F2CE90E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247222">
            <a:off x="3530681" y="3342329"/>
            <a:ext cx="354465" cy="4489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143F106-4C66-427A-A1D4-D3E09BADD0ED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765914" y="3656437"/>
            <a:ext cx="3456732" cy="646232"/>
          </a:xfrm>
          <a:prstGeom prst="rect">
            <a:avLst/>
          </a:prstGeom>
        </p:spPr>
      </p:pic>
      <p:pic>
        <p:nvPicPr>
          <p:cNvPr id="39" name="Picture 38">
            <a:hlinkClick r:id="rId24" action="ppaction://hlinksldjump"/>
            <a:extLst>
              <a:ext uri="{FF2B5EF4-FFF2-40B4-BE49-F238E27FC236}">
                <a16:creationId xmlns:a16="http://schemas.microsoft.com/office/drawing/2014/main" id="{F5D358A4-B919-449C-B1ED-F481E6B76EF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90" y="6221308"/>
            <a:ext cx="1094758" cy="48169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A2FE8FF2-ACF1-4E4D-9AF5-06890C40ABA3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256736" y="364591"/>
            <a:ext cx="4078577" cy="585267"/>
          </a:xfrm>
          <a:prstGeom prst="rect">
            <a:avLst/>
          </a:prstGeom>
        </p:spPr>
      </p:pic>
      <p:pic>
        <p:nvPicPr>
          <p:cNvPr id="41" name="รูปภาพ 34">
            <a:extLst>
              <a:ext uri="{FF2B5EF4-FFF2-40B4-BE49-F238E27FC236}">
                <a16:creationId xmlns:a16="http://schemas.microsoft.com/office/drawing/2014/main" id="{3EEF245D-D5E4-4FDF-963B-9BD2F5626B6F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8744" y="117833"/>
            <a:ext cx="1017355" cy="94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52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75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0">
            <a:hlinkClick r:id="rId2" action="ppaction://hlinksldjump"/>
            <a:extLst>
              <a:ext uri="{FF2B5EF4-FFF2-40B4-BE49-F238E27FC236}">
                <a16:creationId xmlns:a16="http://schemas.microsoft.com/office/drawing/2014/main" id="{879355B0-FD0E-490C-BDD6-04FB66D001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822" r="53749"/>
          <a:stretch/>
        </p:blipFill>
        <p:spPr>
          <a:xfrm>
            <a:off x="4125636" y="1195787"/>
            <a:ext cx="1295402" cy="469433"/>
          </a:xfrm>
          <a:prstGeom prst="rect">
            <a:avLst/>
          </a:prstGeom>
        </p:spPr>
      </p:pic>
      <p:pic>
        <p:nvPicPr>
          <p:cNvPr id="72" name="Picture 71">
            <a:hlinkClick r:id="rId4" action="ppaction://hlinksldjump"/>
            <a:extLst>
              <a:ext uri="{FF2B5EF4-FFF2-40B4-BE49-F238E27FC236}">
                <a16:creationId xmlns:a16="http://schemas.microsoft.com/office/drawing/2014/main" id="{D36D9FA7-2257-4F70-A769-0436AE7F44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250" r="30301"/>
          <a:stretch/>
        </p:blipFill>
        <p:spPr>
          <a:xfrm>
            <a:off x="5449181" y="1205015"/>
            <a:ext cx="1648280" cy="469433"/>
          </a:xfrm>
          <a:prstGeom prst="rect">
            <a:avLst/>
          </a:prstGeom>
        </p:spPr>
      </p:pic>
      <p:pic>
        <p:nvPicPr>
          <p:cNvPr id="67" name="Picture 66">
            <a:hlinkClick r:id="rId5" action="ppaction://hlinksldjump"/>
            <a:extLst>
              <a:ext uri="{FF2B5EF4-FFF2-40B4-BE49-F238E27FC236}">
                <a16:creationId xmlns:a16="http://schemas.microsoft.com/office/drawing/2014/main" id="{94F0EDFB-311A-4FBC-BA15-57F136E21F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01" r="72178"/>
          <a:stretch/>
        </p:blipFill>
        <p:spPr>
          <a:xfrm>
            <a:off x="2955608" y="1200457"/>
            <a:ext cx="1105047" cy="469433"/>
          </a:xfrm>
          <a:prstGeom prst="rect">
            <a:avLst/>
          </a:prstGeom>
        </p:spPr>
      </p:pic>
      <p:pic>
        <p:nvPicPr>
          <p:cNvPr id="68" name="Picture 67">
            <a:hlinkClick r:id="rId6" action="ppaction://hlinksldjump"/>
            <a:extLst>
              <a:ext uri="{FF2B5EF4-FFF2-40B4-BE49-F238E27FC236}">
                <a16:creationId xmlns:a16="http://schemas.microsoft.com/office/drawing/2014/main" id="{B2F357EB-67C1-4CA2-AE7A-1873825708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0832" y="1205823"/>
            <a:ext cx="1140051" cy="463336"/>
          </a:xfrm>
          <a:prstGeom prst="rect">
            <a:avLst/>
          </a:prstGeom>
        </p:spPr>
      </p:pic>
      <p:pic>
        <p:nvPicPr>
          <p:cNvPr id="70" name="Picture 69">
            <a:hlinkClick r:id="rId8" action="ppaction://hlinksldjump"/>
            <a:extLst>
              <a:ext uri="{FF2B5EF4-FFF2-40B4-BE49-F238E27FC236}">
                <a16:creationId xmlns:a16="http://schemas.microsoft.com/office/drawing/2014/main" id="{063F8E47-FBEB-4BD2-8E8F-3380BB9CC2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7942"/>
          <a:stretch/>
        </p:blipFill>
        <p:spPr>
          <a:xfrm>
            <a:off x="2063095" y="1200457"/>
            <a:ext cx="847579" cy="469433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D7C4CF0-1A07-44AA-BD5F-8EE2C1CAB207}"/>
              </a:ext>
            </a:extLst>
          </p:cNvPr>
          <p:cNvSpPr/>
          <p:nvPr/>
        </p:nvSpPr>
        <p:spPr>
          <a:xfrm>
            <a:off x="279673" y="1577382"/>
            <a:ext cx="11632654" cy="5049420"/>
          </a:xfrm>
          <a:prstGeom prst="roundRect">
            <a:avLst>
              <a:gd name="adj" fmla="val 5869"/>
            </a:avLst>
          </a:prstGeom>
          <a:solidFill>
            <a:schemeClr val="bg1"/>
          </a:solidFill>
          <a:ln>
            <a:solidFill>
              <a:srgbClr val="DA5A6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50CD0357-C89A-42A4-9C7A-5020B39AD8F9}"/>
              </a:ext>
            </a:extLst>
          </p:cNvPr>
          <p:cNvGrpSpPr/>
          <p:nvPr/>
        </p:nvGrpSpPr>
        <p:grpSpPr>
          <a:xfrm>
            <a:off x="1402201" y="2534311"/>
            <a:ext cx="3503898" cy="1165056"/>
            <a:chOff x="1995087" y="4561028"/>
            <a:chExt cx="3088882" cy="1027062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2A6AA64C-8DB4-4EDB-82E9-59D189A4E1FA}"/>
                </a:ext>
              </a:extLst>
            </p:cNvPr>
            <p:cNvSpPr/>
            <p:nvPr/>
          </p:nvSpPr>
          <p:spPr>
            <a:xfrm>
              <a:off x="1995087" y="4561028"/>
              <a:ext cx="3088882" cy="1027062"/>
            </a:xfrm>
            <a:prstGeom prst="roundRect">
              <a:avLst>
                <a:gd name="adj" fmla="val 16794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ED80BC3-BAEC-44E4-9524-F0B41AA90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33152" y="4595137"/>
              <a:ext cx="3025142" cy="961113"/>
            </a:xfrm>
            <a:prstGeom prst="round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5685FAC-C44F-4FBA-8058-4729698AE5DB}"/>
              </a:ext>
            </a:extLst>
          </p:cNvPr>
          <p:cNvGrpSpPr/>
          <p:nvPr/>
        </p:nvGrpSpPr>
        <p:grpSpPr>
          <a:xfrm>
            <a:off x="5987694" y="2534311"/>
            <a:ext cx="4935792" cy="1156177"/>
            <a:chOff x="5146421" y="2495063"/>
            <a:chExt cx="4935792" cy="1156177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94BF63F4-B4A5-4139-8A7B-892C7A597805}"/>
                </a:ext>
              </a:extLst>
            </p:cNvPr>
            <p:cNvSpPr/>
            <p:nvPr/>
          </p:nvSpPr>
          <p:spPr>
            <a:xfrm>
              <a:off x="5146421" y="2495063"/>
              <a:ext cx="4935792" cy="1156177"/>
            </a:xfrm>
            <a:prstGeom prst="roundRect">
              <a:avLst>
                <a:gd name="adj" fmla="val 16794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33C51E3-7790-4AB9-ADBC-8B873DF3D4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90771" y="2541771"/>
              <a:ext cx="4848579" cy="1064112"/>
            </a:xfrm>
            <a:prstGeom prst="round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815F9B0-40BF-4E48-9D16-384F08D2B723}"/>
              </a:ext>
            </a:extLst>
          </p:cNvPr>
          <p:cNvGrpSpPr/>
          <p:nvPr/>
        </p:nvGrpSpPr>
        <p:grpSpPr>
          <a:xfrm>
            <a:off x="4248343" y="4582628"/>
            <a:ext cx="3019679" cy="1156177"/>
            <a:chOff x="5146421" y="4414717"/>
            <a:chExt cx="3019679" cy="1156177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B7722130-5551-45E8-8D08-1D99E9C9D672}"/>
                </a:ext>
              </a:extLst>
            </p:cNvPr>
            <p:cNvSpPr/>
            <p:nvPr/>
          </p:nvSpPr>
          <p:spPr>
            <a:xfrm>
              <a:off x="5146421" y="4414717"/>
              <a:ext cx="3019679" cy="1156177"/>
            </a:xfrm>
            <a:prstGeom prst="roundRect">
              <a:avLst>
                <a:gd name="adj" fmla="val 16794"/>
              </a:avLst>
            </a:prstGeom>
            <a:solidFill>
              <a:srgbClr val="F7CCA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E884CE5-AE50-46EC-8FCF-12535B9A0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90771" y="4447117"/>
              <a:ext cx="2936402" cy="1097804"/>
            </a:xfrm>
            <a:prstGeom prst="roundRect">
              <a:avLst/>
            </a:prstGeom>
          </p:spPr>
        </p:pic>
      </p:grpSp>
      <p:pic>
        <p:nvPicPr>
          <p:cNvPr id="69" name="Picture 68">
            <a:extLst>
              <a:ext uri="{FF2B5EF4-FFF2-40B4-BE49-F238E27FC236}">
                <a16:creationId xmlns:a16="http://schemas.microsoft.com/office/drawing/2014/main" id="{E730E715-C398-4752-A6BF-7A551C96011A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84"/>
          <a:stretch/>
        </p:blipFill>
        <p:spPr>
          <a:xfrm>
            <a:off x="7185467" y="1195829"/>
            <a:ext cx="3376936" cy="463336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6A38C55E-6A6A-4204-97B2-997ECB20035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247222">
            <a:off x="4660276" y="3428088"/>
            <a:ext cx="354465" cy="44899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26D6CDEF-B1CD-48A8-9931-AEEBA3F652E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247222">
            <a:off x="10691617" y="3428087"/>
            <a:ext cx="354465" cy="44899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9D29A71E-F87A-410E-AFE0-37AA95EC3B1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247222">
            <a:off x="6982839" y="5450250"/>
            <a:ext cx="354465" cy="4489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6FD91C2-16A6-4D34-AF27-23CADE84EA7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24620" y="1751020"/>
            <a:ext cx="6742760" cy="6096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93EBD4-34F9-43DA-9AD9-2CEC2F375EC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83679" y="3839147"/>
            <a:ext cx="2359356" cy="6462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E84610-7D71-4DBD-8215-4E746B2E1F6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063718" y="3839147"/>
            <a:ext cx="2767824" cy="6462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AC2176-D121-4E8C-8096-98F195D478D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667073" y="5894285"/>
            <a:ext cx="4182218" cy="646232"/>
          </a:xfrm>
          <a:prstGeom prst="rect">
            <a:avLst/>
          </a:prstGeom>
        </p:spPr>
      </p:pic>
      <p:pic>
        <p:nvPicPr>
          <p:cNvPr id="33" name="Picture 32">
            <a:hlinkClick r:id="rId21" action="ppaction://hlinksldjump"/>
            <a:extLst>
              <a:ext uri="{FF2B5EF4-FFF2-40B4-BE49-F238E27FC236}">
                <a16:creationId xmlns:a16="http://schemas.microsoft.com/office/drawing/2014/main" id="{DB5AC6A1-FC5D-4C78-BDDC-5CB691AE750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90" y="6221308"/>
            <a:ext cx="1094758" cy="48169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1D194AB-A2E1-4283-885B-7C08027B5E3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256736" y="364591"/>
            <a:ext cx="4078577" cy="585267"/>
          </a:xfrm>
          <a:prstGeom prst="rect">
            <a:avLst/>
          </a:prstGeom>
        </p:spPr>
      </p:pic>
      <p:pic>
        <p:nvPicPr>
          <p:cNvPr id="35" name="รูปภาพ 34">
            <a:extLst>
              <a:ext uri="{FF2B5EF4-FFF2-40B4-BE49-F238E27FC236}">
                <a16:creationId xmlns:a16="http://schemas.microsoft.com/office/drawing/2014/main" id="{3E612E4A-2766-49F9-92A1-9B7EECA7E263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8744" y="117833"/>
            <a:ext cx="1017355" cy="94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4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75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5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75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5D6968E6-8599-4867-AD9B-36C2E196E4A5}"/>
              </a:ext>
            </a:extLst>
          </p:cNvPr>
          <p:cNvGrpSpPr/>
          <p:nvPr/>
        </p:nvGrpSpPr>
        <p:grpSpPr>
          <a:xfrm>
            <a:off x="264884" y="1594278"/>
            <a:ext cx="11478954" cy="4236122"/>
            <a:chOff x="264884" y="1594278"/>
            <a:chExt cx="11478954" cy="423612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F54A92B-BCB9-44C4-92E3-77336CF5C2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4884" y="1594278"/>
              <a:ext cx="9723963" cy="755970"/>
            </a:xfrm>
            <a:prstGeom prst="rect">
              <a:avLst/>
            </a:prstGeom>
          </p:spPr>
        </p:pic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60EB6CD-2966-4DE5-8D44-1815A33298DE}"/>
                </a:ext>
              </a:extLst>
            </p:cNvPr>
            <p:cNvGrpSpPr/>
            <p:nvPr/>
          </p:nvGrpSpPr>
          <p:grpSpPr>
            <a:xfrm>
              <a:off x="448162" y="2201171"/>
              <a:ext cx="11295676" cy="3629229"/>
              <a:chOff x="385675" y="2156252"/>
              <a:chExt cx="11295676" cy="3629229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AB7677D5-D6D4-40E5-8E6B-B63F28E555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5675" y="2159874"/>
                <a:ext cx="5620999" cy="1719221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677016A7-38C5-4276-AC3B-1E1723934A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124361" y="2156252"/>
                <a:ext cx="5556990" cy="1719221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02ED251A-DABF-42A5-883E-86D4BE7EA9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85675" y="4066260"/>
                <a:ext cx="5590517" cy="1719221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CB66A9DA-9942-4146-826B-CAEABA6F02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090834" y="4066260"/>
                <a:ext cx="5590517" cy="1719221"/>
              </a:xfrm>
              <a:prstGeom prst="rect">
                <a:avLst/>
              </a:prstGeom>
            </p:spPr>
          </p:pic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FBC7F20-5220-4600-9822-1955DCE6CFC4}"/>
              </a:ext>
            </a:extLst>
          </p:cNvPr>
          <p:cNvGrpSpPr/>
          <p:nvPr/>
        </p:nvGrpSpPr>
        <p:grpSpPr>
          <a:xfrm>
            <a:off x="264884" y="361555"/>
            <a:ext cx="11421340" cy="1054341"/>
            <a:chOff x="264884" y="361555"/>
            <a:chExt cx="11421340" cy="1054341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2B63D6E-4EEA-4340-8916-9CB000F8D0F3}"/>
                </a:ext>
              </a:extLst>
            </p:cNvPr>
            <p:cNvGrpSpPr/>
            <p:nvPr/>
          </p:nvGrpSpPr>
          <p:grpSpPr>
            <a:xfrm>
              <a:off x="1016596" y="686118"/>
              <a:ext cx="10669628" cy="633323"/>
              <a:chOff x="1374299" y="582166"/>
              <a:chExt cx="10669628" cy="633323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CE372630-98B4-4BBB-B27A-F7AA11B33CA6}"/>
                  </a:ext>
                </a:extLst>
              </p:cNvPr>
              <p:cNvGrpSpPr/>
              <p:nvPr/>
            </p:nvGrpSpPr>
            <p:grpSpPr>
              <a:xfrm>
                <a:off x="1374299" y="582166"/>
                <a:ext cx="10669628" cy="623038"/>
                <a:chOff x="1472663" y="376146"/>
                <a:chExt cx="10669628" cy="623038"/>
              </a:xfrm>
            </p:grpSpPr>
            <p:sp>
              <p:nvSpPr>
                <p:cNvPr id="9" name="Rectangle: Rounded Corners 8">
                  <a:extLst>
                    <a:ext uri="{FF2B5EF4-FFF2-40B4-BE49-F238E27FC236}">
                      <a16:creationId xmlns:a16="http://schemas.microsoft.com/office/drawing/2014/main" id="{1C5B375F-275F-41A2-9A3D-989B64977F28}"/>
                    </a:ext>
                  </a:extLst>
                </p:cNvPr>
                <p:cNvSpPr/>
                <p:nvPr/>
              </p:nvSpPr>
              <p:spPr>
                <a:xfrm>
                  <a:off x="1516290" y="447787"/>
                  <a:ext cx="10621128" cy="55139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C1D8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" name="Rectangle: Rounded Corners 9">
                  <a:extLst>
                    <a:ext uri="{FF2B5EF4-FFF2-40B4-BE49-F238E27FC236}">
                      <a16:creationId xmlns:a16="http://schemas.microsoft.com/office/drawing/2014/main" id="{8E48492C-C855-43D1-B983-4EF518F17A37}"/>
                    </a:ext>
                  </a:extLst>
                </p:cNvPr>
                <p:cNvSpPr/>
                <p:nvPr/>
              </p:nvSpPr>
              <p:spPr>
                <a:xfrm>
                  <a:off x="1472663" y="376146"/>
                  <a:ext cx="10669628" cy="55139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FF5D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BF498030-AC9C-4276-96B5-8586521E50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925193" y="678995"/>
                <a:ext cx="9925148" cy="536494"/>
              </a:xfrm>
              <a:prstGeom prst="rect">
                <a:avLst/>
              </a:prstGeom>
            </p:spPr>
          </p:pic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0A02071-B897-48C9-87D9-1416EBCED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4884" y="361555"/>
              <a:ext cx="635308" cy="1054341"/>
            </a:xfrm>
            <a:prstGeom prst="rect">
              <a:avLst/>
            </a:prstGeom>
          </p:spPr>
        </p:pic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67D5AEC-498F-4A01-BA6A-9CBF06015803}"/>
                </a:ext>
              </a:extLst>
            </p:cNvPr>
            <p:cNvSpPr/>
            <p:nvPr/>
          </p:nvSpPr>
          <p:spPr>
            <a:xfrm>
              <a:off x="1082616" y="728323"/>
              <a:ext cx="480002" cy="482263"/>
            </a:xfrm>
            <a:prstGeom prst="ellipse">
              <a:avLst/>
            </a:prstGeom>
            <a:solidFill>
              <a:srgbClr val="C1D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B3A38EF2-73AF-487C-9A22-F66D729B082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4312" y="545974"/>
            <a:ext cx="804742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5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5171DE8-D733-4638-BEB0-84B0281928B5}"/>
              </a:ext>
            </a:extLst>
          </p:cNvPr>
          <p:cNvSpPr/>
          <p:nvPr/>
        </p:nvSpPr>
        <p:spPr>
          <a:xfrm>
            <a:off x="247799" y="1093210"/>
            <a:ext cx="11684096" cy="5470317"/>
          </a:xfrm>
          <a:prstGeom prst="roundRect">
            <a:avLst>
              <a:gd name="adj" fmla="val 4263"/>
            </a:avLst>
          </a:prstGeom>
          <a:solidFill>
            <a:schemeClr val="bg1"/>
          </a:solidFill>
          <a:ln>
            <a:solidFill>
              <a:srgbClr val="E898A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EECF5F2-812B-4A45-B370-07D0685770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34" y="2196154"/>
            <a:ext cx="1448066" cy="115760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DAB6EA3-69D1-4A81-AFE9-35091238C3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849" y="3504238"/>
            <a:ext cx="974290" cy="74957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976B638-6BC9-4FF3-9CD9-588D8295FD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862" y="4474038"/>
            <a:ext cx="1764492" cy="79405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F3C5601-DE0F-42E8-8AB2-489F14AAA15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389" y="5438789"/>
            <a:ext cx="493437" cy="887043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C84D1DE-463C-4AA8-8C42-70BA96706A53}"/>
              </a:ext>
            </a:extLst>
          </p:cNvPr>
          <p:cNvCxnSpPr>
            <a:cxnSpLocks/>
          </p:cNvCxnSpPr>
          <p:nvPr/>
        </p:nvCxnSpPr>
        <p:spPr>
          <a:xfrm>
            <a:off x="6322154" y="1195884"/>
            <a:ext cx="0" cy="5366277"/>
          </a:xfrm>
          <a:prstGeom prst="line">
            <a:avLst/>
          </a:prstGeom>
          <a:ln>
            <a:solidFill>
              <a:srgbClr val="E898A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Picture 88">
            <a:extLst>
              <a:ext uri="{FF2B5EF4-FFF2-40B4-BE49-F238E27FC236}">
                <a16:creationId xmlns:a16="http://schemas.microsoft.com/office/drawing/2014/main" id="{656D9872-CBC6-4266-8531-B53C898A755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5585" y="4329975"/>
            <a:ext cx="2048597" cy="1769657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9753EDA5-988D-468D-ADDD-EE70053265F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50185">
            <a:off x="9618928" y="2227686"/>
            <a:ext cx="1812240" cy="1812240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AFE979EC-3660-463F-A679-ED997A977B1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6412" y="166199"/>
            <a:ext cx="5379999" cy="521806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781D681F-D89F-4B0E-AC80-3E6DBA25062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3411" y="2348082"/>
            <a:ext cx="2276601" cy="15179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A28AD1F-4BE5-4109-ADF6-ADF94E5E4DA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6880" y="708850"/>
            <a:ext cx="5738140" cy="69034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B669700-0C8E-4056-9508-C430C267ACD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0579" y="1323124"/>
            <a:ext cx="2341067" cy="4938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1AB325-195E-4CDF-A111-8448EA317E3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08247" y="1344505"/>
            <a:ext cx="3700593" cy="49381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241DF5-133E-4FA3-8477-AC30B8D0B1C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41837" y="3929380"/>
            <a:ext cx="2176461" cy="46943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BE5620C-2109-47F6-9E78-B1766217D3D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357564" y="3927746"/>
            <a:ext cx="2334970" cy="4572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4006D47-EDBF-4132-95E2-CD1C178AB61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431825" y="6071977"/>
            <a:ext cx="1438781" cy="4572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3007DF2-A78E-46F3-88D4-6F0ACAFB86F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13420" y="1809343"/>
            <a:ext cx="2359356" cy="6462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DF5B60F-E9A7-436A-8C6F-C2D0473F8F0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135101" y="2372270"/>
            <a:ext cx="4023709" cy="92057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3D45F11-5434-4CA6-915C-9CC19078A72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141112" y="3401486"/>
            <a:ext cx="4023709" cy="93886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062C1AE-A823-4CD8-8374-A6C3A8C6809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116221" y="4417973"/>
            <a:ext cx="4133446" cy="89619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B5E8B58-6BC9-46A6-AEB1-EC961EDB400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116221" y="5483142"/>
            <a:ext cx="4023709" cy="92057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A072DD5-3025-4D61-B4A8-8FEAAE2AAB46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355852" y="1847861"/>
            <a:ext cx="560271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8847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6135234F-CEE9-4F38-86B9-8BFEF09DCB16}"/>
              </a:ext>
            </a:extLst>
          </p:cNvPr>
          <p:cNvSpPr/>
          <p:nvPr/>
        </p:nvSpPr>
        <p:spPr>
          <a:xfrm>
            <a:off x="247508" y="1075506"/>
            <a:ext cx="11755849" cy="5546838"/>
          </a:xfrm>
          <a:prstGeom prst="roundRect">
            <a:avLst>
              <a:gd name="adj" fmla="val 4263"/>
            </a:avLst>
          </a:prstGeom>
          <a:solidFill>
            <a:schemeClr val="bg1"/>
          </a:solidFill>
          <a:ln>
            <a:solidFill>
              <a:srgbClr val="E898A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CDB409-23C9-4813-9968-6A53AD2D0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2796" y="1362655"/>
            <a:ext cx="3688400" cy="883997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B39EDDB0-7B82-4E53-8F72-C3D444DB1EE3}"/>
              </a:ext>
            </a:extLst>
          </p:cNvPr>
          <p:cNvSpPr/>
          <p:nvPr/>
        </p:nvSpPr>
        <p:spPr>
          <a:xfrm>
            <a:off x="425380" y="2244333"/>
            <a:ext cx="3658514" cy="4225272"/>
          </a:xfrm>
          <a:prstGeom prst="roundRect">
            <a:avLst>
              <a:gd name="adj" fmla="val 7198"/>
            </a:avLst>
          </a:prstGeom>
          <a:solidFill>
            <a:srgbClr val="EFFBF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4" name="รูปภาพ 13">
            <a:extLst>
              <a:ext uri="{FF2B5EF4-FFF2-40B4-BE49-F238E27FC236}">
                <a16:creationId xmlns:a16="http://schemas.microsoft.com/office/drawing/2014/main" id="{84056372-CB1F-46DE-BF87-845D93C37BE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56358" y="2559367"/>
            <a:ext cx="3396557" cy="18075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12CA038F-1547-4A86-8FF7-F5D120D59B3B}"/>
              </a:ext>
            </a:extLst>
          </p:cNvPr>
          <p:cNvSpPr/>
          <p:nvPr/>
        </p:nvSpPr>
        <p:spPr>
          <a:xfrm>
            <a:off x="8176140" y="2250114"/>
            <a:ext cx="3657600" cy="4220814"/>
          </a:xfrm>
          <a:prstGeom prst="roundRect">
            <a:avLst>
              <a:gd name="adj" fmla="val 7198"/>
            </a:avLst>
          </a:prstGeom>
          <a:solidFill>
            <a:srgbClr val="FEF7F4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F2D250-E9DF-4A96-8A13-9B1AD17E32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7719" y="2575546"/>
            <a:ext cx="3456443" cy="177416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DB44BA2B-A1FB-48CF-B99F-A004AF63F851}"/>
              </a:ext>
            </a:extLst>
          </p:cNvPr>
          <p:cNvSpPr/>
          <p:nvPr/>
        </p:nvSpPr>
        <p:spPr>
          <a:xfrm>
            <a:off x="4303739" y="2250407"/>
            <a:ext cx="3658514" cy="4225272"/>
          </a:xfrm>
          <a:prstGeom prst="roundRect">
            <a:avLst>
              <a:gd name="adj" fmla="val 7198"/>
            </a:avLst>
          </a:prstGeom>
          <a:solidFill>
            <a:srgbClr val="EEF8E4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18D74E4-3ECB-46FE-BC3B-FA051C19EF5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6412" y="166199"/>
            <a:ext cx="5379999" cy="5218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31507D-515A-4BC1-879F-2219A34589E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6220" y="1638309"/>
            <a:ext cx="3566469" cy="493819"/>
          </a:xfrm>
          <a:prstGeom prst="rect">
            <a:avLst/>
          </a:prstGeom>
        </p:spPr>
      </p:pic>
      <p:pic>
        <p:nvPicPr>
          <p:cNvPr id="28" name="รูปภาพ 36">
            <a:extLst>
              <a:ext uri="{FF2B5EF4-FFF2-40B4-BE49-F238E27FC236}">
                <a16:creationId xmlns:a16="http://schemas.microsoft.com/office/drawing/2014/main" id="{F83220A4-1FB1-4117-99F7-071414FCD92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515" y="1433246"/>
            <a:ext cx="876010" cy="691995"/>
          </a:xfrm>
          <a:prstGeom prst="rect">
            <a:avLst/>
          </a:prstGeom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BFC887-FA06-49ED-88C6-30615D50510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78" r="16361"/>
          <a:stretch/>
        </p:blipFill>
        <p:spPr>
          <a:xfrm>
            <a:off x="928949" y="4610972"/>
            <a:ext cx="2619375" cy="4328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ABC65CD-EEC8-4FFC-AA64-9F556991426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92" r="12378"/>
          <a:stretch/>
        </p:blipFill>
        <p:spPr>
          <a:xfrm>
            <a:off x="4733207" y="4610972"/>
            <a:ext cx="2767578" cy="4328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DD3C583-4750-4FFD-8904-68674C8E9A3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23562" y="1634505"/>
            <a:ext cx="3584759" cy="493819"/>
          </a:xfrm>
          <a:prstGeom prst="rect">
            <a:avLst/>
          </a:prstGeom>
        </p:spPr>
      </p:pic>
      <p:pic>
        <p:nvPicPr>
          <p:cNvPr id="58" name="รูปภาพ 22">
            <a:extLst>
              <a:ext uri="{FF2B5EF4-FFF2-40B4-BE49-F238E27FC236}">
                <a16:creationId xmlns:a16="http://schemas.microsoft.com/office/drawing/2014/main" id="{680F0C48-DB53-4BCD-B53A-A2AC817B3DF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6140" y="1362875"/>
            <a:ext cx="877547" cy="8161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C69A8E1-5D02-4D95-9D31-591F7869770E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99" r="4921"/>
          <a:stretch/>
        </p:blipFill>
        <p:spPr>
          <a:xfrm>
            <a:off x="8218322" y="4600405"/>
            <a:ext cx="3569182" cy="4328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137373-99AF-4AC1-A596-ACC2EE4F75A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4480" y="2575546"/>
            <a:ext cx="3356373" cy="17913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86D4B0-B22A-429B-A4E9-16D0211B6E8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01591" y="5033259"/>
            <a:ext cx="3682303" cy="12619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C4E0F0-65C6-4EAD-B77A-57111261C58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376314" y="5033258"/>
            <a:ext cx="3438442" cy="12619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281AB0-1A95-45FB-A76A-52C49A240D2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230634" y="5033258"/>
            <a:ext cx="3535986" cy="1268078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3691E0D-2088-4F19-BD1A-3BE842A6C573}"/>
              </a:ext>
            </a:extLst>
          </p:cNvPr>
          <p:cNvSpPr/>
          <p:nvPr/>
        </p:nvSpPr>
        <p:spPr>
          <a:xfrm>
            <a:off x="3656476" y="866163"/>
            <a:ext cx="4817806" cy="3965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48D3F6FF-C012-4EE6-B1A4-3430F7EDB38F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7159" y="708100"/>
            <a:ext cx="4480560" cy="68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247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98516C7-E439-42BE-B8DC-71B21938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763CFE4-94A8-4088-B7AD-E0EDF77A1D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E753238-7D40-4919-888A-FA5F985EE58C}"/>
              </a:ext>
            </a:extLst>
          </p:cNvPr>
          <p:cNvGrpSpPr/>
          <p:nvPr/>
        </p:nvGrpSpPr>
        <p:grpSpPr>
          <a:xfrm>
            <a:off x="2477796" y="1911676"/>
            <a:ext cx="7236408" cy="3034647"/>
            <a:chOff x="2477796" y="1744762"/>
            <a:chExt cx="7236408" cy="303464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8ECE9F0-5A12-4BA3-BFE7-AB830826316A}"/>
                </a:ext>
              </a:extLst>
            </p:cNvPr>
            <p:cNvGrpSpPr/>
            <p:nvPr/>
          </p:nvGrpSpPr>
          <p:grpSpPr>
            <a:xfrm>
              <a:off x="2509235" y="1744762"/>
              <a:ext cx="7173535" cy="1722474"/>
              <a:chOff x="2424225" y="1682182"/>
              <a:chExt cx="7173535" cy="1722474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42F10288-520C-43B0-943D-41A43A7D10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9447" t="17674" r="21715" b="57210"/>
              <a:stretch/>
            </p:blipFill>
            <p:spPr>
              <a:xfrm>
                <a:off x="2424225" y="1682182"/>
                <a:ext cx="7173535" cy="1722474"/>
              </a:xfrm>
              <a:prstGeom prst="rect">
                <a:avLst/>
              </a:prstGeom>
            </p:spPr>
          </p:pic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C4D95143-3041-40A4-BE6D-0B96144CEF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76839" y="3108620"/>
                <a:ext cx="2330117" cy="0"/>
              </a:xfrm>
              <a:prstGeom prst="line">
                <a:avLst/>
              </a:prstGeom>
              <a:ln w="57150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5502F4FC-16F8-40F3-ADE6-500FC42EDD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54492" y="3108620"/>
                <a:ext cx="2330117" cy="0"/>
              </a:xfrm>
              <a:prstGeom prst="line">
                <a:avLst/>
              </a:prstGeom>
              <a:ln w="57150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AC124E2-A2B7-4F58-89AB-BCBFFAF499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7796" y="3600218"/>
              <a:ext cx="7236408" cy="1179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15778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9FCB6438-923D-4425-8CBD-BC583ED198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1" name="Picture 10">
            <a:hlinkClick r:id="rId6" action="ppaction://hlinksldjump"/>
            <a:extLst>
              <a:ext uri="{FF2B5EF4-FFF2-40B4-BE49-F238E27FC236}">
                <a16:creationId xmlns:a16="http://schemas.microsoft.com/office/drawing/2014/main" id="{368F43C0-AA75-400D-80BC-6E785BF1A9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55187" y="1081391"/>
            <a:ext cx="7681626" cy="1170533"/>
          </a:xfrm>
          <a:prstGeom prst="rect">
            <a:avLst/>
          </a:prstGeom>
        </p:spPr>
      </p:pic>
      <p:pic>
        <p:nvPicPr>
          <p:cNvPr id="12" name="Picture 11">
            <a:hlinkClick r:id="rId8" action="ppaction://hlinksldjump"/>
            <a:extLst>
              <a:ext uri="{FF2B5EF4-FFF2-40B4-BE49-F238E27FC236}">
                <a16:creationId xmlns:a16="http://schemas.microsoft.com/office/drawing/2014/main" id="{5B17E540-7066-482A-812C-4AF3639CF4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55187" y="2904565"/>
            <a:ext cx="7681626" cy="116443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E01989E-6BF4-4BC3-9BA9-A125FDB6580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291843">
            <a:off x="2311550" y="1959459"/>
            <a:ext cx="396958" cy="56364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289656-1DD6-48B0-B08F-87DFD56F986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291843">
            <a:off x="2290565" y="3653864"/>
            <a:ext cx="396958" cy="5636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7870BD-6630-4EE8-84D4-83BC6E7E7F3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52945" y="4458127"/>
            <a:ext cx="3464897" cy="234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06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50" fill="hold"/>
                                        <p:tgtEl>
                                          <p:spTgt spid="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2FF5670-B653-4D88-B4B9-ACC2E9B611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9" y="831312"/>
            <a:ext cx="10248264" cy="859611"/>
          </a:xfrm>
          <a:prstGeom prst="rect">
            <a:avLst/>
          </a:prstGeom>
        </p:spPr>
      </p:pic>
      <p:pic>
        <p:nvPicPr>
          <p:cNvPr id="11" name="คำอธิบาย">
            <a:extLst>
              <a:ext uri="{FF2B5EF4-FFF2-40B4-BE49-F238E27FC236}">
                <a16:creationId xmlns:a16="http://schemas.microsoft.com/office/drawing/2014/main" id="{2F4E44AE-7E95-4475-8B60-4BA43DF1DA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41F573-0C9B-4B06-86CA-0EC3EDE563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2560" y="4215604"/>
            <a:ext cx="792549" cy="9693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88F87F-845D-4E83-8A36-735B4E4BB2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2564" y="2983505"/>
            <a:ext cx="792549" cy="9632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6FAC17E-6205-4AC4-814D-7FDAF752E1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2565" y="1990455"/>
            <a:ext cx="792549" cy="96325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69" name="Picture 68">
            <a:hlinkClick r:id="rId8" action="ppaction://hlinksldjump"/>
            <a:extLst>
              <a:ext uri="{FF2B5EF4-FFF2-40B4-BE49-F238E27FC236}">
                <a16:creationId xmlns:a16="http://schemas.microsoft.com/office/drawing/2014/main" id="{E54916F5-4C21-4DCA-8B3E-D8A03D533A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75D6F-D384-4C4D-951E-F4F326AE67E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D0A16B9-59BE-4EAD-8E78-CA8C3895F72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2228" y="1743204"/>
            <a:ext cx="1317829" cy="10138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626BFA9-86DF-41CE-96EF-8D23CB75DAC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6255" y="2932644"/>
            <a:ext cx="1629774" cy="91674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E510A6F-9653-42FC-A221-137DB445B75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6255" y="4048747"/>
            <a:ext cx="1629774" cy="11875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58DB6-C1E7-49EF-96AC-8D2E6D140CC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82566" y="1991570"/>
            <a:ext cx="792549" cy="9632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05B712B-6AB9-4B68-BA67-D9D7A1470FF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82564" y="2983505"/>
            <a:ext cx="792549" cy="9632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EECDB4E-2B89-451A-9AEE-AD305E13F8E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582562" y="4215604"/>
            <a:ext cx="792549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C9F94B9-C54A-46A5-BEB7-25096352F55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93798" y="7410641"/>
            <a:ext cx="10004403" cy="4907705"/>
          </a:xfrm>
          <a:prstGeom prst="rect">
            <a:avLst/>
          </a:prstGeom>
        </p:spPr>
      </p:pic>
      <p:pic>
        <p:nvPicPr>
          <p:cNvPr id="19" name="close">
            <a:extLst>
              <a:ext uri="{FF2B5EF4-FFF2-40B4-BE49-F238E27FC236}">
                <a16:creationId xmlns:a16="http://schemas.microsoft.com/office/drawing/2014/main" id="{414274C3-4867-4C7B-9EB8-14249D1A28F2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91376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232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 -0.91135 " pathEditMode="relative" rAng="0" ptsTypes="AA">
                                      <p:cBhvr>
                                        <p:cTn id="7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57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07407E-6 L -2.29167E-6 -0.91296 " pathEditMode="relative" rAng="0" ptsTypes="AA">
                                      <p:cBhvr>
                                        <p:cTn id="72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1135 L 0 0.25 " pathEditMode="relative" rAng="0" ptsTypes="AA">
                                      <p:cBhvr>
                                        <p:cTn id="7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056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1296 L -2.29167E-6 0.25 " pathEditMode="relative" rAng="0" ptsTypes="AA">
                                      <p:cBhvr>
                                        <p:cTn id="7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604BB9-8E8C-439D-B2D1-0859952DFF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868" y="1066693"/>
            <a:ext cx="10248264" cy="13473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352DB3-8612-4EC3-A43B-60FFD51EFA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0217" y="4293583"/>
            <a:ext cx="6133108" cy="9693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D543327-F4C2-482E-AACF-B42597C83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4790" y="4297870"/>
            <a:ext cx="6139204" cy="9693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B7FC13-A273-4645-9A8C-EBF2CAF5AB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8691" y="2418313"/>
            <a:ext cx="6133108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8A237B0-35C6-4A7B-BAB0-BF5CF1F6C3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4791" y="2418313"/>
            <a:ext cx="6139204" cy="9693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B9DDE5-440C-4F15-8629-D392232838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4789" y="3358092"/>
            <a:ext cx="6133108" cy="96934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75D6F-D384-4C4D-951E-F4F326AE67E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39" name="Picture 38">
            <a:hlinkClick r:id="rId10" action="ppaction://hlinksldjump"/>
            <a:extLst>
              <a:ext uri="{FF2B5EF4-FFF2-40B4-BE49-F238E27FC236}">
                <a16:creationId xmlns:a16="http://schemas.microsoft.com/office/drawing/2014/main" id="{67C803E8-DEE5-43BF-89EB-418122C9ECC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9CD8A9B-FA38-44EA-B226-9DEFE1247D2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64791" y="3358092"/>
            <a:ext cx="6139204" cy="969348"/>
          </a:xfrm>
          <a:prstGeom prst="rect">
            <a:avLst/>
          </a:prstGeom>
        </p:spPr>
      </p:pic>
      <p:pic>
        <p:nvPicPr>
          <p:cNvPr id="102" name="คำอธิบาย">
            <a:extLst>
              <a:ext uri="{FF2B5EF4-FFF2-40B4-BE49-F238E27FC236}">
                <a16:creationId xmlns:a16="http://schemas.microsoft.com/office/drawing/2014/main" id="{339B8927-8BAC-41E2-8185-C23D23EAD2D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B58760E-71D9-401B-815C-E5502FD7DA0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93798" y="7465915"/>
            <a:ext cx="10004403" cy="4907705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545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 -0.92153 " pathEditMode="relative" rAng="0" ptsTypes="AA">
                                      <p:cBhvr>
                                        <p:cTn id="3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088 " pathEditMode="relative" rAng="0" ptsTypes="AA">
                                      <p:cBhvr>
                                        <p:cTn id="38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2153 L 0 0.25 " pathEditMode="relative" rAng="0" ptsTypes="AA">
                                      <p:cBhvr>
                                        <p:cTn id="4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56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088 L -2.29167E-6 0.25 " pathEditMode="relative" rAng="0" ptsTypes="AA">
                                      <p:cBhvr>
                                        <p:cTn id="4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Picture 109">
            <a:extLst>
              <a:ext uri="{FF2B5EF4-FFF2-40B4-BE49-F238E27FC236}">
                <a16:creationId xmlns:a16="http://schemas.microsoft.com/office/drawing/2014/main" id="{19964103-966C-4E90-B120-F12E115C0C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621" y="4074782"/>
            <a:ext cx="8029128" cy="9693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8AE3BC2-95BE-4137-A35E-F250A5134F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717" y="3126922"/>
            <a:ext cx="8029128" cy="9693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DE4A53A-43C2-41A2-A8DA-EF822CB94E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2717" y="3126922"/>
            <a:ext cx="8035224" cy="9693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3BBB0D2-0F10-4B0D-A47B-6C0F953B4A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2717" y="2187182"/>
            <a:ext cx="8035224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F99D8CD-5D80-4613-8662-AD407EE470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2717" y="2188894"/>
            <a:ext cx="8041321" cy="9693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1B92482-B79F-424A-9D72-DC4AC39DAE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7449" y="1358186"/>
            <a:ext cx="6815919" cy="859611"/>
          </a:xfrm>
          <a:prstGeom prst="rect">
            <a:avLst/>
          </a:prstGeom>
        </p:spPr>
      </p:pic>
      <p:pic>
        <p:nvPicPr>
          <p:cNvPr id="19" name="คำอธิบาย">
            <a:extLst>
              <a:ext uri="{FF2B5EF4-FFF2-40B4-BE49-F238E27FC236}">
                <a16:creationId xmlns:a16="http://schemas.microsoft.com/office/drawing/2014/main" id="{2F303FC2-32DA-4BD0-B65A-305BE65387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75D6F-D384-4C4D-951E-F4F326AE67E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31" name="Picture 30">
            <a:hlinkClick r:id="rId11" action="ppaction://hlinksldjump"/>
            <a:extLst>
              <a:ext uri="{FF2B5EF4-FFF2-40B4-BE49-F238E27FC236}">
                <a16:creationId xmlns:a16="http://schemas.microsoft.com/office/drawing/2014/main" id="{D837F720-5F89-41ED-98FE-A8054FE4F52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F26BA75-1ADA-4A9A-B88D-1FD973E920A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96621" y="4074782"/>
            <a:ext cx="8035224" cy="9693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B29C016-A64A-4F5B-92AA-417D1544D84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93798" y="7465915"/>
            <a:ext cx="10004403" cy="4907705"/>
          </a:xfrm>
          <a:prstGeom prst="rect">
            <a:avLst/>
          </a:prstGeom>
        </p:spPr>
      </p:pic>
      <p:pic>
        <p:nvPicPr>
          <p:cNvPr id="43" name="close">
            <a:extLst>
              <a:ext uri="{FF2B5EF4-FFF2-40B4-BE49-F238E27FC236}">
                <a16:creationId xmlns:a16="http://schemas.microsoft.com/office/drawing/2014/main" id="{938D7722-843B-45E5-914D-65EE8785474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713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 -0.92153 " pathEditMode="relative" rAng="0" ptsTypes="AA">
                                      <p:cBhvr>
                                        <p:cTn id="1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08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1088 " pathEditMode="relative" rAng="0" ptsTypes="AA">
                                      <p:cBhvr>
                                        <p:cTn id="18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2153 L 0 0.25 " pathEditMode="relative" rAng="0" ptsTypes="AA">
                                      <p:cBhvr>
                                        <p:cTn id="2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56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1088 L -2.29167E-6 0.25 " pathEditMode="relative" rAng="0" ptsTypes="AA">
                                      <p:cBhvr>
                                        <p:cTn id="25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F482362-03D6-46F6-8D69-3EB110F7A4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868" y="797480"/>
            <a:ext cx="10248264" cy="39444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9253C6-23D0-4E80-A272-D41A19F70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9643" y="4825129"/>
            <a:ext cx="2883658" cy="9693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C8C608-00D1-4E0B-8566-B6F6AB1C9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7091" y="4825129"/>
            <a:ext cx="2883658" cy="9693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B7203AD-90F8-4DE6-89AF-9F06824C8A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0635" y="4818572"/>
            <a:ext cx="2883658" cy="96934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75D6F-D384-4C4D-951E-F4F326AE67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23" name="คำอธิบาย">
            <a:extLst>
              <a:ext uri="{FF2B5EF4-FFF2-40B4-BE49-F238E27FC236}">
                <a16:creationId xmlns:a16="http://schemas.microsoft.com/office/drawing/2014/main" id="{7B07D787-818C-4D4B-B2D2-5A62D06CD7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29" name="Picture 28">
            <a:hlinkClick r:id="rId9" action="ppaction://hlinksldjump"/>
            <a:extLst>
              <a:ext uri="{FF2B5EF4-FFF2-40B4-BE49-F238E27FC236}">
                <a16:creationId xmlns:a16="http://schemas.microsoft.com/office/drawing/2014/main" id="{CB4B5777-7D0E-4E12-A533-0A0915A9407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BDF3C0D-6C7F-4286-B763-82C43EA4B9B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80636" y="4819032"/>
            <a:ext cx="2889754" cy="9754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9D28AF5-527B-4ABE-86ED-0390629F81A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07091" y="4822299"/>
            <a:ext cx="2889754" cy="9754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3CEE01A-D122-4C35-8CCE-361EDFCA94A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33547" y="4822300"/>
            <a:ext cx="2889754" cy="9754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CBC223-48B3-40B1-AE09-BA4D92BA4EC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93798" y="7381482"/>
            <a:ext cx="10004403" cy="4907705"/>
          </a:xfrm>
          <a:prstGeom prst="rect">
            <a:avLst/>
          </a:prstGeom>
        </p:spPr>
      </p:pic>
      <p:pic>
        <p:nvPicPr>
          <p:cNvPr id="32" name="close">
            <a:extLst>
              <a:ext uri="{FF2B5EF4-FFF2-40B4-BE49-F238E27FC236}">
                <a16:creationId xmlns:a16="http://schemas.microsoft.com/office/drawing/2014/main" id="{AA5D1C8F-29E8-43C5-8E65-549ECBAB38CC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34226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271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 -0.90486 " pathEditMode="relative" rAng="0" ptsTypes="AA">
                                      <p:cBhvr>
                                        <p:cTn id="3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25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7.40741E-7 L -2.29167E-6 -0.90671 " pathEditMode="relative" rAng="0" ptsTypes="AA">
                                      <p:cBhvr>
                                        <p:cTn id="38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0486 L 0 0.25 " pathEditMode="relative" rAng="0" ptsTypes="AA">
                                      <p:cBhvr>
                                        <p:cTn id="4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731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0671 L -2.29167E-6 0.25 " pathEditMode="relative" rAng="0" ptsTypes="AA">
                                      <p:cBhvr>
                                        <p:cTn id="45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A4F84C-AC70-405A-B84D-8EA94F503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868" y="1077271"/>
            <a:ext cx="10248264" cy="13473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B188008-1903-4060-95C2-841E4FAAF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995" y="3334728"/>
            <a:ext cx="6133108" cy="96934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09CF2BA-75F4-449E-85DD-FE2FCBEAE8E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629" b="34420"/>
          <a:stretch/>
        </p:blipFill>
        <p:spPr>
          <a:xfrm>
            <a:off x="1472995" y="3320439"/>
            <a:ext cx="6139204" cy="9361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9F3967E-5EFC-4C15-B2CB-B6B166BB169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8121"/>
          <a:stretch/>
        </p:blipFill>
        <p:spPr>
          <a:xfrm>
            <a:off x="1472995" y="2409243"/>
            <a:ext cx="6133108" cy="801699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EC2758E-8D00-4E12-A04F-C62890FC7E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049"/>
          <a:stretch/>
        </p:blipFill>
        <p:spPr>
          <a:xfrm>
            <a:off x="1472995" y="2414503"/>
            <a:ext cx="6139204" cy="9361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75D6F-D384-4C4D-951E-F4F326AE67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15E74E0-7798-4845-BD28-9BB3C892605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2232" b="4801"/>
          <a:stretch/>
        </p:blipFill>
        <p:spPr>
          <a:xfrm>
            <a:off x="1473774" y="4188136"/>
            <a:ext cx="6145301" cy="93658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A30A58AC-F36C-45E6-B5E5-44D4DEA769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2248" b="4801"/>
          <a:stretch/>
        </p:blipFill>
        <p:spPr>
          <a:xfrm>
            <a:off x="1472995" y="4188596"/>
            <a:ext cx="6139204" cy="936120"/>
          </a:xfrm>
          <a:prstGeom prst="rect">
            <a:avLst/>
          </a:prstGeom>
        </p:spPr>
      </p:pic>
      <p:pic>
        <p:nvPicPr>
          <p:cNvPr id="69" name="คำอธิบาย">
            <a:extLst>
              <a:ext uri="{FF2B5EF4-FFF2-40B4-BE49-F238E27FC236}">
                <a16:creationId xmlns:a16="http://schemas.microsoft.com/office/drawing/2014/main" id="{113820EE-58D9-47A9-9458-B01C0DC09B3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71" name="Picture 70">
            <a:hlinkClick r:id="rId10" action="ppaction://hlinksldjump"/>
            <a:extLst>
              <a:ext uri="{FF2B5EF4-FFF2-40B4-BE49-F238E27FC236}">
                <a16:creationId xmlns:a16="http://schemas.microsoft.com/office/drawing/2014/main" id="{C6E90C16-83F1-4413-B762-68FC4479196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F37BD39-FE1C-4469-B1E6-F325339DF15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93798" y="7382173"/>
            <a:ext cx="10004403" cy="4907705"/>
          </a:xfrm>
          <a:prstGeom prst="rect">
            <a:avLst/>
          </a:prstGeom>
        </p:spPr>
      </p:pic>
      <p:pic>
        <p:nvPicPr>
          <p:cNvPr id="40" name="close">
            <a:extLst>
              <a:ext uri="{FF2B5EF4-FFF2-40B4-BE49-F238E27FC236}">
                <a16:creationId xmlns:a16="http://schemas.microsoft.com/office/drawing/2014/main" id="{654825DF-A3C4-4E79-A5A4-68822FFDE7F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225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 -0.91366 " pathEditMode="relative" rAng="0" ptsTypes="AA">
                                      <p:cBhvr>
                                        <p:cTn id="3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69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1297 " pathEditMode="relative" rAng="0" ptsTypes="AA">
                                      <p:cBhvr>
                                        <p:cTn id="3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1366 L 0 0.25 " pathEditMode="relative" rAng="0" ptsTypes="AA">
                                      <p:cBhvr>
                                        <p:cTn id="43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171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1297 L -2.29167E-6 0.25 " pathEditMode="relative" rAng="0" ptsTypes="AA">
                                      <p:cBhvr>
                                        <p:cTn id="45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497B824-895C-40B5-A286-9CC6CC2A5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87" y="1023861"/>
            <a:ext cx="10248264" cy="1341236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A14462D3-E9D9-44B0-B537-6529418E84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937" r="-1686"/>
          <a:stretch/>
        </p:blipFill>
        <p:spPr>
          <a:xfrm>
            <a:off x="1472005" y="4274091"/>
            <a:ext cx="6187321" cy="9534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4BFD2C-5362-4786-B9FC-5E315F9B9A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9251"/>
          <a:stretch/>
        </p:blipFill>
        <p:spPr>
          <a:xfrm>
            <a:off x="1469315" y="4274091"/>
            <a:ext cx="6187321" cy="953432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4889BE7C-935D-4502-9DBC-40EDD67086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804" r="-1463"/>
          <a:stretch/>
        </p:blipFill>
        <p:spPr>
          <a:xfrm>
            <a:off x="1485684" y="3316615"/>
            <a:ext cx="6176333" cy="95939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C9A4CB63-C635-40FE-A3D5-6D1099E765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966" r="-1637"/>
          <a:stretch/>
        </p:blipFill>
        <p:spPr>
          <a:xfrm>
            <a:off x="1478839" y="2390248"/>
            <a:ext cx="6177797" cy="9534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A7AA0D6-817A-4889-9617-F7A71F35086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9329"/>
          <a:stretch/>
        </p:blipFill>
        <p:spPr>
          <a:xfrm>
            <a:off x="1469315" y="2390248"/>
            <a:ext cx="6177797" cy="95343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75D6F-D384-4C4D-951E-F4F326AE67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1E0E40-C40A-4F26-9B85-BC187691A30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9341"/>
          <a:stretch/>
        </p:blipFill>
        <p:spPr>
          <a:xfrm>
            <a:off x="1480303" y="3316615"/>
            <a:ext cx="6176333" cy="959390"/>
          </a:xfrm>
          <a:prstGeom prst="rect">
            <a:avLst/>
          </a:prstGeom>
        </p:spPr>
      </p:pic>
      <p:pic>
        <p:nvPicPr>
          <p:cNvPr id="69" name="คำอธิบาย">
            <a:extLst>
              <a:ext uri="{FF2B5EF4-FFF2-40B4-BE49-F238E27FC236}">
                <a16:creationId xmlns:a16="http://schemas.microsoft.com/office/drawing/2014/main" id="{B6A21B92-D003-4492-BADC-1536074977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71" name="Picture 70">
            <a:hlinkClick r:id="rId9" action="ppaction://hlinksldjump"/>
            <a:extLst>
              <a:ext uri="{FF2B5EF4-FFF2-40B4-BE49-F238E27FC236}">
                <a16:creationId xmlns:a16="http://schemas.microsoft.com/office/drawing/2014/main" id="{2366CE48-AFAF-42F7-9E57-AA99C60FF07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65E94E-2AC2-45EE-A164-DBC6170EF5E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93798" y="7437344"/>
            <a:ext cx="10004403" cy="4907705"/>
          </a:xfrm>
          <a:prstGeom prst="rect">
            <a:avLst/>
          </a:prstGeom>
        </p:spPr>
      </p:pic>
      <p:pic>
        <p:nvPicPr>
          <p:cNvPr id="27" name="close">
            <a:extLst>
              <a:ext uri="{FF2B5EF4-FFF2-40B4-BE49-F238E27FC236}">
                <a16:creationId xmlns:a16="http://schemas.microsoft.com/office/drawing/2014/main" id="{924B1DA8-C438-4641-BC56-5603EB39D91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403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 -0.92361 " pathEditMode="relative" rAng="0" ptsTypes="AA">
                                      <p:cBhvr>
                                        <p:cTn id="3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74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1945 " pathEditMode="relative" rAng="0" ptsTypes="AA">
                                      <p:cBhvr>
                                        <p:cTn id="38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2361 L 0 0.25 " pathEditMode="relative" rAng="0" ptsTypes="AA">
                                      <p:cBhvr>
                                        <p:cTn id="4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681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1945 L -2.29167E-6 0.25 " pathEditMode="relative" rAng="0" ptsTypes="AA">
                                      <p:cBhvr>
                                        <p:cTn id="45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9EC907C-CF51-47EE-B56E-9DE72F4E5C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759" y="1091179"/>
            <a:ext cx="10248264" cy="13473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D7E60A9-3C4B-47C5-BD6F-42CBE3C8D3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853" y="4209518"/>
            <a:ext cx="8041321" cy="9693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5E413C1-486E-401F-A2B0-B8672EC20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3757" y="3291386"/>
            <a:ext cx="8047417" cy="9693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69B35E-43CB-4E8C-BA3E-5BE2B59513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9854" y="2410526"/>
            <a:ext cx="8041321" cy="96934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75D6F-D384-4C4D-951E-F4F326AE67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05D889-18FA-4C46-AAD7-ECE27252BD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59853" y="2411091"/>
            <a:ext cx="8041321" cy="9693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0BC1462-6676-4B11-9017-419B981BB0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53757" y="3288719"/>
            <a:ext cx="8047417" cy="9693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198965-EACB-41D7-A18A-AABF021DC0A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59853" y="4206130"/>
            <a:ext cx="8041321" cy="969348"/>
          </a:xfrm>
          <a:prstGeom prst="rect">
            <a:avLst/>
          </a:prstGeom>
        </p:spPr>
      </p:pic>
      <p:pic>
        <p:nvPicPr>
          <p:cNvPr id="19" name="คำอธิบาย">
            <a:extLst>
              <a:ext uri="{FF2B5EF4-FFF2-40B4-BE49-F238E27FC236}">
                <a16:creationId xmlns:a16="http://schemas.microsoft.com/office/drawing/2014/main" id="{EE10A6A9-223A-41DF-AA42-1CEEC277BE0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20" name="Picture 19">
            <a:hlinkClick r:id="rId12" action="ppaction://hlinksldjump"/>
            <a:extLst>
              <a:ext uri="{FF2B5EF4-FFF2-40B4-BE49-F238E27FC236}">
                <a16:creationId xmlns:a16="http://schemas.microsoft.com/office/drawing/2014/main" id="{3E72FE63-100E-443E-82BD-0829272ED97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9601667-65B4-45BB-B715-60F94093647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93798" y="7465915"/>
            <a:ext cx="10004403" cy="4907705"/>
          </a:xfrm>
          <a:prstGeom prst="rect">
            <a:avLst/>
          </a:prstGeom>
        </p:spPr>
      </p:pic>
      <p:pic>
        <p:nvPicPr>
          <p:cNvPr id="27" name="close">
            <a:extLst>
              <a:ext uri="{FF2B5EF4-FFF2-40B4-BE49-F238E27FC236}">
                <a16:creationId xmlns:a16="http://schemas.microsoft.com/office/drawing/2014/main" id="{924B1DA8-C438-4641-BC56-5603EB39D91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896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 -0.92686 " pathEditMode="relative" rAng="0" ptsTypes="AA">
                                      <p:cBhvr>
                                        <p:cTn id="4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34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1366 " pathEditMode="relative" rAng="0" ptsTypes="AA">
                                      <p:cBhvr>
                                        <p:cTn id="44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2686 L 0 0.25 " pathEditMode="relative" rAng="0" ptsTypes="AA">
                                      <p:cBhvr>
                                        <p:cTn id="4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843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1366 L -2.29167E-6 0.25 " pathEditMode="relative" rAng="0" ptsTypes="AA">
                                      <p:cBhvr>
                                        <p:cTn id="51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108F874-EB4F-4FEA-9D70-83369C2D4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868" y="1234746"/>
            <a:ext cx="10248264" cy="85961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C0A2531-9A14-4BC4-9902-A0EF0C699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639" y="3068572"/>
            <a:ext cx="9120406" cy="9693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664B04-CE3B-4944-AFCF-DE3FB64A43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7939" y="2103957"/>
            <a:ext cx="9065538" cy="9693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FF82A8-1048-4833-9453-8F09C05F93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2324" y="4040749"/>
            <a:ext cx="9150889" cy="9693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7CDEF-F718-4916-8313-500270EE6D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2324" y="4040090"/>
            <a:ext cx="9150889" cy="9693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6AC2C63-68B0-40DD-A08A-3C68C725EC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50639" y="3068572"/>
            <a:ext cx="9120406" cy="9693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BEAC5F5-B64A-43F3-8340-8E2E4F22B3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37939" y="2103957"/>
            <a:ext cx="9071634" cy="96934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75D6F-D384-4C4D-951E-F4F326AE67E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19" name="คำอธิบาย">
            <a:extLst>
              <a:ext uri="{FF2B5EF4-FFF2-40B4-BE49-F238E27FC236}">
                <a16:creationId xmlns:a16="http://schemas.microsoft.com/office/drawing/2014/main" id="{E9B0A6A9-2B24-46B7-B030-D7CE225F84A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28" name="Picture 27">
            <a:hlinkClick r:id="rId12" action="ppaction://hlinksldjump"/>
            <a:extLst>
              <a:ext uri="{FF2B5EF4-FFF2-40B4-BE49-F238E27FC236}">
                <a16:creationId xmlns:a16="http://schemas.microsoft.com/office/drawing/2014/main" id="{016BECAE-16A6-4036-857D-11FACEB3FB4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952936D-8B7B-4987-B827-FABB6E7D445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93798" y="7465915"/>
            <a:ext cx="10004403" cy="4907705"/>
          </a:xfrm>
          <a:prstGeom prst="rect">
            <a:avLst/>
          </a:prstGeom>
        </p:spPr>
      </p:pic>
      <p:pic>
        <p:nvPicPr>
          <p:cNvPr id="27" name="close">
            <a:extLst>
              <a:ext uri="{FF2B5EF4-FFF2-40B4-BE49-F238E27FC236}">
                <a16:creationId xmlns:a16="http://schemas.microsoft.com/office/drawing/2014/main" id="{7691BB2B-1B17-41A1-AD98-D4C48467E49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66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 -0.92408 " pathEditMode="relative" rAng="0" ptsTypes="AA">
                                      <p:cBhvr>
                                        <p:cTn id="3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20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1088 " pathEditMode="relative" rAng="0" ptsTypes="AA">
                                      <p:cBhvr>
                                        <p:cTn id="38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2408 L 0 0.25 " pathEditMode="relative" rAng="0" ptsTypes="AA">
                                      <p:cBhvr>
                                        <p:cTn id="4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70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1088 L -2.29167E-6 0.25 " pathEditMode="relative" rAng="0" ptsTypes="AA">
                                      <p:cBhvr>
                                        <p:cTn id="45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21B5329-F181-4BD5-A0C1-5D54D93F3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868" y="1064804"/>
            <a:ext cx="10248264" cy="13473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85B312-585E-429E-BED9-B02271B6CC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9462" y="4322760"/>
            <a:ext cx="6133108" cy="9693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8A8833-57D2-4455-B264-BBAD11989B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0724" y="4325675"/>
            <a:ext cx="6139204" cy="9693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9CF37E-72E5-4B8C-B1A9-B1EF8FCC0A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4276" y="3355698"/>
            <a:ext cx="6133108" cy="9693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430A7CD-EFE4-4B08-86A1-C6C70E0D19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7324" y="2411677"/>
            <a:ext cx="6133108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3C8933-B7F9-484D-BC19-05B31AF3F8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57410" y="2412137"/>
            <a:ext cx="6139204" cy="96934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75D6F-D384-4C4D-951E-F4F326AE67E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0565783-FA13-4F51-A588-DE264CD6559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51228" y="3358057"/>
            <a:ext cx="6139204" cy="969348"/>
          </a:xfrm>
          <a:prstGeom prst="rect">
            <a:avLst/>
          </a:prstGeom>
        </p:spPr>
      </p:pic>
      <p:pic>
        <p:nvPicPr>
          <p:cNvPr id="64" name="คำอธิบาย">
            <a:extLst>
              <a:ext uri="{FF2B5EF4-FFF2-40B4-BE49-F238E27FC236}">
                <a16:creationId xmlns:a16="http://schemas.microsoft.com/office/drawing/2014/main" id="{85F639B2-43BB-4F3A-A053-F02934BFEFC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65" name="Picture 64">
            <a:hlinkClick r:id="rId12" action="ppaction://hlinksldjump"/>
            <a:extLst>
              <a:ext uri="{FF2B5EF4-FFF2-40B4-BE49-F238E27FC236}">
                <a16:creationId xmlns:a16="http://schemas.microsoft.com/office/drawing/2014/main" id="{B400E31F-55B4-402B-A433-0CA2AB04CCF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DBE512-A69D-42C9-A1C5-86374E2158E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93798" y="7465915"/>
            <a:ext cx="10004403" cy="4907705"/>
          </a:xfrm>
          <a:prstGeom prst="rect">
            <a:avLst/>
          </a:prstGeom>
        </p:spPr>
      </p:pic>
      <p:pic>
        <p:nvPicPr>
          <p:cNvPr id="41" name="close">
            <a:extLst>
              <a:ext uri="{FF2B5EF4-FFF2-40B4-BE49-F238E27FC236}">
                <a16:creationId xmlns:a16="http://schemas.microsoft.com/office/drawing/2014/main" id="{CDE5F8A3-951F-4291-9FAA-6C731927570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51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081 " pathEditMode="relative" rAng="0" ptsTypes="AA">
                                      <p:cBhvr>
                                        <p:cTn id="36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41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 -0.9213 " pathEditMode="relative" rAng="0" ptsTypes="AA">
                                      <p:cBhvr>
                                        <p:cTn id="3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081 L -2.29167E-6 0.25 " pathEditMode="relative" rAng="0" ptsTypes="AA">
                                      <p:cBhvr>
                                        <p:cTn id="4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032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213 L 0 0.25 " pathEditMode="relative" rAng="0" ptsTypes="AA">
                                      <p:cBhvr>
                                        <p:cTn id="4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77775D-AD40-4FFA-98B5-CB350F814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570" y="5013775"/>
            <a:ext cx="6139204" cy="9693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94E0FF3-F4E5-4BAF-806B-B716884F85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570" y="5007799"/>
            <a:ext cx="6139204" cy="9693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D79DE16-0CB2-44CA-AA61-2D398EFE8E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7666" y="4130718"/>
            <a:ext cx="6133108" cy="9693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FF644D1-99F7-4425-ACC0-5CF513611D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1570" y="4133243"/>
            <a:ext cx="6139204" cy="9693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D2C8C9-CEFA-4077-BEC1-0FE3120C17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7666" y="3320683"/>
            <a:ext cx="6133108" cy="9693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06A1CB-B1B9-4555-AC78-BE26044D23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1570" y="3318834"/>
            <a:ext cx="6139204" cy="9693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4B939EE-1B28-4E36-A307-215A25E1D20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8895" y="544166"/>
            <a:ext cx="9169179" cy="85961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75D6F-D384-4C4D-951E-F4F326AE67E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C07C728-E168-413E-AAA1-09A156F943ED}"/>
              </a:ext>
            </a:extLst>
          </p:cNvPr>
          <p:cNvGrpSpPr/>
          <p:nvPr/>
        </p:nvGrpSpPr>
        <p:grpSpPr>
          <a:xfrm>
            <a:off x="4082116" y="1262389"/>
            <a:ext cx="4027768" cy="1934300"/>
            <a:chOff x="3028019" y="1535912"/>
            <a:chExt cx="4027768" cy="1934300"/>
          </a:xfrm>
        </p:grpSpPr>
        <p:sp>
          <p:nvSpPr>
            <p:cNvPr id="2" name="Star: 5 Points 1">
              <a:extLst>
                <a:ext uri="{FF2B5EF4-FFF2-40B4-BE49-F238E27FC236}">
                  <a16:creationId xmlns:a16="http://schemas.microsoft.com/office/drawing/2014/main" id="{4980B8A5-552D-4775-BA75-07F9CF6F467D}"/>
                </a:ext>
              </a:extLst>
            </p:cNvPr>
            <p:cNvSpPr/>
            <p:nvPr/>
          </p:nvSpPr>
          <p:spPr>
            <a:xfrm>
              <a:off x="3028019" y="1627452"/>
              <a:ext cx="1354344" cy="1354344"/>
            </a:xfrm>
            <a:prstGeom prst="star5">
              <a:avLst/>
            </a:prstGeom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83A4711-1C71-4910-A34E-98280C887F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50000"/>
            <a:stretch/>
          </p:blipFill>
          <p:spPr>
            <a:xfrm>
              <a:off x="6133959" y="1535912"/>
              <a:ext cx="731584" cy="1475360"/>
            </a:xfrm>
            <a:prstGeom prst="rect">
              <a:avLst/>
            </a:prstGeom>
          </p:spPr>
        </p:pic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E04281FC-62D0-4072-833B-3935E82044FB}"/>
                </a:ext>
              </a:extLst>
            </p:cNvPr>
            <p:cNvCxnSpPr/>
            <p:nvPr/>
          </p:nvCxnSpPr>
          <p:spPr>
            <a:xfrm>
              <a:off x="4658066" y="2397844"/>
              <a:ext cx="1188542" cy="0"/>
            </a:xfrm>
            <a:prstGeom prst="straightConnector1">
              <a:avLst/>
            </a:prstGeom>
            <a:ln w="38100">
              <a:solidFill>
                <a:schemeClr val="bg2">
                  <a:lumMod val="25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98B483D-2E3C-471D-8D49-7C3751D2FAD1}"/>
                </a:ext>
              </a:extLst>
            </p:cNvPr>
            <p:cNvSpPr/>
            <p:nvPr/>
          </p:nvSpPr>
          <p:spPr>
            <a:xfrm>
              <a:off x="3477544" y="3078043"/>
              <a:ext cx="380489" cy="38048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A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F70121E9-8E6F-4ED6-99C9-A4A6543190C0}"/>
                </a:ext>
              </a:extLst>
            </p:cNvPr>
            <p:cNvSpPr/>
            <p:nvPr/>
          </p:nvSpPr>
          <p:spPr>
            <a:xfrm>
              <a:off x="6675298" y="3089723"/>
              <a:ext cx="380489" cy="38048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B</a:t>
              </a:r>
            </a:p>
          </p:txBody>
        </p:sp>
      </p:grpSp>
      <p:pic>
        <p:nvPicPr>
          <p:cNvPr id="72" name="คำอธิบาย">
            <a:extLst>
              <a:ext uri="{FF2B5EF4-FFF2-40B4-BE49-F238E27FC236}">
                <a16:creationId xmlns:a16="http://schemas.microsoft.com/office/drawing/2014/main" id="{1889EB2B-7C7C-4FCF-ADBA-9311150F225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6E345F8-6E85-4B4F-B343-3E761F63AFA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93797" y="7390294"/>
            <a:ext cx="10004403" cy="4907705"/>
          </a:xfrm>
          <a:prstGeom prst="rect">
            <a:avLst/>
          </a:prstGeom>
        </p:spPr>
      </p:pic>
      <p:pic>
        <p:nvPicPr>
          <p:cNvPr id="45" name="close">
            <a:extLst>
              <a:ext uri="{FF2B5EF4-FFF2-40B4-BE49-F238E27FC236}">
                <a16:creationId xmlns:a16="http://schemas.microsoft.com/office/drawing/2014/main" id="{6FB05A50-B3B4-4EEB-B235-5FBD255AA526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429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 -0.91158 " pathEditMode="relative" rAng="0" ptsTypes="AA">
                                      <p:cBhvr>
                                        <p:cTn id="3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57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1644 " pathEditMode="relative" rAng="0" ptsTypes="AA">
                                      <p:cBhvr>
                                        <p:cTn id="32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1158 L 0 0.25 " pathEditMode="relative" rAng="0" ptsTypes="AA">
                                      <p:cBhvr>
                                        <p:cTn id="3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07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1644 L -2.29167E-6 0.25 " pathEditMode="relative" rAng="0" ptsTypes="AA">
                                      <p:cBhvr>
                                        <p:cTn id="39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Picture 117">
            <a:extLst>
              <a:ext uri="{FF2B5EF4-FFF2-40B4-BE49-F238E27FC236}">
                <a16:creationId xmlns:a16="http://schemas.microsoft.com/office/drawing/2014/main" id="{40A8AFD0-0075-4E76-996D-B44CFD9A3E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07" name="รูปcpu">
            <a:extLst>
              <a:ext uri="{FF2B5EF4-FFF2-40B4-BE49-F238E27FC236}">
                <a16:creationId xmlns:a16="http://schemas.microsoft.com/office/drawing/2014/main" id="{009701C4-EF4B-4230-9F09-06E77E3A765A}"/>
              </a:ext>
            </a:extLst>
          </p:cNvPr>
          <p:cNvGrpSpPr/>
          <p:nvPr/>
        </p:nvGrpSpPr>
        <p:grpSpPr>
          <a:xfrm>
            <a:off x="4675266" y="4162829"/>
            <a:ext cx="2391145" cy="1968143"/>
            <a:chOff x="4675266" y="4162829"/>
            <a:chExt cx="2391145" cy="1968143"/>
          </a:xfrm>
        </p:grpSpPr>
        <p:sp>
          <p:nvSpPr>
            <p:cNvPr id="184" name="Rectangle: Rounded Corners 183">
              <a:extLst>
                <a:ext uri="{FF2B5EF4-FFF2-40B4-BE49-F238E27FC236}">
                  <a16:creationId xmlns:a16="http://schemas.microsoft.com/office/drawing/2014/main" id="{B5B13BBA-F0C9-4FF8-B085-8932A9AB6F0C}"/>
                </a:ext>
              </a:extLst>
            </p:cNvPr>
            <p:cNvSpPr/>
            <p:nvPr/>
          </p:nvSpPr>
          <p:spPr>
            <a:xfrm>
              <a:off x="4675266" y="4162829"/>
              <a:ext cx="2391145" cy="1880381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rgbClr val="EDA6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1" name="Picture 110">
              <a:extLst>
                <a:ext uri="{FF2B5EF4-FFF2-40B4-BE49-F238E27FC236}">
                  <a16:creationId xmlns:a16="http://schemas.microsoft.com/office/drawing/2014/main" id="{C689B21D-AD96-4613-84FB-9F6D51F8A9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93526" y="4359335"/>
              <a:ext cx="1354621" cy="1042180"/>
            </a:xfrm>
            <a:prstGeom prst="rect">
              <a:avLst/>
            </a:prstGeom>
          </p:spPr>
        </p:pic>
        <p:sp>
          <p:nvSpPr>
            <p:cNvPr id="199" name="TextBox 66">
              <a:extLst>
                <a:ext uri="{FF2B5EF4-FFF2-40B4-BE49-F238E27FC236}">
                  <a16:creationId xmlns:a16="http://schemas.microsoft.com/office/drawing/2014/main" id="{01B8201F-A62C-42F0-8184-CAFA42A6988C}"/>
                </a:ext>
              </a:extLst>
            </p:cNvPr>
            <p:cNvSpPr txBox="1"/>
            <p:nvPr/>
          </p:nvSpPr>
          <p:spPr>
            <a:xfrm>
              <a:off x="5200694" y="5463955"/>
              <a:ext cx="1315418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ซีพียู</a:t>
              </a:r>
            </a:p>
          </p:txBody>
        </p:sp>
      </p:grpSp>
      <p:grpSp>
        <p:nvGrpSpPr>
          <p:cNvPr id="204" name="รูปm">
            <a:extLst>
              <a:ext uri="{FF2B5EF4-FFF2-40B4-BE49-F238E27FC236}">
                <a16:creationId xmlns:a16="http://schemas.microsoft.com/office/drawing/2014/main" id="{CAAE1FDA-6314-4BE8-8967-AE33C1578C96}"/>
              </a:ext>
            </a:extLst>
          </p:cNvPr>
          <p:cNvGrpSpPr/>
          <p:nvPr/>
        </p:nvGrpSpPr>
        <p:grpSpPr>
          <a:xfrm>
            <a:off x="9687393" y="2141621"/>
            <a:ext cx="2391145" cy="1904674"/>
            <a:chOff x="9687393" y="2141621"/>
            <a:chExt cx="2391145" cy="1904674"/>
          </a:xfrm>
        </p:grpSpPr>
        <p:sp>
          <p:nvSpPr>
            <p:cNvPr id="183" name="Rectangle: Rounded Corners 182">
              <a:extLst>
                <a:ext uri="{FF2B5EF4-FFF2-40B4-BE49-F238E27FC236}">
                  <a16:creationId xmlns:a16="http://schemas.microsoft.com/office/drawing/2014/main" id="{B394B8DD-E9C2-4441-A0E2-7F3C5703C7E4}"/>
                </a:ext>
              </a:extLst>
            </p:cNvPr>
            <p:cNvSpPr/>
            <p:nvPr/>
          </p:nvSpPr>
          <p:spPr>
            <a:xfrm>
              <a:off x="9687393" y="2141621"/>
              <a:ext cx="2391145" cy="1880381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rgbClr val="EDA6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45E5212D-3681-4251-9453-4A9D188FD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63507" y="2318149"/>
              <a:ext cx="568813" cy="1017242"/>
            </a:xfrm>
            <a:prstGeom prst="rect">
              <a:avLst/>
            </a:prstGeom>
          </p:spPr>
        </p:pic>
        <p:sp>
          <p:nvSpPr>
            <p:cNvPr id="198" name="TextBox 66">
              <a:extLst>
                <a:ext uri="{FF2B5EF4-FFF2-40B4-BE49-F238E27FC236}">
                  <a16:creationId xmlns:a16="http://schemas.microsoft.com/office/drawing/2014/main" id="{F529C46E-EC2A-40BF-A42D-10F530E6E690}"/>
                </a:ext>
              </a:extLst>
            </p:cNvPr>
            <p:cNvSpPr txBox="1"/>
            <p:nvPr/>
          </p:nvSpPr>
          <p:spPr>
            <a:xfrm>
              <a:off x="10399741" y="3379278"/>
              <a:ext cx="1096343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เมาส์</a:t>
              </a:r>
            </a:p>
          </p:txBody>
        </p:sp>
      </p:grpSp>
      <p:grpSp>
        <p:nvGrpSpPr>
          <p:cNvPr id="203" name="รูปmnt">
            <a:extLst>
              <a:ext uri="{FF2B5EF4-FFF2-40B4-BE49-F238E27FC236}">
                <a16:creationId xmlns:a16="http://schemas.microsoft.com/office/drawing/2014/main" id="{1CA87E54-0840-4AF9-B384-BFB44D818857}"/>
              </a:ext>
            </a:extLst>
          </p:cNvPr>
          <p:cNvGrpSpPr/>
          <p:nvPr/>
        </p:nvGrpSpPr>
        <p:grpSpPr>
          <a:xfrm>
            <a:off x="7177575" y="2141621"/>
            <a:ext cx="2391145" cy="1904674"/>
            <a:chOff x="7177575" y="2141621"/>
            <a:chExt cx="2391145" cy="1904674"/>
          </a:xfrm>
        </p:grpSpPr>
        <p:sp>
          <p:nvSpPr>
            <p:cNvPr id="182" name="Rectangle: Rounded Corners 181">
              <a:extLst>
                <a:ext uri="{FF2B5EF4-FFF2-40B4-BE49-F238E27FC236}">
                  <a16:creationId xmlns:a16="http://schemas.microsoft.com/office/drawing/2014/main" id="{5C1E9B45-628F-4CB5-9F98-7D026896D6AE}"/>
                </a:ext>
              </a:extLst>
            </p:cNvPr>
            <p:cNvSpPr/>
            <p:nvPr/>
          </p:nvSpPr>
          <p:spPr>
            <a:xfrm>
              <a:off x="7177575" y="2141621"/>
              <a:ext cx="2391145" cy="1880381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rgbClr val="EDA6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38A9083A-0BB3-43D4-A260-CDA3BCC659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4971" y="2223413"/>
              <a:ext cx="1629907" cy="1190237"/>
            </a:xfrm>
            <a:prstGeom prst="rect">
              <a:avLst/>
            </a:prstGeom>
          </p:spPr>
        </p:pic>
        <p:sp>
          <p:nvSpPr>
            <p:cNvPr id="197" name="TextBox 66">
              <a:extLst>
                <a:ext uri="{FF2B5EF4-FFF2-40B4-BE49-F238E27FC236}">
                  <a16:creationId xmlns:a16="http://schemas.microsoft.com/office/drawing/2014/main" id="{D511CC13-3941-4FA0-AE25-4B91403FB91C}"/>
                </a:ext>
              </a:extLst>
            </p:cNvPr>
            <p:cNvSpPr txBox="1"/>
            <p:nvPr/>
          </p:nvSpPr>
          <p:spPr>
            <a:xfrm>
              <a:off x="7435040" y="3379278"/>
              <a:ext cx="1876212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จอมอนิเตอร์</a:t>
              </a:r>
            </a:p>
          </p:txBody>
        </p:sp>
      </p:grpSp>
      <p:grpSp>
        <p:nvGrpSpPr>
          <p:cNvPr id="205" name="รูปpt">
            <a:extLst>
              <a:ext uri="{FF2B5EF4-FFF2-40B4-BE49-F238E27FC236}">
                <a16:creationId xmlns:a16="http://schemas.microsoft.com/office/drawing/2014/main" id="{272D33AA-5C38-44BD-8D09-00B84AFF0247}"/>
              </a:ext>
            </a:extLst>
          </p:cNvPr>
          <p:cNvGrpSpPr/>
          <p:nvPr/>
        </p:nvGrpSpPr>
        <p:grpSpPr>
          <a:xfrm>
            <a:off x="9687393" y="4162829"/>
            <a:ext cx="2391145" cy="1968143"/>
            <a:chOff x="9687393" y="4162829"/>
            <a:chExt cx="2391145" cy="1968143"/>
          </a:xfrm>
        </p:grpSpPr>
        <p:sp>
          <p:nvSpPr>
            <p:cNvPr id="186" name="Rectangle: Rounded Corners 185">
              <a:extLst>
                <a:ext uri="{FF2B5EF4-FFF2-40B4-BE49-F238E27FC236}">
                  <a16:creationId xmlns:a16="http://schemas.microsoft.com/office/drawing/2014/main" id="{A4CB45DF-1C10-48C3-99E8-33A0F2DA4F97}"/>
                </a:ext>
              </a:extLst>
            </p:cNvPr>
            <p:cNvSpPr/>
            <p:nvPr/>
          </p:nvSpPr>
          <p:spPr>
            <a:xfrm>
              <a:off x="9687393" y="4162829"/>
              <a:ext cx="2391145" cy="1880381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rgbClr val="EDA6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6CC29C39-2073-476C-ADB6-015C4EB78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96685" y="4226386"/>
              <a:ext cx="1527238" cy="1304940"/>
            </a:xfrm>
            <a:prstGeom prst="rect">
              <a:avLst/>
            </a:prstGeom>
          </p:spPr>
        </p:pic>
        <p:sp>
          <p:nvSpPr>
            <p:cNvPr id="201" name="TextBox 66">
              <a:extLst>
                <a:ext uri="{FF2B5EF4-FFF2-40B4-BE49-F238E27FC236}">
                  <a16:creationId xmlns:a16="http://schemas.microsoft.com/office/drawing/2014/main" id="{F4F309A4-18A5-440D-90E7-A340605E4EF7}"/>
                </a:ext>
              </a:extLst>
            </p:cNvPr>
            <p:cNvSpPr txBox="1"/>
            <p:nvPr/>
          </p:nvSpPr>
          <p:spPr>
            <a:xfrm>
              <a:off x="10080226" y="5463955"/>
              <a:ext cx="1605477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เครื่องพิมพ์</a:t>
              </a:r>
            </a:p>
          </p:txBody>
        </p:sp>
      </p:grpSp>
      <p:grpSp>
        <p:nvGrpSpPr>
          <p:cNvPr id="206" name="รูปtb">
            <a:extLst>
              <a:ext uri="{FF2B5EF4-FFF2-40B4-BE49-F238E27FC236}">
                <a16:creationId xmlns:a16="http://schemas.microsoft.com/office/drawing/2014/main" id="{5301DAF0-7B6C-45BC-8B4D-F71DF3CC57F5}"/>
              </a:ext>
            </a:extLst>
          </p:cNvPr>
          <p:cNvGrpSpPr/>
          <p:nvPr/>
        </p:nvGrpSpPr>
        <p:grpSpPr>
          <a:xfrm>
            <a:off x="7177575" y="4162829"/>
            <a:ext cx="2391145" cy="1968143"/>
            <a:chOff x="7177575" y="4162829"/>
            <a:chExt cx="2391145" cy="1968143"/>
          </a:xfrm>
        </p:grpSpPr>
        <p:sp>
          <p:nvSpPr>
            <p:cNvPr id="185" name="Rectangle: Rounded Corners 184">
              <a:extLst>
                <a:ext uri="{FF2B5EF4-FFF2-40B4-BE49-F238E27FC236}">
                  <a16:creationId xmlns:a16="http://schemas.microsoft.com/office/drawing/2014/main" id="{CB811780-FF49-4DE5-B0CA-8C9617BBEA07}"/>
                </a:ext>
              </a:extLst>
            </p:cNvPr>
            <p:cNvSpPr/>
            <p:nvPr/>
          </p:nvSpPr>
          <p:spPr>
            <a:xfrm>
              <a:off x="7177575" y="4162829"/>
              <a:ext cx="2391145" cy="1880381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rgbClr val="EDA6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8" name="Picture 187">
              <a:extLst>
                <a:ext uri="{FF2B5EF4-FFF2-40B4-BE49-F238E27FC236}">
                  <a16:creationId xmlns:a16="http://schemas.microsoft.com/office/drawing/2014/main" id="{47F78D66-7159-4727-BBC0-A69AB4412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4471" y="4292412"/>
              <a:ext cx="1728975" cy="1210452"/>
            </a:xfrm>
            <a:prstGeom prst="rect">
              <a:avLst/>
            </a:prstGeom>
          </p:spPr>
        </p:pic>
        <p:sp>
          <p:nvSpPr>
            <p:cNvPr id="200" name="TextBox 66">
              <a:extLst>
                <a:ext uri="{FF2B5EF4-FFF2-40B4-BE49-F238E27FC236}">
                  <a16:creationId xmlns:a16="http://schemas.microsoft.com/office/drawing/2014/main" id="{279F3FE0-6144-473F-9C72-F027249A9206}"/>
                </a:ext>
              </a:extLst>
            </p:cNvPr>
            <p:cNvSpPr txBox="1"/>
            <p:nvPr/>
          </p:nvSpPr>
          <p:spPr>
            <a:xfrm>
              <a:off x="7435040" y="5463955"/>
              <a:ext cx="1876212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แท็บเล็ต</a:t>
              </a:r>
            </a:p>
          </p:txBody>
        </p:sp>
      </p:grpSp>
      <p:grpSp>
        <p:nvGrpSpPr>
          <p:cNvPr id="202" name="รูปkb">
            <a:extLst>
              <a:ext uri="{FF2B5EF4-FFF2-40B4-BE49-F238E27FC236}">
                <a16:creationId xmlns:a16="http://schemas.microsoft.com/office/drawing/2014/main" id="{8FC62181-7F0A-4E4E-A1D6-BA72E6CD5C72}"/>
              </a:ext>
            </a:extLst>
          </p:cNvPr>
          <p:cNvGrpSpPr/>
          <p:nvPr/>
        </p:nvGrpSpPr>
        <p:grpSpPr>
          <a:xfrm>
            <a:off x="4675266" y="2141621"/>
            <a:ext cx="2391145" cy="1904674"/>
            <a:chOff x="4675266" y="2141621"/>
            <a:chExt cx="2391145" cy="1904674"/>
          </a:xfrm>
        </p:grpSpPr>
        <p:sp>
          <p:nvSpPr>
            <p:cNvPr id="130" name="Rectangle: Rounded Corners 129">
              <a:extLst>
                <a:ext uri="{FF2B5EF4-FFF2-40B4-BE49-F238E27FC236}">
                  <a16:creationId xmlns:a16="http://schemas.microsoft.com/office/drawing/2014/main" id="{B09D40DA-313A-4C1C-B3F8-ADB81CFBAF6A}"/>
                </a:ext>
              </a:extLst>
            </p:cNvPr>
            <p:cNvSpPr/>
            <p:nvPr/>
          </p:nvSpPr>
          <p:spPr>
            <a:xfrm>
              <a:off x="4675266" y="2141621"/>
              <a:ext cx="2391145" cy="1880381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rgbClr val="EDA6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C735B0EC-A028-4C56-9C1F-A8CEC4E03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33205" y="2292143"/>
              <a:ext cx="2275265" cy="853071"/>
            </a:xfrm>
            <a:prstGeom prst="rect">
              <a:avLst/>
            </a:prstGeom>
          </p:spPr>
        </p:pic>
        <p:sp>
          <p:nvSpPr>
            <p:cNvPr id="192" name="TextBox 66">
              <a:extLst>
                <a:ext uri="{FF2B5EF4-FFF2-40B4-BE49-F238E27FC236}">
                  <a16:creationId xmlns:a16="http://schemas.microsoft.com/office/drawing/2014/main" id="{9BFAEA1C-5C7F-4007-9F4D-0B469EB0FC70}"/>
                </a:ext>
              </a:extLst>
            </p:cNvPr>
            <p:cNvSpPr txBox="1"/>
            <p:nvPr/>
          </p:nvSpPr>
          <p:spPr>
            <a:xfrm>
              <a:off x="5231384" y="3379278"/>
              <a:ext cx="1315418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คีย์บอร์ด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528FF0B1-47A9-42AA-A5C2-70818715CBF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78845" y="2141851"/>
            <a:ext cx="2395936" cy="2109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9BB887-30AD-4B5B-82D3-0A4FD054660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70134" y="2140824"/>
            <a:ext cx="2395936" cy="21093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7CD894-9F85-46A6-BC06-1DFB72B594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681190" y="2140823"/>
            <a:ext cx="2389839" cy="21093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5FC2806-2902-4664-B049-A30A5EDEC85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90053" y="4158079"/>
            <a:ext cx="2395936" cy="21520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195E876-FD1D-4F45-82B4-B3C43C38332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88373" y="4164464"/>
            <a:ext cx="2395936" cy="21520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D9B41E-0286-416B-BCE3-CA6E23A2972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686947" y="4173789"/>
            <a:ext cx="2389839" cy="2152075"/>
          </a:xfrm>
          <a:prstGeom prst="rect">
            <a:avLst/>
          </a:prstGeom>
        </p:spPr>
      </p:pic>
      <p:grpSp>
        <p:nvGrpSpPr>
          <p:cNvPr id="127" name="Ansซีพียู">
            <a:extLst>
              <a:ext uri="{FF2B5EF4-FFF2-40B4-BE49-F238E27FC236}">
                <a16:creationId xmlns:a16="http://schemas.microsoft.com/office/drawing/2014/main" id="{54D001F1-4453-41B3-99E5-8A4B5CB9D403}"/>
              </a:ext>
            </a:extLst>
          </p:cNvPr>
          <p:cNvGrpSpPr/>
          <p:nvPr/>
        </p:nvGrpSpPr>
        <p:grpSpPr>
          <a:xfrm>
            <a:off x="133984" y="5379971"/>
            <a:ext cx="2046560" cy="667017"/>
            <a:chOff x="417240" y="5535822"/>
            <a:chExt cx="2046560" cy="667017"/>
          </a:xfrm>
        </p:grpSpPr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FDACD4E7-3631-4CE0-8E05-08DBE4CA40C7}"/>
                </a:ext>
              </a:extLst>
            </p:cNvPr>
            <p:cNvSpPr/>
            <p:nvPr/>
          </p:nvSpPr>
          <p:spPr>
            <a:xfrm>
              <a:off x="417240" y="5612476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709CA857-93F9-4B6F-A638-D526EFD7D309}"/>
                </a:ext>
              </a:extLst>
            </p:cNvPr>
            <p:cNvSpPr/>
            <p:nvPr/>
          </p:nvSpPr>
          <p:spPr>
            <a:xfrm>
              <a:off x="417240" y="5561838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2" name="TextBox 66">
              <a:extLst>
                <a:ext uri="{FF2B5EF4-FFF2-40B4-BE49-F238E27FC236}">
                  <a16:creationId xmlns:a16="http://schemas.microsoft.com/office/drawing/2014/main" id="{B38DD25A-B5EB-4C84-8D4E-415F4BC6180B}"/>
                </a:ext>
              </a:extLst>
            </p:cNvPr>
            <p:cNvSpPr txBox="1"/>
            <p:nvPr/>
          </p:nvSpPr>
          <p:spPr>
            <a:xfrm>
              <a:off x="701197" y="5535822"/>
              <a:ext cx="1478644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ซีพียู</a:t>
              </a:r>
            </a:p>
          </p:txBody>
        </p:sp>
      </p:grpSp>
      <p:grpSp>
        <p:nvGrpSpPr>
          <p:cNvPr id="123" name="Ansเมาส์">
            <a:extLst>
              <a:ext uri="{FF2B5EF4-FFF2-40B4-BE49-F238E27FC236}">
                <a16:creationId xmlns:a16="http://schemas.microsoft.com/office/drawing/2014/main" id="{9F953D0B-E1D3-4592-862F-FDA5FEFCB27E}"/>
              </a:ext>
            </a:extLst>
          </p:cNvPr>
          <p:cNvGrpSpPr/>
          <p:nvPr/>
        </p:nvGrpSpPr>
        <p:grpSpPr>
          <a:xfrm>
            <a:off x="135595" y="4584447"/>
            <a:ext cx="2046560" cy="667017"/>
            <a:chOff x="417240" y="4627118"/>
            <a:chExt cx="2046560" cy="667017"/>
          </a:xfrm>
        </p:grpSpPr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A0646D46-DD59-45D9-B5B4-69E689A6C4F9}"/>
                </a:ext>
              </a:extLst>
            </p:cNvPr>
            <p:cNvSpPr/>
            <p:nvPr/>
          </p:nvSpPr>
          <p:spPr>
            <a:xfrm>
              <a:off x="417240" y="4703772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id="{396ED54B-E2A5-4834-B4F9-D6F418C374EB}"/>
                </a:ext>
              </a:extLst>
            </p:cNvPr>
            <p:cNvSpPr/>
            <p:nvPr/>
          </p:nvSpPr>
          <p:spPr>
            <a:xfrm>
              <a:off x="417240" y="4653134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6" name="TextBox 66">
              <a:extLst>
                <a:ext uri="{FF2B5EF4-FFF2-40B4-BE49-F238E27FC236}">
                  <a16:creationId xmlns:a16="http://schemas.microsoft.com/office/drawing/2014/main" id="{0EE49BD2-3E6F-40B0-87CD-5846D65439B9}"/>
                </a:ext>
              </a:extLst>
            </p:cNvPr>
            <p:cNvSpPr txBox="1"/>
            <p:nvPr/>
          </p:nvSpPr>
          <p:spPr>
            <a:xfrm>
              <a:off x="701197" y="4627118"/>
              <a:ext cx="1478644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เมาส์</a:t>
              </a:r>
            </a:p>
          </p:txBody>
        </p:sp>
      </p:grpSp>
      <p:grpSp>
        <p:nvGrpSpPr>
          <p:cNvPr id="70" name="เมาส์">
            <a:extLst>
              <a:ext uri="{FF2B5EF4-FFF2-40B4-BE49-F238E27FC236}">
                <a16:creationId xmlns:a16="http://schemas.microsoft.com/office/drawing/2014/main" id="{D0213245-0201-4A09-B5A7-6683B9F8F7EC}"/>
              </a:ext>
            </a:extLst>
          </p:cNvPr>
          <p:cNvGrpSpPr/>
          <p:nvPr/>
        </p:nvGrpSpPr>
        <p:grpSpPr>
          <a:xfrm>
            <a:off x="135706" y="4586021"/>
            <a:ext cx="2046560" cy="667017"/>
            <a:chOff x="417240" y="4627118"/>
            <a:chExt cx="2046560" cy="667017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3ECFD0D3-BAC5-440F-8827-0B2DBE8BA9FF}"/>
                </a:ext>
              </a:extLst>
            </p:cNvPr>
            <p:cNvSpPr/>
            <p:nvPr/>
          </p:nvSpPr>
          <p:spPr>
            <a:xfrm>
              <a:off x="417240" y="4703772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7ABC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1B03781E-F665-4BB9-ACA5-E170763E5D48}"/>
                </a:ext>
              </a:extLst>
            </p:cNvPr>
            <p:cNvSpPr/>
            <p:nvPr/>
          </p:nvSpPr>
          <p:spPr>
            <a:xfrm>
              <a:off x="417240" y="4653134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16C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TextBox 66">
              <a:extLst>
                <a:ext uri="{FF2B5EF4-FFF2-40B4-BE49-F238E27FC236}">
                  <a16:creationId xmlns:a16="http://schemas.microsoft.com/office/drawing/2014/main" id="{583931F9-FD84-4DCA-8505-2358BA9D4F77}"/>
                </a:ext>
              </a:extLst>
            </p:cNvPr>
            <p:cNvSpPr txBox="1"/>
            <p:nvPr/>
          </p:nvSpPr>
          <p:spPr>
            <a:xfrm>
              <a:off x="701197" y="4627118"/>
              <a:ext cx="1478644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เมาส์</a:t>
              </a:r>
            </a:p>
          </p:txBody>
        </p:sp>
      </p:grpSp>
      <p:grpSp>
        <p:nvGrpSpPr>
          <p:cNvPr id="103" name="Ansจอมอนิเตอร์">
            <a:extLst>
              <a:ext uri="{FF2B5EF4-FFF2-40B4-BE49-F238E27FC236}">
                <a16:creationId xmlns:a16="http://schemas.microsoft.com/office/drawing/2014/main" id="{9BD82D38-D641-4676-B4B9-7169EEBA832D}"/>
              </a:ext>
            </a:extLst>
          </p:cNvPr>
          <p:cNvGrpSpPr/>
          <p:nvPr/>
        </p:nvGrpSpPr>
        <p:grpSpPr>
          <a:xfrm>
            <a:off x="136815" y="3795765"/>
            <a:ext cx="2046560" cy="667017"/>
            <a:chOff x="417240" y="3713442"/>
            <a:chExt cx="2046560" cy="667017"/>
          </a:xfrm>
        </p:grpSpPr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A7A69957-5AD1-44F5-BE57-2A50941289BE}"/>
                </a:ext>
              </a:extLst>
            </p:cNvPr>
            <p:cNvSpPr/>
            <p:nvPr/>
          </p:nvSpPr>
          <p:spPr>
            <a:xfrm>
              <a:off x="417240" y="3790096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53D7EF6C-74C7-4132-83E8-ADC3F88C5306}"/>
                </a:ext>
              </a:extLst>
            </p:cNvPr>
            <p:cNvSpPr/>
            <p:nvPr/>
          </p:nvSpPr>
          <p:spPr>
            <a:xfrm>
              <a:off x="417240" y="3739458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" name="TextBox 66">
              <a:extLst>
                <a:ext uri="{FF2B5EF4-FFF2-40B4-BE49-F238E27FC236}">
                  <a16:creationId xmlns:a16="http://schemas.microsoft.com/office/drawing/2014/main" id="{C053AFF0-0188-4711-9E2A-1CA88A399ECE}"/>
                </a:ext>
              </a:extLst>
            </p:cNvPr>
            <p:cNvSpPr txBox="1"/>
            <p:nvPr/>
          </p:nvSpPr>
          <p:spPr>
            <a:xfrm>
              <a:off x="559218" y="3713442"/>
              <a:ext cx="1762602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จอมอนิเตอร์</a:t>
              </a:r>
            </a:p>
          </p:txBody>
        </p:sp>
      </p:grpSp>
      <p:grpSp>
        <p:nvGrpSpPr>
          <p:cNvPr id="68" name="จอมอนิเตอร์">
            <a:extLst>
              <a:ext uri="{FF2B5EF4-FFF2-40B4-BE49-F238E27FC236}">
                <a16:creationId xmlns:a16="http://schemas.microsoft.com/office/drawing/2014/main" id="{19BBFFA5-BC17-4C8D-8074-E3EF585E39AF}"/>
              </a:ext>
            </a:extLst>
          </p:cNvPr>
          <p:cNvGrpSpPr/>
          <p:nvPr/>
        </p:nvGrpSpPr>
        <p:grpSpPr>
          <a:xfrm>
            <a:off x="135706" y="3796543"/>
            <a:ext cx="2046560" cy="667017"/>
            <a:chOff x="417240" y="3713442"/>
            <a:chExt cx="2046560" cy="667017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7FED83A6-17CF-4ED6-934B-05AB19F95929}"/>
                </a:ext>
              </a:extLst>
            </p:cNvPr>
            <p:cNvSpPr/>
            <p:nvPr/>
          </p:nvSpPr>
          <p:spPr>
            <a:xfrm>
              <a:off x="417240" y="3790096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7ABC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DDC710FC-3E87-43FC-8926-648DBDCF0B7D}"/>
                </a:ext>
              </a:extLst>
            </p:cNvPr>
            <p:cNvSpPr/>
            <p:nvPr/>
          </p:nvSpPr>
          <p:spPr>
            <a:xfrm>
              <a:off x="417240" y="3739458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16C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TextBox 66">
              <a:extLst>
                <a:ext uri="{FF2B5EF4-FFF2-40B4-BE49-F238E27FC236}">
                  <a16:creationId xmlns:a16="http://schemas.microsoft.com/office/drawing/2014/main" id="{48C6A644-8562-4B26-BF29-B6531EFC7B9E}"/>
                </a:ext>
              </a:extLst>
            </p:cNvPr>
            <p:cNvSpPr txBox="1"/>
            <p:nvPr/>
          </p:nvSpPr>
          <p:spPr>
            <a:xfrm>
              <a:off x="559218" y="3713442"/>
              <a:ext cx="1762602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จอมอนิเตอร์</a:t>
              </a:r>
            </a:p>
          </p:txBody>
        </p:sp>
      </p:grpSp>
      <p:grpSp>
        <p:nvGrpSpPr>
          <p:cNvPr id="99" name="Ansเครื่องพิมพ์">
            <a:extLst>
              <a:ext uri="{FF2B5EF4-FFF2-40B4-BE49-F238E27FC236}">
                <a16:creationId xmlns:a16="http://schemas.microsoft.com/office/drawing/2014/main" id="{5BDAB416-5D05-4DA2-8508-6FE3B2B5E443}"/>
              </a:ext>
            </a:extLst>
          </p:cNvPr>
          <p:cNvGrpSpPr/>
          <p:nvPr/>
        </p:nvGrpSpPr>
        <p:grpSpPr>
          <a:xfrm>
            <a:off x="2350878" y="3005159"/>
            <a:ext cx="2046560" cy="667017"/>
            <a:chOff x="2633497" y="2902434"/>
            <a:chExt cx="2046560" cy="667017"/>
          </a:xfrm>
        </p:grpSpPr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576C0F4C-22B8-4F0E-AC9C-0A75A4492F63}"/>
                </a:ext>
              </a:extLst>
            </p:cNvPr>
            <p:cNvSpPr/>
            <p:nvPr/>
          </p:nvSpPr>
          <p:spPr>
            <a:xfrm>
              <a:off x="2633497" y="2979088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FD201472-0767-48B7-9E73-672FC4D8615B}"/>
                </a:ext>
              </a:extLst>
            </p:cNvPr>
            <p:cNvSpPr/>
            <p:nvPr/>
          </p:nvSpPr>
          <p:spPr>
            <a:xfrm>
              <a:off x="2633497" y="2928450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2" name="TextBox 66">
              <a:extLst>
                <a:ext uri="{FF2B5EF4-FFF2-40B4-BE49-F238E27FC236}">
                  <a16:creationId xmlns:a16="http://schemas.microsoft.com/office/drawing/2014/main" id="{53D0BC59-B78D-4EC3-83D2-727BB5D1DBAA}"/>
                </a:ext>
              </a:extLst>
            </p:cNvPr>
            <p:cNvSpPr txBox="1"/>
            <p:nvPr/>
          </p:nvSpPr>
          <p:spPr>
            <a:xfrm>
              <a:off x="2861253" y="2902434"/>
              <a:ext cx="1591046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เครื่องพิมพ์</a:t>
              </a:r>
            </a:p>
          </p:txBody>
        </p:sp>
      </p:grpSp>
      <p:grpSp>
        <p:nvGrpSpPr>
          <p:cNvPr id="67" name="เครื่องพิมพ์">
            <a:extLst>
              <a:ext uri="{FF2B5EF4-FFF2-40B4-BE49-F238E27FC236}">
                <a16:creationId xmlns:a16="http://schemas.microsoft.com/office/drawing/2014/main" id="{D61CF1EF-BB66-463F-932A-FC1E469CFF70}"/>
              </a:ext>
            </a:extLst>
          </p:cNvPr>
          <p:cNvGrpSpPr/>
          <p:nvPr/>
        </p:nvGrpSpPr>
        <p:grpSpPr>
          <a:xfrm>
            <a:off x="2351963" y="3005159"/>
            <a:ext cx="2046560" cy="667017"/>
            <a:chOff x="2633497" y="2902434"/>
            <a:chExt cx="2046560" cy="667017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B914E59E-A828-486B-9DD9-F9F62BE66843}"/>
                </a:ext>
              </a:extLst>
            </p:cNvPr>
            <p:cNvSpPr/>
            <p:nvPr/>
          </p:nvSpPr>
          <p:spPr>
            <a:xfrm>
              <a:off x="2633497" y="2979088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7ABC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12E0B963-4E10-46A4-AA34-9132F20EEA3B}"/>
                </a:ext>
              </a:extLst>
            </p:cNvPr>
            <p:cNvSpPr/>
            <p:nvPr/>
          </p:nvSpPr>
          <p:spPr>
            <a:xfrm>
              <a:off x="2633497" y="2928450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16C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TextBox 66">
              <a:extLst>
                <a:ext uri="{FF2B5EF4-FFF2-40B4-BE49-F238E27FC236}">
                  <a16:creationId xmlns:a16="http://schemas.microsoft.com/office/drawing/2014/main" id="{7D4C903A-764F-4E20-B7C6-B29193ECFBF2}"/>
                </a:ext>
              </a:extLst>
            </p:cNvPr>
            <p:cNvSpPr txBox="1"/>
            <p:nvPr/>
          </p:nvSpPr>
          <p:spPr>
            <a:xfrm>
              <a:off x="2861253" y="2902434"/>
              <a:ext cx="1591046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เครื่องพิมพ์</a:t>
              </a:r>
            </a:p>
          </p:txBody>
        </p:sp>
      </p:grpSp>
      <p:grpSp>
        <p:nvGrpSpPr>
          <p:cNvPr id="95" name="Ansแท็บเล็ต">
            <a:extLst>
              <a:ext uri="{FF2B5EF4-FFF2-40B4-BE49-F238E27FC236}">
                <a16:creationId xmlns:a16="http://schemas.microsoft.com/office/drawing/2014/main" id="{617322E0-AEFD-4ADB-B31B-57A293661611}"/>
              </a:ext>
            </a:extLst>
          </p:cNvPr>
          <p:cNvGrpSpPr/>
          <p:nvPr/>
        </p:nvGrpSpPr>
        <p:grpSpPr>
          <a:xfrm>
            <a:off x="2351963" y="2217063"/>
            <a:ext cx="2046560" cy="667017"/>
            <a:chOff x="2633497" y="2060650"/>
            <a:chExt cx="2046560" cy="667017"/>
          </a:xfrm>
        </p:grpSpPr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5C69E4F9-60BD-4046-ACE9-33F31AEEC424}"/>
                </a:ext>
              </a:extLst>
            </p:cNvPr>
            <p:cNvSpPr/>
            <p:nvPr/>
          </p:nvSpPr>
          <p:spPr>
            <a:xfrm>
              <a:off x="2633497" y="2137304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900C392D-C7E2-4EF6-9258-B6AD7B6CBDC7}"/>
                </a:ext>
              </a:extLst>
            </p:cNvPr>
            <p:cNvSpPr/>
            <p:nvPr/>
          </p:nvSpPr>
          <p:spPr>
            <a:xfrm>
              <a:off x="2633497" y="2086666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TextBox 66">
              <a:extLst>
                <a:ext uri="{FF2B5EF4-FFF2-40B4-BE49-F238E27FC236}">
                  <a16:creationId xmlns:a16="http://schemas.microsoft.com/office/drawing/2014/main" id="{433E07FF-109D-48C0-8073-3AB6AA95FF6D}"/>
                </a:ext>
              </a:extLst>
            </p:cNvPr>
            <p:cNvSpPr txBox="1"/>
            <p:nvPr/>
          </p:nvSpPr>
          <p:spPr>
            <a:xfrm>
              <a:off x="2917454" y="2060650"/>
              <a:ext cx="1478644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แท็บเล็ต</a:t>
              </a:r>
            </a:p>
          </p:txBody>
        </p:sp>
      </p:grpSp>
      <p:grpSp>
        <p:nvGrpSpPr>
          <p:cNvPr id="65" name="แท็บเล็ต">
            <a:extLst>
              <a:ext uri="{FF2B5EF4-FFF2-40B4-BE49-F238E27FC236}">
                <a16:creationId xmlns:a16="http://schemas.microsoft.com/office/drawing/2014/main" id="{640A2B5D-E785-460F-B94F-C31ED859A796}"/>
              </a:ext>
            </a:extLst>
          </p:cNvPr>
          <p:cNvGrpSpPr/>
          <p:nvPr/>
        </p:nvGrpSpPr>
        <p:grpSpPr>
          <a:xfrm>
            <a:off x="2351963" y="2215489"/>
            <a:ext cx="2046560" cy="667017"/>
            <a:chOff x="2633497" y="2060650"/>
            <a:chExt cx="2046560" cy="667017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1F65329B-0F95-4678-A706-6259A6A96925}"/>
                </a:ext>
              </a:extLst>
            </p:cNvPr>
            <p:cNvSpPr/>
            <p:nvPr/>
          </p:nvSpPr>
          <p:spPr>
            <a:xfrm>
              <a:off x="2633497" y="2137304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7ABC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B4ED4EA4-01C7-4264-9E38-A2BB18EBB3A4}"/>
                </a:ext>
              </a:extLst>
            </p:cNvPr>
            <p:cNvSpPr/>
            <p:nvPr/>
          </p:nvSpPr>
          <p:spPr>
            <a:xfrm>
              <a:off x="2633497" y="2086666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16C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TextBox 66">
              <a:extLst>
                <a:ext uri="{FF2B5EF4-FFF2-40B4-BE49-F238E27FC236}">
                  <a16:creationId xmlns:a16="http://schemas.microsoft.com/office/drawing/2014/main" id="{78BED201-E1CC-43BE-A23A-1D949564F93A}"/>
                </a:ext>
              </a:extLst>
            </p:cNvPr>
            <p:cNvSpPr txBox="1"/>
            <p:nvPr/>
          </p:nvSpPr>
          <p:spPr>
            <a:xfrm>
              <a:off x="2917454" y="2060650"/>
              <a:ext cx="1478644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แท็บเล็ต</a:t>
              </a:r>
            </a:p>
          </p:txBody>
        </p:sp>
      </p:grpSp>
      <p:grpSp>
        <p:nvGrpSpPr>
          <p:cNvPr id="90" name="Ansคีย์บอร์ด">
            <a:extLst>
              <a:ext uri="{FF2B5EF4-FFF2-40B4-BE49-F238E27FC236}">
                <a16:creationId xmlns:a16="http://schemas.microsoft.com/office/drawing/2014/main" id="{F00E8DB2-5DA5-4DFE-8898-DF9465026FD1}"/>
              </a:ext>
            </a:extLst>
          </p:cNvPr>
          <p:cNvGrpSpPr/>
          <p:nvPr/>
        </p:nvGrpSpPr>
        <p:grpSpPr>
          <a:xfrm>
            <a:off x="134235" y="2215489"/>
            <a:ext cx="2046560" cy="667017"/>
            <a:chOff x="417240" y="2060650"/>
            <a:chExt cx="2046560" cy="667017"/>
          </a:xfrm>
        </p:grpSpPr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5C16E53B-3DB9-48B9-9FFC-E3291871F6DF}"/>
                </a:ext>
              </a:extLst>
            </p:cNvPr>
            <p:cNvSpPr/>
            <p:nvPr/>
          </p:nvSpPr>
          <p:spPr>
            <a:xfrm>
              <a:off x="417240" y="2137304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0DAECD59-8E7F-4FF9-9BD5-BFBFF1BD07F8}"/>
                </a:ext>
              </a:extLst>
            </p:cNvPr>
            <p:cNvSpPr/>
            <p:nvPr/>
          </p:nvSpPr>
          <p:spPr>
            <a:xfrm>
              <a:off x="417240" y="2086666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TextBox 66">
              <a:extLst>
                <a:ext uri="{FF2B5EF4-FFF2-40B4-BE49-F238E27FC236}">
                  <a16:creationId xmlns:a16="http://schemas.microsoft.com/office/drawing/2014/main" id="{4E74F0E1-2390-4180-8832-8744920325A4}"/>
                </a:ext>
              </a:extLst>
            </p:cNvPr>
            <p:cNvSpPr txBox="1"/>
            <p:nvPr/>
          </p:nvSpPr>
          <p:spPr>
            <a:xfrm>
              <a:off x="701197" y="2060650"/>
              <a:ext cx="1478644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คีย์บอร์ด</a:t>
              </a:r>
            </a:p>
          </p:txBody>
        </p:sp>
      </p:grpSp>
      <p:grpSp>
        <p:nvGrpSpPr>
          <p:cNvPr id="10" name="คีย์บอร์ด">
            <a:extLst>
              <a:ext uri="{FF2B5EF4-FFF2-40B4-BE49-F238E27FC236}">
                <a16:creationId xmlns:a16="http://schemas.microsoft.com/office/drawing/2014/main" id="{B4391B61-851A-4B0E-97B3-731BAFBFD27D}"/>
              </a:ext>
            </a:extLst>
          </p:cNvPr>
          <p:cNvGrpSpPr/>
          <p:nvPr/>
        </p:nvGrpSpPr>
        <p:grpSpPr>
          <a:xfrm>
            <a:off x="135706" y="2215489"/>
            <a:ext cx="2046560" cy="667017"/>
            <a:chOff x="417240" y="2060650"/>
            <a:chExt cx="2046560" cy="667017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DF1D7D1-D6A3-4FCE-A36B-38967DFC92C8}"/>
                </a:ext>
              </a:extLst>
            </p:cNvPr>
            <p:cNvSpPr/>
            <p:nvPr/>
          </p:nvSpPr>
          <p:spPr>
            <a:xfrm>
              <a:off x="417240" y="2137304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7ABC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D876792D-8C4B-4A00-8472-BF4FCEDC9D0C}"/>
                </a:ext>
              </a:extLst>
            </p:cNvPr>
            <p:cNvSpPr/>
            <p:nvPr/>
          </p:nvSpPr>
          <p:spPr>
            <a:xfrm>
              <a:off x="417240" y="2086666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16C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66">
              <a:extLst>
                <a:ext uri="{FF2B5EF4-FFF2-40B4-BE49-F238E27FC236}">
                  <a16:creationId xmlns:a16="http://schemas.microsoft.com/office/drawing/2014/main" id="{CEBB9284-6B6E-4F2E-A5FD-02D72F5C747B}"/>
                </a:ext>
              </a:extLst>
            </p:cNvPr>
            <p:cNvSpPr txBox="1"/>
            <p:nvPr/>
          </p:nvSpPr>
          <p:spPr>
            <a:xfrm>
              <a:off x="701197" y="2060650"/>
              <a:ext cx="1478644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คีย์บอร์ด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6A48FEF1-418E-486F-95F9-E462B594EDB1}"/>
              </a:ext>
            </a:extLst>
          </p:cNvPr>
          <p:cNvGrpSpPr/>
          <p:nvPr/>
        </p:nvGrpSpPr>
        <p:grpSpPr>
          <a:xfrm>
            <a:off x="134235" y="5375499"/>
            <a:ext cx="2046560" cy="667017"/>
            <a:chOff x="417240" y="5535822"/>
            <a:chExt cx="2046560" cy="667017"/>
          </a:xfrm>
        </p:grpSpPr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6519551C-35F3-407E-B031-1888BCB6BEB2}"/>
                </a:ext>
              </a:extLst>
            </p:cNvPr>
            <p:cNvSpPr/>
            <p:nvPr/>
          </p:nvSpPr>
          <p:spPr>
            <a:xfrm>
              <a:off x="417240" y="5612476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ACD22B04-1E46-4E1E-8E10-EA38B15BE0ED}"/>
                </a:ext>
              </a:extLst>
            </p:cNvPr>
            <p:cNvSpPr/>
            <p:nvPr/>
          </p:nvSpPr>
          <p:spPr>
            <a:xfrm>
              <a:off x="417240" y="5561838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7" name="TextBox 66">
              <a:extLst>
                <a:ext uri="{FF2B5EF4-FFF2-40B4-BE49-F238E27FC236}">
                  <a16:creationId xmlns:a16="http://schemas.microsoft.com/office/drawing/2014/main" id="{EECFEEE8-1342-440E-AFD8-B9227EA73B1F}"/>
                </a:ext>
              </a:extLst>
            </p:cNvPr>
            <p:cNvSpPr txBox="1"/>
            <p:nvPr/>
          </p:nvSpPr>
          <p:spPr>
            <a:xfrm>
              <a:off x="701197" y="5535822"/>
              <a:ext cx="1478644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ซีพียู</a:t>
              </a: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66" name="หนังสือ">
            <a:extLst>
              <a:ext uri="{FF2B5EF4-FFF2-40B4-BE49-F238E27FC236}">
                <a16:creationId xmlns:a16="http://schemas.microsoft.com/office/drawing/2014/main" id="{F87D0117-F8B3-4F6F-9D42-D2D5F8439346}"/>
              </a:ext>
            </a:extLst>
          </p:cNvPr>
          <p:cNvGrpSpPr/>
          <p:nvPr/>
        </p:nvGrpSpPr>
        <p:grpSpPr>
          <a:xfrm>
            <a:off x="135706" y="3005159"/>
            <a:ext cx="2046560" cy="667017"/>
            <a:chOff x="417240" y="2902434"/>
            <a:chExt cx="2046560" cy="667017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7A63EEA3-05D3-4F0E-ABCC-8E02CD305106}"/>
                </a:ext>
              </a:extLst>
            </p:cNvPr>
            <p:cNvSpPr/>
            <p:nvPr/>
          </p:nvSpPr>
          <p:spPr>
            <a:xfrm>
              <a:off x="417240" y="2979088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7ABC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30978CF2-2227-4E6F-8F87-23A8FE2611A1}"/>
                </a:ext>
              </a:extLst>
            </p:cNvPr>
            <p:cNvSpPr/>
            <p:nvPr/>
          </p:nvSpPr>
          <p:spPr>
            <a:xfrm>
              <a:off x="417240" y="2928450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16C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TextBox 66">
              <a:extLst>
                <a:ext uri="{FF2B5EF4-FFF2-40B4-BE49-F238E27FC236}">
                  <a16:creationId xmlns:a16="http://schemas.microsoft.com/office/drawing/2014/main" id="{1B801BAC-FDE0-4C76-A493-16B03B1CC928}"/>
                </a:ext>
              </a:extLst>
            </p:cNvPr>
            <p:cNvSpPr txBox="1"/>
            <p:nvPr/>
          </p:nvSpPr>
          <p:spPr>
            <a:xfrm>
              <a:off x="701197" y="2902434"/>
              <a:ext cx="1478644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หนังสือ</a:t>
              </a:r>
            </a:p>
          </p:txBody>
        </p:sp>
      </p:grpSp>
      <p:grpSp>
        <p:nvGrpSpPr>
          <p:cNvPr id="69" name="จักรยาน">
            <a:extLst>
              <a:ext uri="{FF2B5EF4-FFF2-40B4-BE49-F238E27FC236}">
                <a16:creationId xmlns:a16="http://schemas.microsoft.com/office/drawing/2014/main" id="{62031BF1-3005-49D9-863C-8231CB9A911F}"/>
              </a:ext>
            </a:extLst>
          </p:cNvPr>
          <p:cNvGrpSpPr/>
          <p:nvPr/>
        </p:nvGrpSpPr>
        <p:grpSpPr>
          <a:xfrm>
            <a:off x="2351963" y="3796543"/>
            <a:ext cx="2046560" cy="667017"/>
            <a:chOff x="2633497" y="3713442"/>
            <a:chExt cx="2046560" cy="667017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1859802-A021-46E2-A0F1-1145E78FACF7}"/>
                </a:ext>
              </a:extLst>
            </p:cNvPr>
            <p:cNvSpPr/>
            <p:nvPr/>
          </p:nvSpPr>
          <p:spPr>
            <a:xfrm>
              <a:off x="2633497" y="3790096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7ABC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8DCF630F-FDA6-49D3-8F51-E78A50B98B8A}"/>
                </a:ext>
              </a:extLst>
            </p:cNvPr>
            <p:cNvSpPr/>
            <p:nvPr/>
          </p:nvSpPr>
          <p:spPr>
            <a:xfrm>
              <a:off x="2633497" y="3739458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16C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TextBox 66">
              <a:extLst>
                <a:ext uri="{FF2B5EF4-FFF2-40B4-BE49-F238E27FC236}">
                  <a16:creationId xmlns:a16="http://schemas.microsoft.com/office/drawing/2014/main" id="{5BF66B37-7BF3-4D3E-892D-3402B9F1A15A}"/>
                </a:ext>
              </a:extLst>
            </p:cNvPr>
            <p:cNvSpPr txBox="1"/>
            <p:nvPr/>
          </p:nvSpPr>
          <p:spPr>
            <a:xfrm>
              <a:off x="2861253" y="3713442"/>
              <a:ext cx="1591045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รถจักรยาน</a:t>
              </a:r>
            </a:p>
          </p:txBody>
        </p:sp>
      </p:grpSp>
      <p:grpSp>
        <p:nvGrpSpPr>
          <p:cNvPr id="71" name="กระเป๋านักเรียน">
            <a:extLst>
              <a:ext uri="{FF2B5EF4-FFF2-40B4-BE49-F238E27FC236}">
                <a16:creationId xmlns:a16="http://schemas.microsoft.com/office/drawing/2014/main" id="{5F70D031-AD64-46F1-9F5B-CD9283E2F5E4}"/>
              </a:ext>
            </a:extLst>
          </p:cNvPr>
          <p:cNvGrpSpPr/>
          <p:nvPr/>
        </p:nvGrpSpPr>
        <p:grpSpPr>
          <a:xfrm>
            <a:off x="2182264" y="4586021"/>
            <a:ext cx="2391145" cy="667017"/>
            <a:chOff x="2463798" y="4627118"/>
            <a:chExt cx="2391145" cy="667017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DFC850E3-63E0-46AB-B6AC-9FAACD63999D}"/>
                </a:ext>
              </a:extLst>
            </p:cNvPr>
            <p:cNvSpPr/>
            <p:nvPr/>
          </p:nvSpPr>
          <p:spPr>
            <a:xfrm>
              <a:off x="2633497" y="4703772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7ABC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506F4F20-1694-4EBD-B3B1-6CA6613539F4}"/>
                </a:ext>
              </a:extLst>
            </p:cNvPr>
            <p:cNvSpPr/>
            <p:nvPr/>
          </p:nvSpPr>
          <p:spPr>
            <a:xfrm>
              <a:off x="2633497" y="4653134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16C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TextBox 66">
              <a:extLst>
                <a:ext uri="{FF2B5EF4-FFF2-40B4-BE49-F238E27FC236}">
                  <a16:creationId xmlns:a16="http://schemas.microsoft.com/office/drawing/2014/main" id="{45B96522-619D-4A6B-98A0-AF303BDE0E16}"/>
                </a:ext>
              </a:extLst>
            </p:cNvPr>
            <p:cNvSpPr txBox="1"/>
            <p:nvPr/>
          </p:nvSpPr>
          <p:spPr>
            <a:xfrm>
              <a:off x="2463798" y="4627118"/>
              <a:ext cx="2391145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กระเป๋านักเรียน</a:t>
              </a:r>
            </a:p>
          </p:txBody>
        </p:sp>
      </p:grpSp>
      <p:grpSp>
        <p:nvGrpSpPr>
          <p:cNvPr id="72" name="ซีพียู">
            <a:extLst>
              <a:ext uri="{FF2B5EF4-FFF2-40B4-BE49-F238E27FC236}">
                <a16:creationId xmlns:a16="http://schemas.microsoft.com/office/drawing/2014/main" id="{349A50FB-ECF4-4FD8-929B-08611578F469}"/>
              </a:ext>
            </a:extLst>
          </p:cNvPr>
          <p:cNvGrpSpPr/>
          <p:nvPr/>
        </p:nvGrpSpPr>
        <p:grpSpPr>
          <a:xfrm>
            <a:off x="135706" y="5375499"/>
            <a:ext cx="2046560" cy="667017"/>
            <a:chOff x="417240" y="5535822"/>
            <a:chExt cx="2046560" cy="667017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169C70F9-FA7A-4070-A777-E7B8F9AAFB76}"/>
                </a:ext>
              </a:extLst>
            </p:cNvPr>
            <p:cNvSpPr/>
            <p:nvPr/>
          </p:nvSpPr>
          <p:spPr>
            <a:xfrm>
              <a:off x="417240" y="5612476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7ABC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A8F8CBE0-6EEC-4D78-B98F-A7B26EB74829}"/>
                </a:ext>
              </a:extLst>
            </p:cNvPr>
            <p:cNvSpPr/>
            <p:nvPr/>
          </p:nvSpPr>
          <p:spPr>
            <a:xfrm>
              <a:off x="417240" y="5561838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16C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TextBox 66">
              <a:extLst>
                <a:ext uri="{FF2B5EF4-FFF2-40B4-BE49-F238E27FC236}">
                  <a16:creationId xmlns:a16="http://schemas.microsoft.com/office/drawing/2014/main" id="{53DE4B8F-3565-4A3D-B9B4-C0725BF8F0DF}"/>
                </a:ext>
              </a:extLst>
            </p:cNvPr>
            <p:cNvSpPr txBox="1"/>
            <p:nvPr/>
          </p:nvSpPr>
          <p:spPr>
            <a:xfrm>
              <a:off x="701197" y="5535822"/>
              <a:ext cx="1478644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ซีพียู</a:t>
              </a:r>
            </a:p>
          </p:txBody>
        </p:sp>
      </p:grpSp>
      <p:grpSp>
        <p:nvGrpSpPr>
          <p:cNvPr id="73" name="กรรไกร">
            <a:extLst>
              <a:ext uri="{FF2B5EF4-FFF2-40B4-BE49-F238E27FC236}">
                <a16:creationId xmlns:a16="http://schemas.microsoft.com/office/drawing/2014/main" id="{218CA260-439B-4001-B1AE-010F818E53AF}"/>
              </a:ext>
            </a:extLst>
          </p:cNvPr>
          <p:cNvGrpSpPr/>
          <p:nvPr/>
        </p:nvGrpSpPr>
        <p:grpSpPr>
          <a:xfrm>
            <a:off x="2351963" y="5375499"/>
            <a:ext cx="2046560" cy="667017"/>
            <a:chOff x="2633497" y="5535822"/>
            <a:chExt cx="2046560" cy="667017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7ACD290B-D64A-4143-9FBD-0555B572A9ED}"/>
                </a:ext>
              </a:extLst>
            </p:cNvPr>
            <p:cNvSpPr/>
            <p:nvPr/>
          </p:nvSpPr>
          <p:spPr>
            <a:xfrm>
              <a:off x="2633497" y="5612476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7ABC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84138BB2-F8F9-4297-9733-9594C92A1239}"/>
                </a:ext>
              </a:extLst>
            </p:cNvPr>
            <p:cNvSpPr/>
            <p:nvPr/>
          </p:nvSpPr>
          <p:spPr>
            <a:xfrm>
              <a:off x="2633497" y="5561838"/>
              <a:ext cx="2046560" cy="513711"/>
            </a:xfrm>
            <a:prstGeom prst="roundRect">
              <a:avLst>
                <a:gd name="adj" fmla="val 50000"/>
              </a:avLst>
            </a:prstGeom>
            <a:solidFill>
              <a:srgbClr val="016C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TextBox 66">
              <a:extLst>
                <a:ext uri="{FF2B5EF4-FFF2-40B4-BE49-F238E27FC236}">
                  <a16:creationId xmlns:a16="http://schemas.microsoft.com/office/drawing/2014/main" id="{C5A0DE63-7ED5-4409-9063-79EB04EB807C}"/>
                </a:ext>
              </a:extLst>
            </p:cNvPr>
            <p:cNvSpPr txBox="1"/>
            <p:nvPr/>
          </p:nvSpPr>
          <p:spPr>
            <a:xfrm>
              <a:off x="2917454" y="5535822"/>
              <a:ext cx="1478644" cy="667017"/>
            </a:xfrm>
            <a:prstGeom prst="rect">
              <a:avLst/>
            </a:prstGeom>
            <a:noFill/>
          </p:spPr>
          <p:txBody>
            <a:bodyPr wrap="square" lIns="172888" tIns="86443" rIns="172888" bIns="86443" rtlCol="0">
              <a:spAutoFit/>
            </a:bodyPr>
            <a:lstStyle>
              <a:defPPr>
                <a:defRPr lang="th-TH"/>
              </a:defPPr>
              <a:lvl1pPr marL="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กรรไกร</a:t>
              </a:r>
            </a:p>
          </p:txBody>
        </p:sp>
      </p:grpSp>
      <p:pic>
        <p:nvPicPr>
          <p:cNvPr id="120" name="Picture 119">
            <a:hlinkClick r:id="rId18" action="ppaction://hlinksldjump"/>
            <a:extLst>
              <a:ext uri="{FF2B5EF4-FFF2-40B4-BE49-F238E27FC236}">
                <a16:creationId xmlns:a16="http://schemas.microsoft.com/office/drawing/2014/main" id="{0823B931-8600-4476-84E4-51B2672CC5A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A4B9EC-0267-4F26-A47D-7E6F1E14BEAA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993" y="122994"/>
            <a:ext cx="8448012" cy="101636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D78779-E3DC-4509-9633-4B40A78E613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07853" y="1233609"/>
            <a:ext cx="10376291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23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19DC8E-7FD0-4E12-892E-4A3E29171A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454" y="1679296"/>
            <a:ext cx="3353091" cy="349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733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724405-AFFB-455C-91E0-1872B1A82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"/>
            <a:ext cx="12192000" cy="684580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0BDB22C-8349-4C69-AA2C-83DBBFB14D9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5665" y="1782166"/>
            <a:ext cx="4848626" cy="5075834"/>
          </a:xfrm>
          <a:prstGeom prst="rect">
            <a:avLst/>
          </a:prstGeom>
        </p:spPr>
      </p:pic>
      <p:pic>
        <p:nvPicPr>
          <p:cNvPr id="18" name="Graphic 17">
            <a:hlinkClick r:id="rId6" action="ppaction://hlinksldjump"/>
            <a:extLst>
              <a:ext uri="{FF2B5EF4-FFF2-40B4-BE49-F238E27FC236}">
                <a16:creationId xmlns:a16="http://schemas.microsoft.com/office/drawing/2014/main" id="{401033B3-FDC5-4FB1-8AF0-E28619288D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68768" y="2390323"/>
            <a:ext cx="493437" cy="493437"/>
          </a:xfrm>
          <a:prstGeom prst="rect">
            <a:avLst/>
          </a:prstGeom>
        </p:spPr>
      </p:pic>
      <p:pic>
        <p:nvPicPr>
          <p:cNvPr id="22" name="Graphic 21">
            <a:hlinkClick r:id="rId9" action="ppaction://hlinksldjump"/>
            <a:extLst>
              <a:ext uri="{FF2B5EF4-FFF2-40B4-BE49-F238E27FC236}">
                <a16:creationId xmlns:a16="http://schemas.microsoft.com/office/drawing/2014/main" id="{A9A65C49-1E13-49E4-9232-606AD7AB24D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80056" y="4052607"/>
            <a:ext cx="493437" cy="493437"/>
          </a:xfrm>
          <a:prstGeom prst="rect">
            <a:avLst/>
          </a:prstGeom>
        </p:spPr>
      </p:pic>
      <p:pic>
        <p:nvPicPr>
          <p:cNvPr id="24" name="Graphic 23">
            <a:hlinkClick r:id="rId10" action="ppaction://hlinksldjump"/>
            <a:extLst>
              <a:ext uri="{FF2B5EF4-FFF2-40B4-BE49-F238E27FC236}">
                <a16:creationId xmlns:a16="http://schemas.microsoft.com/office/drawing/2014/main" id="{3514829F-EDCF-4765-BDC2-01E3DFE50C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459978" y="4052608"/>
            <a:ext cx="493437" cy="493437"/>
          </a:xfrm>
          <a:prstGeom prst="rect">
            <a:avLst/>
          </a:prstGeom>
        </p:spPr>
      </p:pic>
      <p:pic>
        <p:nvPicPr>
          <p:cNvPr id="19" name="Graphic 18">
            <a:hlinkClick r:id="rId11" action="ppaction://hlinksldjump"/>
            <a:extLst>
              <a:ext uri="{FF2B5EF4-FFF2-40B4-BE49-F238E27FC236}">
                <a16:creationId xmlns:a16="http://schemas.microsoft.com/office/drawing/2014/main" id="{766E30BC-AF77-4765-8C92-1AFC6576FE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60555" y="4803301"/>
            <a:ext cx="493437" cy="49343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64D4F43-B99B-461B-9A62-12E4A5045E3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993" y="122994"/>
            <a:ext cx="8448012" cy="101636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955CA21-0580-464C-9117-948437EAFA7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67548" y="1222870"/>
            <a:ext cx="9656901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70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A243C84D-83F2-4114-8E54-0E9B059FF3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"/>
            <a:ext cx="12192000" cy="684580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D1B5EF2-4A51-4E46-B656-E92FBB722C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31" y="1858366"/>
            <a:ext cx="4293609" cy="4494809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0B3CAB-62BA-4628-8F6C-93E742320B97}"/>
              </a:ext>
            </a:extLst>
          </p:cNvPr>
          <p:cNvCxnSpPr>
            <a:cxnSpLocks/>
          </p:cNvCxnSpPr>
          <p:nvPr/>
        </p:nvCxnSpPr>
        <p:spPr>
          <a:xfrm>
            <a:off x="3723722" y="2599259"/>
            <a:ext cx="1470578" cy="0"/>
          </a:xfrm>
          <a:prstGeom prst="line">
            <a:avLst/>
          </a:prstGeom>
          <a:ln w="19050">
            <a:solidFill>
              <a:srgbClr val="439DE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F7F2841-D06C-4461-B5A4-516D76D3F7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6545" y="6096483"/>
            <a:ext cx="537298" cy="530319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401033B3-FDC5-4FB1-8AF0-E28619288D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16242" y="2378808"/>
            <a:ext cx="493437" cy="493437"/>
          </a:xfrm>
          <a:prstGeom prst="rect">
            <a:avLst/>
          </a:prstGeom>
        </p:spPr>
      </p:pic>
      <p:pic>
        <p:nvPicPr>
          <p:cNvPr id="23" name="Graphic 22">
            <a:hlinkClick r:id="rId9" action="ppaction://hlinksldjump"/>
            <a:extLst>
              <a:ext uri="{FF2B5EF4-FFF2-40B4-BE49-F238E27FC236}">
                <a16:creationId xmlns:a16="http://schemas.microsoft.com/office/drawing/2014/main" id="{96604F98-8480-49BE-A09D-17D99238AB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74440" y="4628136"/>
            <a:ext cx="493437" cy="493437"/>
          </a:xfrm>
          <a:prstGeom prst="rect">
            <a:avLst/>
          </a:prstGeom>
        </p:spPr>
      </p:pic>
      <p:pic>
        <p:nvPicPr>
          <p:cNvPr id="24" name="Graphic 23">
            <a:hlinkClick r:id="rId10" action="ppaction://hlinksldjump"/>
            <a:extLst>
              <a:ext uri="{FF2B5EF4-FFF2-40B4-BE49-F238E27FC236}">
                <a16:creationId xmlns:a16="http://schemas.microsoft.com/office/drawing/2014/main" id="{3514829F-EDCF-4765-BDC2-01E3DFE50C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55386" y="3920298"/>
            <a:ext cx="493437" cy="493437"/>
          </a:xfrm>
          <a:prstGeom prst="rect">
            <a:avLst/>
          </a:prstGeom>
        </p:spPr>
      </p:pic>
      <p:pic>
        <p:nvPicPr>
          <p:cNvPr id="36" name="Graphic 35">
            <a:hlinkClick r:id="rId11" action="ppaction://hlinksldjump"/>
            <a:extLst>
              <a:ext uri="{FF2B5EF4-FFF2-40B4-BE49-F238E27FC236}">
                <a16:creationId xmlns:a16="http://schemas.microsoft.com/office/drawing/2014/main" id="{2EEEDC1C-A1B2-49B4-9A8A-922DBC6D12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85137" y="3882829"/>
            <a:ext cx="493437" cy="493437"/>
          </a:xfrm>
          <a:prstGeom prst="rect">
            <a:avLst/>
          </a:prstGeom>
        </p:spPr>
      </p:pic>
      <p:pic>
        <p:nvPicPr>
          <p:cNvPr id="35" name="Picture 34">
            <a:hlinkClick r:id="rId12" action="ppaction://hlinksldjump"/>
            <a:extLst>
              <a:ext uri="{FF2B5EF4-FFF2-40B4-BE49-F238E27FC236}">
                <a16:creationId xmlns:a16="http://schemas.microsoft.com/office/drawing/2014/main" id="{3F2FE5B8-938E-408B-B273-E6F52BAC3AF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9BFCFB1-508B-419D-B60E-BA71B31D05C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993" y="122994"/>
            <a:ext cx="8448012" cy="101636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6B8197E-37BF-4A39-B2EB-1831D9FE771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67548" y="1222870"/>
            <a:ext cx="9656901" cy="78035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76454DB-3E21-4247-A4D4-C170F3F0047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2197" y="2225081"/>
            <a:ext cx="5627096" cy="437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815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 advClick="0">
        <p159:morph option="byObject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890CB378-B555-40FA-A39D-7FBBDCAAC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"/>
            <a:ext cx="12192000" cy="68458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0879FC9-5AFA-4571-B462-F63EF152DD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31" y="1858366"/>
            <a:ext cx="4293609" cy="44948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8" name="Graphic 17">
            <a:hlinkClick r:id="rId6" action="ppaction://hlinksldjump"/>
            <a:extLst>
              <a:ext uri="{FF2B5EF4-FFF2-40B4-BE49-F238E27FC236}">
                <a16:creationId xmlns:a16="http://schemas.microsoft.com/office/drawing/2014/main" id="{401033B3-FDC5-4FB1-8AF0-E28619288D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16242" y="2378808"/>
            <a:ext cx="493437" cy="493437"/>
          </a:xfrm>
          <a:prstGeom prst="rect">
            <a:avLst/>
          </a:prstGeom>
        </p:spPr>
      </p:pic>
      <p:pic>
        <p:nvPicPr>
          <p:cNvPr id="43" name="Picture 42">
            <a:hlinkClick r:id="rId9" action="ppaction://hlinksldjump"/>
            <a:extLst>
              <a:ext uri="{FF2B5EF4-FFF2-40B4-BE49-F238E27FC236}">
                <a16:creationId xmlns:a16="http://schemas.microsoft.com/office/drawing/2014/main" id="{BFB10E39-EBCE-48C6-A47D-7CAA42183B3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D00A74B-AA4B-4253-A91B-B5EE00226C9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993" y="122994"/>
            <a:ext cx="8448012" cy="1016368"/>
          </a:xfrm>
          <a:prstGeom prst="rect">
            <a:avLst/>
          </a:prstGeom>
        </p:spPr>
      </p:pic>
      <p:pic>
        <p:nvPicPr>
          <p:cNvPr id="31" name="Graphic 30">
            <a:hlinkClick r:id="rId12" action="ppaction://hlinksldjump"/>
            <a:extLst>
              <a:ext uri="{FF2B5EF4-FFF2-40B4-BE49-F238E27FC236}">
                <a16:creationId xmlns:a16="http://schemas.microsoft.com/office/drawing/2014/main" id="{2B1D8BCB-9E9F-4270-B9CC-6240260016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74440" y="4628136"/>
            <a:ext cx="493437" cy="493437"/>
          </a:xfrm>
          <a:prstGeom prst="rect">
            <a:avLst/>
          </a:prstGeom>
        </p:spPr>
      </p:pic>
      <p:pic>
        <p:nvPicPr>
          <p:cNvPr id="35" name="Graphic 34">
            <a:hlinkClick r:id="rId13" action="ppaction://hlinksldjump"/>
            <a:extLst>
              <a:ext uri="{FF2B5EF4-FFF2-40B4-BE49-F238E27FC236}">
                <a16:creationId xmlns:a16="http://schemas.microsoft.com/office/drawing/2014/main" id="{D5EFD1C8-7F9F-4AA6-82D8-0486291A21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55386" y="3920298"/>
            <a:ext cx="493437" cy="49343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35A9396-388D-4835-9C69-A8149598BB6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67548" y="1222870"/>
            <a:ext cx="9656901" cy="78035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E0A06BF-AA57-4293-8908-151916F7919D}"/>
              </a:ext>
            </a:extLst>
          </p:cNvPr>
          <p:cNvGrpSpPr/>
          <p:nvPr/>
        </p:nvGrpSpPr>
        <p:grpSpPr>
          <a:xfrm>
            <a:off x="3610627" y="4114800"/>
            <a:ext cx="1583673" cy="0"/>
            <a:chOff x="3610627" y="4114800"/>
            <a:chExt cx="1583673" cy="0"/>
          </a:xfrm>
        </p:grpSpPr>
        <p:cxnSp>
          <p:nvCxnSpPr>
            <p:cNvPr id="5" name="เส้นซีพียู">
              <a:extLst>
                <a:ext uri="{FF2B5EF4-FFF2-40B4-BE49-F238E27FC236}">
                  <a16:creationId xmlns:a16="http://schemas.microsoft.com/office/drawing/2014/main" id="{2A9AC4CA-BA2B-4D90-B82D-102BE167E742}"/>
                </a:ext>
              </a:extLst>
            </p:cNvPr>
            <p:cNvCxnSpPr/>
            <p:nvPr/>
          </p:nvCxnSpPr>
          <p:spPr>
            <a:xfrm>
              <a:off x="3771900" y="4114800"/>
              <a:ext cx="1422400" cy="0"/>
            </a:xfrm>
            <a:prstGeom prst="line">
              <a:avLst/>
            </a:prstGeom>
            <a:ln w="19050">
              <a:solidFill>
                <a:srgbClr val="439DE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เส้นซีพียู">
              <a:extLst>
                <a:ext uri="{FF2B5EF4-FFF2-40B4-BE49-F238E27FC236}">
                  <a16:creationId xmlns:a16="http://schemas.microsoft.com/office/drawing/2014/main" id="{DE83EE4F-1BE3-431E-9F8D-CA6472B75F0B}"/>
                </a:ext>
              </a:extLst>
            </p:cNvPr>
            <p:cNvCxnSpPr>
              <a:cxnSpLocks/>
            </p:cNvCxnSpPr>
            <p:nvPr/>
          </p:nvCxnSpPr>
          <p:spPr>
            <a:xfrm>
              <a:off x="3610627" y="4114800"/>
              <a:ext cx="229853" cy="0"/>
            </a:xfrm>
            <a:prstGeom prst="line">
              <a:avLst/>
            </a:prstGeom>
            <a:ln w="19050">
              <a:solidFill>
                <a:srgbClr val="439DE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5DD74FDD-E275-48EC-A17E-1563FE053FC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252960" y="2118276"/>
            <a:ext cx="5761219" cy="4468755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B7B96892-A18B-454A-95E5-428AB37F9F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85137" y="3882829"/>
            <a:ext cx="493437" cy="49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970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 advClick="0">
        <p159:morph option="byObject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5C150D7A-DA31-4BA7-ADD1-54B273CFAB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"/>
            <a:ext cx="12192000" cy="68458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9037C4B-2CDD-4F34-BD76-6965E1E9B0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31" y="1858366"/>
            <a:ext cx="4293609" cy="44948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7061E2-AB7F-47E0-BA11-D4217BFB2E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8" name="Graphic 17">
            <a:hlinkClick r:id="rId6" action="ppaction://hlinksldjump"/>
            <a:extLst>
              <a:ext uri="{FF2B5EF4-FFF2-40B4-BE49-F238E27FC236}">
                <a16:creationId xmlns:a16="http://schemas.microsoft.com/office/drawing/2014/main" id="{401033B3-FDC5-4FB1-8AF0-E28619288D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16242" y="2378808"/>
            <a:ext cx="493437" cy="493437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E77DB16-4FFF-47AC-A857-A30464966B6B}"/>
              </a:ext>
            </a:extLst>
          </p:cNvPr>
          <p:cNvCxnSpPr>
            <a:cxnSpLocks/>
          </p:cNvCxnSpPr>
          <p:nvPr/>
        </p:nvCxnSpPr>
        <p:spPr>
          <a:xfrm>
            <a:off x="3099101" y="4891919"/>
            <a:ext cx="2187274" cy="0"/>
          </a:xfrm>
          <a:prstGeom prst="line">
            <a:avLst/>
          </a:prstGeom>
          <a:ln w="19050">
            <a:solidFill>
              <a:srgbClr val="439DE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aphic 22">
            <a:extLst>
              <a:ext uri="{FF2B5EF4-FFF2-40B4-BE49-F238E27FC236}">
                <a16:creationId xmlns:a16="http://schemas.microsoft.com/office/drawing/2014/main" id="{96604F98-8480-49BE-A09D-17D99238AB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74440" y="4628136"/>
            <a:ext cx="493437" cy="493437"/>
          </a:xfrm>
          <a:prstGeom prst="rect">
            <a:avLst/>
          </a:prstGeom>
        </p:spPr>
      </p:pic>
      <p:pic>
        <p:nvPicPr>
          <p:cNvPr id="39" name="Picture 38">
            <a:hlinkClick r:id="rId9" action="ppaction://hlinksldjump"/>
            <a:extLst>
              <a:ext uri="{FF2B5EF4-FFF2-40B4-BE49-F238E27FC236}">
                <a16:creationId xmlns:a16="http://schemas.microsoft.com/office/drawing/2014/main" id="{DD1AF8E2-A63B-4E50-814B-B03556FB89B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75F5B00-FEA8-4304-A54A-5EAAECAECC6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993" y="122994"/>
            <a:ext cx="8448012" cy="1016368"/>
          </a:xfrm>
          <a:prstGeom prst="rect">
            <a:avLst/>
          </a:prstGeom>
        </p:spPr>
      </p:pic>
      <p:pic>
        <p:nvPicPr>
          <p:cNvPr id="38" name="Graphic 37">
            <a:hlinkClick r:id="rId12" action="ppaction://hlinksldjump"/>
            <a:extLst>
              <a:ext uri="{FF2B5EF4-FFF2-40B4-BE49-F238E27FC236}">
                <a16:creationId xmlns:a16="http://schemas.microsoft.com/office/drawing/2014/main" id="{9BA1A52C-B94A-4CC0-9BD8-1CE51D4F4ED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83764" y="3882828"/>
            <a:ext cx="493437" cy="493437"/>
          </a:xfrm>
          <a:prstGeom prst="rect">
            <a:avLst/>
          </a:prstGeom>
        </p:spPr>
      </p:pic>
      <p:pic>
        <p:nvPicPr>
          <p:cNvPr id="42" name="Graphic 41">
            <a:hlinkClick r:id="rId13" action="ppaction://hlinksldjump"/>
            <a:extLst>
              <a:ext uri="{FF2B5EF4-FFF2-40B4-BE49-F238E27FC236}">
                <a16:creationId xmlns:a16="http://schemas.microsoft.com/office/drawing/2014/main" id="{BC4EE62A-50A7-4B97-88EA-8390A55F22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55386" y="3920298"/>
            <a:ext cx="493437" cy="493437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0AD54222-12E7-4E99-B347-9D8CDE309F7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67548" y="1222870"/>
            <a:ext cx="9656901" cy="78035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61AB188-F1D5-45CE-8246-9C0E2E941BE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82679" y="2118276"/>
            <a:ext cx="5809992" cy="463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516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 advClick="0">
        <p159:morph option="byObject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</TotalTime>
  <Words>48</Words>
  <Application>Microsoft Office PowerPoint</Application>
  <PresentationFormat>Widescreen</PresentationFormat>
  <Paragraphs>44</Paragraphs>
  <Slides>50</Slides>
  <Notes>14</Notes>
  <HiddenSlides>25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6" baseType="lpstr">
      <vt:lpstr>Calibri Light</vt:lpstr>
      <vt:lpstr>Calibri</vt:lpstr>
      <vt:lpstr>Arial</vt:lpstr>
      <vt:lpstr>TH Sarabun New</vt:lpstr>
      <vt:lpstr>Mali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Sitanan Thiangtham</dc:creator>
  <cp:lastModifiedBy>Atchawee Jaiipani</cp:lastModifiedBy>
  <cp:revision>139</cp:revision>
  <dcterms:created xsi:type="dcterms:W3CDTF">2023-08-19T10:51:21Z</dcterms:created>
  <dcterms:modified xsi:type="dcterms:W3CDTF">2023-10-27T07:45:51Z</dcterms:modified>
</cp:coreProperties>
</file>