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56" r:id="rId2"/>
    <p:sldId id="436" r:id="rId3"/>
    <p:sldId id="437" r:id="rId4"/>
    <p:sldId id="561" r:id="rId5"/>
    <p:sldId id="563" r:id="rId6"/>
    <p:sldId id="258" r:id="rId7"/>
    <p:sldId id="617" r:id="rId8"/>
    <p:sldId id="564" r:id="rId9"/>
    <p:sldId id="608" r:id="rId10"/>
    <p:sldId id="602" r:id="rId11"/>
    <p:sldId id="562" r:id="rId12"/>
    <p:sldId id="580" r:id="rId13"/>
    <p:sldId id="581" r:id="rId14"/>
    <p:sldId id="582" r:id="rId15"/>
    <p:sldId id="583" r:id="rId16"/>
    <p:sldId id="584" r:id="rId17"/>
    <p:sldId id="609" r:id="rId18"/>
    <p:sldId id="599" r:id="rId19"/>
    <p:sldId id="600" r:id="rId20"/>
    <p:sldId id="615" r:id="rId21"/>
    <p:sldId id="590" r:id="rId22"/>
    <p:sldId id="591" r:id="rId23"/>
    <p:sldId id="592" r:id="rId24"/>
    <p:sldId id="593" r:id="rId25"/>
    <p:sldId id="595" r:id="rId26"/>
    <p:sldId id="361" r:id="rId27"/>
    <p:sldId id="610" r:id="rId28"/>
    <p:sldId id="594" r:id="rId29"/>
    <p:sldId id="586" r:id="rId30"/>
    <p:sldId id="611" r:id="rId31"/>
    <p:sldId id="612" r:id="rId32"/>
    <p:sldId id="597" r:id="rId33"/>
    <p:sldId id="598" r:id="rId34"/>
    <p:sldId id="613" r:id="rId35"/>
    <p:sldId id="614" r:id="rId36"/>
    <p:sldId id="601" r:id="rId37"/>
    <p:sldId id="483" r:id="rId38"/>
  </p:sldIdLst>
  <p:sldSz cx="12192000" cy="68580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libri Light" panose="020F0302020204030204" pitchFamily="34" charset="0"/>
      <p:regular r:id="rId44"/>
      <p:italic r:id="rId45"/>
    </p:embeddedFont>
    <p:embeddedFont>
      <p:font typeface="Cordia New" panose="020B0304020202020204" pitchFamily="34" charset="-34"/>
      <p:regular r:id="rId46"/>
      <p:bold r:id="rId47"/>
      <p:italic r:id="rId48"/>
      <p:boldItalic r:id="rId49"/>
    </p:embeddedFont>
    <p:embeddedFont>
      <p:font typeface="TH Sarabun New" panose="020B0500040200020003" pitchFamily="34" charset="-34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049"/>
    <a:srgbClr val="D45244"/>
    <a:srgbClr val="FEC9B9"/>
    <a:srgbClr val="F34F43"/>
    <a:srgbClr val="E0ECB0"/>
    <a:srgbClr val="A7B4DE"/>
    <a:srgbClr val="D1CEE9"/>
    <a:srgbClr val="A4DBB4"/>
    <a:srgbClr val="FCB6D8"/>
    <a:srgbClr val="DDED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52" autoAdjust="0"/>
    <p:restoredTop sz="96340" autoAdjust="0"/>
  </p:normalViewPr>
  <p:slideViewPr>
    <p:cSldViewPr snapToGrid="0">
      <p:cViewPr varScale="1">
        <p:scale>
          <a:sx n="107" d="100"/>
          <a:sy n="107" d="100"/>
        </p:scale>
        <p:origin x="408" y="9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3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7E845-85F6-4A12-847A-78B38DF2D1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E5A5F-AFAD-469B-99F6-4A980B5C9C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989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451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ขึ้นทีละขั้น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429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721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260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5271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6001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6559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187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547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759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5931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5860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5972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395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194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894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871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7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182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903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201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80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E9408-F74E-40D1-AC7B-B4AA4A26D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D217DB-4C65-4B1F-8814-E06473F386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0E197-B290-4A15-9E87-4212B0CE2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3CE017-BA4A-4D8D-8753-961E1DBC7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D5EB4-3E05-48D8-8AA6-89683D5B2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615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2B609-A454-4D4E-B139-9C6E5C030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01FBA5-789B-46DB-ABD2-EC21F7D54A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B0F5AA-5AFC-4FDF-99BE-B850D2A0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C9B5C-CA12-414B-91D5-9BB9E62AB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BC8EEB-EAB4-41A1-B1EF-19D950007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902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4968E2-0B08-44E1-853D-BCFC2F7EB0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0E5FF9-D599-402A-87DB-5448A7BD48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72C9F-029A-4451-A5BF-50F00DD4B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027E3-22B8-4728-B7A4-C219C3F5F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CE2D08-5B4B-46AB-ABF2-6F6B796C3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46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1F70-5FCE-4704-8344-CFFBBB5B8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9E06A-87AE-477A-9786-CB9D3CAAA5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24660-3524-4450-A11B-28FC934F3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00195-E074-4847-93D6-34428305F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25D2E-211A-4846-95E6-D6F68C4F3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71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77029-5A7D-46BF-A991-F15552AB0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A7F2D4-76BC-481E-8A13-6AFED4BD8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F31AA-6640-40C5-8704-951CA8419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879F2-40CA-47FD-B7C9-D222FCE05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456A6-3746-4ED8-BF53-27DFA1C1A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65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81F22-DFAE-4AB6-B721-7C58050AD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85747D-C08A-4219-A672-1BA4EE03AA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355688-A57F-4723-84C0-4C10E2612F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DBBE4C-BBCE-428B-BE16-F89096A5F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1EA87F-F228-41CD-90B2-29EBEBE55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C0E56-BC27-4DB6-99DD-16EE32A34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87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D3B42-B0F0-406D-9EEE-5D5868105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8F0F19-BF6B-4737-A89D-52EF9CF5D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DA6B9F-B38B-41D8-8D38-6E4D136B69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AB9DBE-247B-4D28-925A-C4A5C6AF54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B048A1-0103-4259-913D-C484878D77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5D3DC7-DC32-431F-AF8A-12C16370B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546056-5E48-409F-9AF9-447B79162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79048B-3ADB-49CF-BFC5-1AABA2278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639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ACB6E-493F-49D6-B2CC-D2661DD76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090759-E3D6-4BF6-9BF3-C415A2E38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880E81-2004-4345-8F36-F74D23CD6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82F864-A2D8-42ED-ADD5-3C6324705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08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63F846-9E3E-421C-8010-1404DBB55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427018-43B3-4A34-A456-D30141C9A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AF6662-6DF0-4C3A-939B-3A6275AA6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910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E42BA-508A-4C31-9210-EE93B6F76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2254E-0605-42E6-8503-39D97CF03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45AE31-D0A3-44E8-A97A-14EC5A12C3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70E306-9382-4968-AFFC-0740A53C8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87BB03-DF55-4381-930D-7E2E1C6C0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7724-5A6B-4176-9B2D-13E462D26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624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94FCC-76F2-4BB3-B076-2B5ECC476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B7DCBA-9C9D-49AD-BCDA-7A77117661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CC1227-DBF4-45DD-B5BB-DEAC3DBD5E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1814D-5B21-4E70-A26D-1EC2C239E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AAEDB0-870B-4FC2-BEFD-F8D419B8B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4373D4-4501-4BE0-8A6B-1EBB27977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869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C3FA98-78C9-476C-A49D-90B324D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9B325-0452-4CA9-83A0-4F4A6E688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E12A3A-F630-4952-BCBE-7BBF7384C8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A446B-9C18-41F1-8233-12B54B1C2A51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22A10-A2B3-4032-937C-0080E9635F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67F070-3A74-4074-A62F-CE0A6C148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EFA31-0770-43CB-81CF-A1C694D5B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180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5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52.png"/><Relationship Id="rId5" Type="http://schemas.openxmlformats.org/officeDocument/2006/relationships/image" Target="../media/image37.png"/><Relationship Id="rId10" Type="http://schemas.openxmlformats.org/officeDocument/2006/relationships/slide" Target="slide11.xml"/><Relationship Id="rId4" Type="http://schemas.openxmlformats.org/officeDocument/2006/relationships/image" Target="../media/image50.pn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53.png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36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7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72.png"/><Relationship Id="rId5" Type="http://schemas.openxmlformats.org/officeDocument/2006/relationships/image" Target="../media/image1.png"/><Relationship Id="rId10" Type="http://schemas.openxmlformats.org/officeDocument/2006/relationships/image" Target="../media/image71.png"/><Relationship Id="rId4" Type="http://schemas.openxmlformats.org/officeDocument/2006/relationships/image" Target="../media/image68.png"/><Relationship Id="rId9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1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11" Type="http://schemas.openxmlformats.org/officeDocument/2006/relationships/image" Target="../media/image78.svg"/><Relationship Id="rId5" Type="http://schemas.openxmlformats.org/officeDocument/2006/relationships/image" Target="../media/image36.png"/><Relationship Id="rId10" Type="http://schemas.openxmlformats.org/officeDocument/2006/relationships/image" Target="../media/image77.png"/><Relationship Id="rId4" Type="http://schemas.openxmlformats.org/officeDocument/2006/relationships/image" Target="../media/image15.png"/><Relationship Id="rId9" Type="http://schemas.openxmlformats.org/officeDocument/2006/relationships/image" Target="../media/image7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9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15.png"/><Relationship Id="rId4" Type="http://schemas.openxmlformats.org/officeDocument/2006/relationships/image" Target="../media/image1.png"/><Relationship Id="rId9" Type="http://schemas.openxmlformats.org/officeDocument/2006/relationships/image" Target="../media/image8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svg"/><Relationship Id="rId3" Type="http://schemas.openxmlformats.org/officeDocument/2006/relationships/image" Target="../media/image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svg"/><Relationship Id="rId11" Type="http://schemas.openxmlformats.org/officeDocument/2006/relationships/image" Target="../media/image88.png"/><Relationship Id="rId5" Type="http://schemas.openxmlformats.org/officeDocument/2006/relationships/image" Target="../media/image83.png"/><Relationship Id="rId10" Type="http://schemas.openxmlformats.org/officeDocument/2006/relationships/image" Target="../media/image87.png"/><Relationship Id="rId4" Type="http://schemas.openxmlformats.org/officeDocument/2006/relationships/image" Target="../media/image15.png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9.png"/><Relationship Id="rId18" Type="http://schemas.openxmlformats.org/officeDocument/2006/relationships/image" Target="../media/image104.png"/><Relationship Id="rId26" Type="http://schemas.openxmlformats.org/officeDocument/2006/relationships/image" Target="../media/image15.png"/><Relationship Id="rId3" Type="http://schemas.openxmlformats.org/officeDocument/2006/relationships/image" Target="../media/image89.png"/><Relationship Id="rId21" Type="http://schemas.openxmlformats.org/officeDocument/2006/relationships/image" Target="../media/image36.png"/><Relationship Id="rId7" Type="http://schemas.openxmlformats.org/officeDocument/2006/relationships/image" Target="../media/image93.png"/><Relationship Id="rId12" Type="http://schemas.openxmlformats.org/officeDocument/2006/relationships/image" Target="../media/image98.png"/><Relationship Id="rId17" Type="http://schemas.openxmlformats.org/officeDocument/2006/relationships/image" Target="../media/image103.png"/><Relationship Id="rId25" Type="http://schemas.openxmlformats.org/officeDocument/2006/relationships/image" Target="../media/image27.sv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02.png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11" Type="http://schemas.openxmlformats.org/officeDocument/2006/relationships/image" Target="../media/image97.png"/><Relationship Id="rId24" Type="http://schemas.openxmlformats.org/officeDocument/2006/relationships/image" Target="../media/image26.png"/><Relationship Id="rId5" Type="http://schemas.openxmlformats.org/officeDocument/2006/relationships/image" Target="../media/image91.png"/><Relationship Id="rId15" Type="http://schemas.openxmlformats.org/officeDocument/2006/relationships/image" Target="../media/image101.png"/><Relationship Id="rId23" Type="http://schemas.openxmlformats.org/officeDocument/2006/relationships/image" Target="../media/image107.png"/><Relationship Id="rId10" Type="http://schemas.openxmlformats.org/officeDocument/2006/relationships/image" Target="../media/image96.png"/><Relationship Id="rId19" Type="http://schemas.openxmlformats.org/officeDocument/2006/relationships/image" Target="../media/image105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Relationship Id="rId14" Type="http://schemas.openxmlformats.org/officeDocument/2006/relationships/image" Target="../media/image100.png"/><Relationship Id="rId22" Type="http://schemas.openxmlformats.org/officeDocument/2006/relationships/image" Target="../media/image10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27.svg"/><Relationship Id="rId3" Type="http://schemas.openxmlformats.org/officeDocument/2006/relationships/image" Target="../media/image108.png"/><Relationship Id="rId7" Type="http://schemas.openxmlformats.org/officeDocument/2006/relationships/slide" Target="slide18.xml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11" Type="http://schemas.openxmlformats.org/officeDocument/2006/relationships/image" Target="../media/image36.png"/><Relationship Id="rId5" Type="http://schemas.openxmlformats.org/officeDocument/2006/relationships/slide" Target="slide19.xml"/><Relationship Id="rId10" Type="http://schemas.openxmlformats.org/officeDocument/2006/relationships/image" Target="../media/image15.png"/><Relationship Id="rId4" Type="http://schemas.openxmlformats.org/officeDocument/2006/relationships/image" Target="../media/image109.png"/><Relationship Id="rId9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27.sv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10.png"/><Relationship Id="rId5" Type="http://schemas.openxmlformats.org/officeDocument/2006/relationships/image" Target="../media/image1.png"/><Relationship Id="rId10" Type="http://schemas.openxmlformats.org/officeDocument/2006/relationships/slide" Target="slide19.xml"/><Relationship Id="rId4" Type="http://schemas.openxmlformats.org/officeDocument/2006/relationships/image" Target="../media/image109.png"/><Relationship Id="rId9" Type="http://schemas.openxmlformats.org/officeDocument/2006/relationships/image" Target="../media/image11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27.svg"/><Relationship Id="rId3" Type="http://schemas.openxmlformats.org/officeDocument/2006/relationships/image" Target="../media/image108.png"/><Relationship Id="rId7" Type="http://schemas.openxmlformats.org/officeDocument/2006/relationships/image" Target="../media/image114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11.png"/><Relationship Id="rId5" Type="http://schemas.openxmlformats.org/officeDocument/2006/relationships/image" Target="../media/image1.png"/><Relationship Id="rId10" Type="http://schemas.openxmlformats.org/officeDocument/2006/relationships/slide" Target="slide18.xml"/><Relationship Id="rId4" Type="http://schemas.openxmlformats.org/officeDocument/2006/relationships/image" Target="../media/image109.png"/><Relationship Id="rId9" Type="http://schemas.openxmlformats.org/officeDocument/2006/relationships/image" Target="../media/image1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1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13" Type="http://schemas.openxmlformats.org/officeDocument/2006/relationships/image" Target="../media/image126.png"/><Relationship Id="rId3" Type="http://schemas.openxmlformats.org/officeDocument/2006/relationships/image" Target="../media/image14.png"/><Relationship Id="rId7" Type="http://schemas.openxmlformats.org/officeDocument/2006/relationships/image" Target="../media/image120.png"/><Relationship Id="rId12" Type="http://schemas.openxmlformats.org/officeDocument/2006/relationships/image" Target="../media/image125.sv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5" Type="http://schemas.openxmlformats.org/officeDocument/2006/relationships/image" Target="../media/image15.png"/><Relationship Id="rId15" Type="http://schemas.openxmlformats.org/officeDocument/2006/relationships/image" Target="../media/image128.png"/><Relationship Id="rId10" Type="http://schemas.openxmlformats.org/officeDocument/2006/relationships/image" Target="../media/image123.svg"/><Relationship Id="rId4" Type="http://schemas.openxmlformats.org/officeDocument/2006/relationships/image" Target="../media/image1.png"/><Relationship Id="rId9" Type="http://schemas.openxmlformats.org/officeDocument/2006/relationships/image" Target="../media/image122.png"/><Relationship Id="rId14" Type="http://schemas.openxmlformats.org/officeDocument/2006/relationships/image" Target="../media/image127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13" Type="http://schemas.openxmlformats.org/officeDocument/2006/relationships/image" Target="../media/image126.png"/><Relationship Id="rId3" Type="http://schemas.openxmlformats.org/officeDocument/2006/relationships/image" Target="../media/image14.png"/><Relationship Id="rId7" Type="http://schemas.openxmlformats.org/officeDocument/2006/relationships/image" Target="../media/image120.png"/><Relationship Id="rId12" Type="http://schemas.openxmlformats.org/officeDocument/2006/relationships/image" Target="../media/image125.sv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5" Type="http://schemas.openxmlformats.org/officeDocument/2006/relationships/image" Target="../media/image15.png"/><Relationship Id="rId15" Type="http://schemas.openxmlformats.org/officeDocument/2006/relationships/image" Target="../media/image129.png"/><Relationship Id="rId10" Type="http://schemas.openxmlformats.org/officeDocument/2006/relationships/image" Target="../media/image123.svg"/><Relationship Id="rId4" Type="http://schemas.openxmlformats.org/officeDocument/2006/relationships/image" Target="../media/image1.png"/><Relationship Id="rId9" Type="http://schemas.openxmlformats.org/officeDocument/2006/relationships/image" Target="../media/image122.png"/><Relationship Id="rId14" Type="http://schemas.openxmlformats.org/officeDocument/2006/relationships/image" Target="../media/image127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13" Type="http://schemas.openxmlformats.org/officeDocument/2006/relationships/image" Target="../media/image126.png"/><Relationship Id="rId18" Type="http://schemas.microsoft.com/office/2007/relationships/hdphoto" Target="../media/hdphoto2.wdp"/><Relationship Id="rId3" Type="http://schemas.openxmlformats.org/officeDocument/2006/relationships/image" Target="../media/image14.png"/><Relationship Id="rId7" Type="http://schemas.openxmlformats.org/officeDocument/2006/relationships/image" Target="../media/image120.png"/><Relationship Id="rId12" Type="http://schemas.openxmlformats.org/officeDocument/2006/relationships/image" Target="../media/image125.svg"/><Relationship Id="rId17" Type="http://schemas.openxmlformats.org/officeDocument/2006/relationships/image" Target="../media/image131.png"/><Relationship Id="rId2" Type="http://schemas.openxmlformats.org/officeDocument/2006/relationships/notesSlide" Target="../notesSlides/notesSlide21.xml"/><Relationship Id="rId16" Type="http://schemas.microsoft.com/office/2007/relationships/hdphoto" Target="../media/hdphoto1.wdp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5" Type="http://schemas.openxmlformats.org/officeDocument/2006/relationships/image" Target="../media/image15.png"/><Relationship Id="rId15" Type="http://schemas.openxmlformats.org/officeDocument/2006/relationships/image" Target="../media/image130.png"/><Relationship Id="rId10" Type="http://schemas.openxmlformats.org/officeDocument/2006/relationships/image" Target="../media/image123.svg"/><Relationship Id="rId19" Type="http://schemas.openxmlformats.org/officeDocument/2006/relationships/image" Target="../media/image132.png"/><Relationship Id="rId4" Type="http://schemas.openxmlformats.org/officeDocument/2006/relationships/image" Target="../media/image1.png"/><Relationship Id="rId9" Type="http://schemas.openxmlformats.org/officeDocument/2006/relationships/image" Target="../media/image122.png"/><Relationship Id="rId14" Type="http://schemas.openxmlformats.org/officeDocument/2006/relationships/image" Target="../media/image127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13" Type="http://schemas.openxmlformats.org/officeDocument/2006/relationships/image" Target="../media/image134.png"/><Relationship Id="rId3" Type="http://schemas.openxmlformats.org/officeDocument/2006/relationships/image" Target="../media/image14.png"/><Relationship Id="rId7" Type="http://schemas.openxmlformats.org/officeDocument/2006/relationships/image" Target="../media/image120.png"/><Relationship Id="rId12" Type="http://schemas.openxmlformats.org/officeDocument/2006/relationships/image" Target="../media/image125.svg"/><Relationship Id="rId17" Type="http://schemas.openxmlformats.org/officeDocument/2006/relationships/image" Target="../media/image138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1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png"/><Relationship Id="rId11" Type="http://schemas.openxmlformats.org/officeDocument/2006/relationships/image" Target="../media/image124.png"/><Relationship Id="rId5" Type="http://schemas.openxmlformats.org/officeDocument/2006/relationships/image" Target="../media/image15.png"/><Relationship Id="rId15" Type="http://schemas.openxmlformats.org/officeDocument/2006/relationships/image" Target="../media/image136.png"/><Relationship Id="rId10" Type="http://schemas.openxmlformats.org/officeDocument/2006/relationships/image" Target="../media/image123.svg"/><Relationship Id="rId4" Type="http://schemas.openxmlformats.org/officeDocument/2006/relationships/image" Target="../media/image1.png"/><Relationship Id="rId9" Type="http://schemas.openxmlformats.org/officeDocument/2006/relationships/image" Target="../media/image122.png"/><Relationship Id="rId14" Type="http://schemas.openxmlformats.org/officeDocument/2006/relationships/image" Target="../media/image135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svg"/><Relationship Id="rId13" Type="http://schemas.openxmlformats.org/officeDocument/2006/relationships/image" Target="../media/image146.png"/><Relationship Id="rId3" Type="http://schemas.openxmlformats.org/officeDocument/2006/relationships/image" Target="../media/image14.png"/><Relationship Id="rId7" Type="http://schemas.openxmlformats.org/officeDocument/2006/relationships/image" Target="../media/image140.png"/><Relationship Id="rId12" Type="http://schemas.openxmlformats.org/officeDocument/2006/relationships/image" Target="../media/image145.png"/><Relationship Id="rId17" Type="http://schemas.openxmlformats.org/officeDocument/2006/relationships/image" Target="../media/image138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1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44.png"/><Relationship Id="rId5" Type="http://schemas.openxmlformats.org/officeDocument/2006/relationships/image" Target="../media/image1.png"/><Relationship Id="rId15" Type="http://schemas.openxmlformats.org/officeDocument/2006/relationships/image" Target="../media/image148.png"/><Relationship Id="rId10" Type="http://schemas.openxmlformats.org/officeDocument/2006/relationships/image" Target="../media/image143.png"/><Relationship Id="rId4" Type="http://schemas.openxmlformats.org/officeDocument/2006/relationships/image" Target="../media/image139.png"/><Relationship Id="rId9" Type="http://schemas.openxmlformats.org/officeDocument/2006/relationships/image" Target="../media/image142.png"/><Relationship Id="rId14" Type="http://schemas.openxmlformats.org/officeDocument/2006/relationships/image" Target="../media/image1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5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61.png"/><Relationship Id="rId18" Type="http://schemas.openxmlformats.org/officeDocument/2006/relationships/image" Target="../media/image164.png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12" Type="http://schemas.openxmlformats.org/officeDocument/2006/relationships/image" Target="../media/image160.png"/><Relationship Id="rId17" Type="http://schemas.openxmlformats.org/officeDocument/2006/relationships/image" Target="../media/image13.png"/><Relationship Id="rId2" Type="http://schemas.openxmlformats.org/officeDocument/2006/relationships/image" Target="../media/image151.png"/><Relationship Id="rId16" Type="http://schemas.openxmlformats.org/officeDocument/2006/relationships/image" Target="../media/image1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png"/><Relationship Id="rId11" Type="http://schemas.openxmlformats.org/officeDocument/2006/relationships/image" Target="../media/image159.png"/><Relationship Id="rId5" Type="http://schemas.openxmlformats.org/officeDocument/2006/relationships/image" Target="../media/image154.png"/><Relationship Id="rId15" Type="http://schemas.openxmlformats.org/officeDocument/2006/relationships/image" Target="../media/image162.png"/><Relationship Id="rId10" Type="http://schemas.openxmlformats.org/officeDocument/2006/relationships/image" Target="../media/image158.png"/><Relationship Id="rId19" Type="http://schemas.openxmlformats.org/officeDocument/2006/relationships/image" Target="../media/image1.png"/><Relationship Id="rId4" Type="http://schemas.openxmlformats.org/officeDocument/2006/relationships/image" Target="../media/image153.png"/><Relationship Id="rId9" Type="http://schemas.openxmlformats.org/officeDocument/2006/relationships/image" Target="../media/image157.png"/><Relationship Id="rId1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13" Type="http://schemas.openxmlformats.org/officeDocument/2006/relationships/image" Target="../media/image157.png"/><Relationship Id="rId18" Type="http://schemas.openxmlformats.org/officeDocument/2006/relationships/image" Target="../media/image1.png"/><Relationship Id="rId3" Type="http://schemas.openxmlformats.org/officeDocument/2006/relationships/image" Target="../media/image166.png"/><Relationship Id="rId7" Type="http://schemas.openxmlformats.org/officeDocument/2006/relationships/image" Target="../media/image15.png"/><Relationship Id="rId12" Type="http://schemas.openxmlformats.org/officeDocument/2006/relationships/image" Target="../media/image174.png"/><Relationship Id="rId17" Type="http://schemas.openxmlformats.org/officeDocument/2006/relationships/image" Target="../media/image13.png"/><Relationship Id="rId2" Type="http://schemas.openxmlformats.org/officeDocument/2006/relationships/image" Target="../media/image165.png"/><Relationship Id="rId16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11" Type="http://schemas.openxmlformats.org/officeDocument/2006/relationships/image" Target="../media/image173.png"/><Relationship Id="rId5" Type="http://schemas.openxmlformats.org/officeDocument/2006/relationships/image" Target="../media/image168.png"/><Relationship Id="rId15" Type="http://schemas.openxmlformats.org/officeDocument/2006/relationships/image" Target="../media/image162.png"/><Relationship Id="rId10" Type="http://schemas.openxmlformats.org/officeDocument/2006/relationships/image" Target="../media/image172.png"/><Relationship Id="rId4" Type="http://schemas.openxmlformats.org/officeDocument/2006/relationships/image" Target="../media/image167.png"/><Relationship Id="rId9" Type="http://schemas.openxmlformats.org/officeDocument/2006/relationships/image" Target="../media/image171.png"/><Relationship Id="rId1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13" Type="http://schemas.openxmlformats.org/officeDocument/2006/relationships/image" Target="../media/image183.png"/><Relationship Id="rId18" Type="http://schemas.openxmlformats.org/officeDocument/2006/relationships/image" Target="../media/image188.png"/><Relationship Id="rId3" Type="http://schemas.openxmlformats.org/officeDocument/2006/relationships/image" Target="../media/image177.png"/><Relationship Id="rId21" Type="http://schemas.openxmlformats.org/officeDocument/2006/relationships/image" Target="../media/image13.png"/><Relationship Id="rId7" Type="http://schemas.openxmlformats.org/officeDocument/2006/relationships/image" Target="../media/image181.png"/><Relationship Id="rId12" Type="http://schemas.openxmlformats.org/officeDocument/2006/relationships/image" Target="../media/image162.png"/><Relationship Id="rId17" Type="http://schemas.openxmlformats.org/officeDocument/2006/relationships/image" Target="../media/image187.png"/><Relationship Id="rId2" Type="http://schemas.openxmlformats.org/officeDocument/2006/relationships/image" Target="../media/image176.png"/><Relationship Id="rId16" Type="http://schemas.openxmlformats.org/officeDocument/2006/relationships/image" Target="../media/image186.png"/><Relationship Id="rId20" Type="http://schemas.openxmlformats.org/officeDocument/2006/relationships/image" Target="../media/image1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11" Type="http://schemas.openxmlformats.org/officeDocument/2006/relationships/slide" Target="slide30.xml"/><Relationship Id="rId5" Type="http://schemas.openxmlformats.org/officeDocument/2006/relationships/image" Target="../media/image179.png"/><Relationship Id="rId15" Type="http://schemas.openxmlformats.org/officeDocument/2006/relationships/image" Target="../media/image185.png"/><Relationship Id="rId10" Type="http://schemas.openxmlformats.org/officeDocument/2006/relationships/image" Target="../media/image157.png"/><Relationship Id="rId19" Type="http://schemas.openxmlformats.org/officeDocument/2006/relationships/image" Target="../media/image189.png"/><Relationship Id="rId4" Type="http://schemas.openxmlformats.org/officeDocument/2006/relationships/image" Target="../media/image178.png"/><Relationship Id="rId9" Type="http://schemas.openxmlformats.org/officeDocument/2006/relationships/image" Target="../media/image15.png"/><Relationship Id="rId14" Type="http://schemas.openxmlformats.org/officeDocument/2006/relationships/image" Target="../media/image184.png"/><Relationship Id="rId2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13" Type="http://schemas.openxmlformats.org/officeDocument/2006/relationships/image" Target="../media/image198.png"/><Relationship Id="rId18" Type="http://schemas.openxmlformats.org/officeDocument/2006/relationships/image" Target="../media/image1.png"/><Relationship Id="rId3" Type="http://schemas.openxmlformats.org/officeDocument/2006/relationships/image" Target="../media/image192.png"/><Relationship Id="rId7" Type="http://schemas.openxmlformats.org/officeDocument/2006/relationships/image" Target="../media/image15.png"/><Relationship Id="rId12" Type="http://schemas.openxmlformats.org/officeDocument/2006/relationships/image" Target="../media/image197.png"/><Relationship Id="rId17" Type="http://schemas.openxmlformats.org/officeDocument/2006/relationships/image" Target="../media/image13.png"/><Relationship Id="rId2" Type="http://schemas.openxmlformats.org/officeDocument/2006/relationships/image" Target="../media/image191.png"/><Relationship Id="rId16" Type="http://schemas.openxmlformats.org/officeDocument/2006/relationships/image" Target="../media/image2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5.png"/><Relationship Id="rId11" Type="http://schemas.openxmlformats.org/officeDocument/2006/relationships/image" Target="../media/image196.png"/><Relationship Id="rId5" Type="http://schemas.openxmlformats.org/officeDocument/2006/relationships/image" Target="../media/image194.png"/><Relationship Id="rId15" Type="http://schemas.openxmlformats.org/officeDocument/2006/relationships/image" Target="../media/image200.png"/><Relationship Id="rId10" Type="http://schemas.openxmlformats.org/officeDocument/2006/relationships/image" Target="../media/image162.png"/><Relationship Id="rId4" Type="http://schemas.openxmlformats.org/officeDocument/2006/relationships/image" Target="../media/image193.png"/><Relationship Id="rId9" Type="http://schemas.openxmlformats.org/officeDocument/2006/relationships/slide" Target="slide31.xml"/><Relationship Id="rId14" Type="http://schemas.openxmlformats.org/officeDocument/2006/relationships/image" Target="../media/image19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png"/><Relationship Id="rId13" Type="http://schemas.openxmlformats.org/officeDocument/2006/relationships/image" Target="../media/image157.png"/><Relationship Id="rId18" Type="http://schemas.openxmlformats.org/officeDocument/2006/relationships/image" Target="../media/image1.png"/><Relationship Id="rId3" Type="http://schemas.openxmlformats.org/officeDocument/2006/relationships/image" Target="../media/image203.png"/><Relationship Id="rId7" Type="http://schemas.openxmlformats.org/officeDocument/2006/relationships/image" Target="../media/image207.png"/><Relationship Id="rId12" Type="http://schemas.openxmlformats.org/officeDocument/2006/relationships/image" Target="../media/image15.png"/><Relationship Id="rId17" Type="http://schemas.openxmlformats.org/officeDocument/2006/relationships/image" Target="../media/image13.png"/><Relationship Id="rId2" Type="http://schemas.openxmlformats.org/officeDocument/2006/relationships/image" Target="../media/image202.png"/><Relationship Id="rId16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6.png"/><Relationship Id="rId11" Type="http://schemas.openxmlformats.org/officeDocument/2006/relationships/image" Target="../media/image211.png"/><Relationship Id="rId5" Type="http://schemas.openxmlformats.org/officeDocument/2006/relationships/image" Target="../media/image205.png"/><Relationship Id="rId15" Type="http://schemas.openxmlformats.org/officeDocument/2006/relationships/image" Target="../media/image162.png"/><Relationship Id="rId10" Type="http://schemas.openxmlformats.org/officeDocument/2006/relationships/image" Target="../media/image210.png"/><Relationship Id="rId4" Type="http://schemas.openxmlformats.org/officeDocument/2006/relationships/image" Target="../media/image204.png"/><Relationship Id="rId9" Type="http://schemas.openxmlformats.org/officeDocument/2006/relationships/image" Target="../media/image209.png"/><Relationship Id="rId1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20.png"/><Relationship Id="rId18" Type="http://schemas.openxmlformats.org/officeDocument/2006/relationships/image" Target="../media/image1.png"/><Relationship Id="rId3" Type="http://schemas.openxmlformats.org/officeDocument/2006/relationships/image" Target="../media/image214.png"/><Relationship Id="rId7" Type="http://schemas.openxmlformats.org/officeDocument/2006/relationships/image" Target="../media/image218.png"/><Relationship Id="rId12" Type="http://schemas.openxmlformats.org/officeDocument/2006/relationships/image" Target="../media/image219.png"/><Relationship Id="rId17" Type="http://schemas.openxmlformats.org/officeDocument/2006/relationships/image" Target="../media/image13.png"/><Relationship Id="rId2" Type="http://schemas.openxmlformats.org/officeDocument/2006/relationships/image" Target="../media/image213.png"/><Relationship Id="rId16" Type="http://schemas.openxmlformats.org/officeDocument/2006/relationships/image" Target="../media/image2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7.png"/><Relationship Id="rId11" Type="http://schemas.openxmlformats.org/officeDocument/2006/relationships/image" Target="../media/image162.png"/><Relationship Id="rId5" Type="http://schemas.openxmlformats.org/officeDocument/2006/relationships/image" Target="../media/image216.png"/><Relationship Id="rId15" Type="http://schemas.openxmlformats.org/officeDocument/2006/relationships/image" Target="../media/image222.png"/><Relationship Id="rId10" Type="http://schemas.openxmlformats.org/officeDocument/2006/relationships/slide" Target="slide33.xml"/><Relationship Id="rId4" Type="http://schemas.openxmlformats.org/officeDocument/2006/relationships/image" Target="../media/image215.png"/><Relationship Id="rId9" Type="http://schemas.openxmlformats.org/officeDocument/2006/relationships/image" Target="../media/image157.png"/><Relationship Id="rId14" Type="http://schemas.openxmlformats.org/officeDocument/2006/relationships/image" Target="../media/image22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13" Type="http://schemas.openxmlformats.org/officeDocument/2006/relationships/image" Target="../media/image157.png"/><Relationship Id="rId18" Type="http://schemas.openxmlformats.org/officeDocument/2006/relationships/image" Target="../media/image1.png"/><Relationship Id="rId3" Type="http://schemas.openxmlformats.org/officeDocument/2006/relationships/image" Target="../media/image225.png"/><Relationship Id="rId7" Type="http://schemas.openxmlformats.org/officeDocument/2006/relationships/image" Target="../media/image229.png"/><Relationship Id="rId12" Type="http://schemas.openxmlformats.org/officeDocument/2006/relationships/image" Target="../media/image15.png"/><Relationship Id="rId17" Type="http://schemas.openxmlformats.org/officeDocument/2006/relationships/image" Target="../media/image13.png"/><Relationship Id="rId2" Type="http://schemas.openxmlformats.org/officeDocument/2006/relationships/image" Target="../media/image224.png"/><Relationship Id="rId16" Type="http://schemas.openxmlformats.org/officeDocument/2006/relationships/image" Target="../media/image2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8.png"/><Relationship Id="rId11" Type="http://schemas.openxmlformats.org/officeDocument/2006/relationships/image" Target="../media/image233.png"/><Relationship Id="rId5" Type="http://schemas.openxmlformats.org/officeDocument/2006/relationships/image" Target="../media/image227.png"/><Relationship Id="rId15" Type="http://schemas.openxmlformats.org/officeDocument/2006/relationships/image" Target="../media/image162.png"/><Relationship Id="rId10" Type="http://schemas.openxmlformats.org/officeDocument/2006/relationships/image" Target="../media/image232.png"/><Relationship Id="rId4" Type="http://schemas.openxmlformats.org/officeDocument/2006/relationships/image" Target="../media/image226.png"/><Relationship Id="rId9" Type="http://schemas.openxmlformats.org/officeDocument/2006/relationships/image" Target="../media/image231.png"/><Relationship Id="rId1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42.png"/><Relationship Id="rId18" Type="http://schemas.openxmlformats.org/officeDocument/2006/relationships/image" Target="../media/image1.png"/><Relationship Id="rId3" Type="http://schemas.openxmlformats.org/officeDocument/2006/relationships/image" Target="../media/image236.png"/><Relationship Id="rId7" Type="http://schemas.openxmlformats.org/officeDocument/2006/relationships/image" Target="../media/image240.png"/><Relationship Id="rId12" Type="http://schemas.openxmlformats.org/officeDocument/2006/relationships/image" Target="../media/image241.png"/><Relationship Id="rId17" Type="http://schemas.openxmlformats.org/officeDocument/2006/relationships/image" Target="../media/image13.png"/><Relationship Id="rId2" Type="http://schemas.openxmlformats.org/officeDocument/2006/relationships/image" Target="../media/image235.png"/><Relationship Id="rId16" Type="http://schemas.openxmlformats.org/officeDocument/2006/relationships/image" Target="../media/image2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9.png"/><Relationship Id="rId11" Type="http://schemas.openxmlformats.org/officeDocument/2006/relationships/image" Target="../media/image162.png"/><Relationship Id="rId5" Type="http://schemas.openxmlformats.org/officeDocument/2006/relationships/image" Target="../media/image238.png"/><Relationship Id="rId15" Type="http://schemas.openxmlformats.org/officeDocument/2006/relationships/image" Target="../media/image244.png"/><Relationship Id="rId10" Type="http://schemas.openxmlformats.org/officeDocument/2006/relationships/slide" Target="slide35.xml"/><Relationship Id="rId4" Type="http://schemas.openxmlformats.org/officeDocument/2006/relationships/image" Target="../media/image237.png"/><Relationship Id="rId9" Type="http://schemas.openxmlformats.org/officeDocument/2006/relationships/image" Target="../media/image157.png"/><Relationship Id="rId14" Type="http://schemas.openxmlformats.org/officeDocument/2006/relationships/image" Target="../media/image24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13" Type="http://schemas.openxmlformats.org/officeDocument/2006/relationships/image" Target="../media/image253.png"/><Relationship Id="rId3" Type="http://schemas.openxmlformats.org/officeDocument/2006/relationships/image" Target="../media/image247.png"/><Relationship Id="rId7" Type="http://schemas.openxmlformats.org/officeDocument/2006/relationships/image" Target="../media/image157.png"/><Relationship Id="rId12" Type="http://schemas.openxmlformats.org/officeDocument/2006/relationships/image" Target="../media/image252.png"/><Relationship Id="rId17" Type="http://schemas.openxmlformats.org/officeDocument/2006/relationships/image" Target="../media/image1.png"/><Relationship Id="rId2" Type="http://schemas.openxmlformats.org/officeDocument/2006/relationships/image" Target="../media/image246.pn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51.png"/><Relationship Id="rId5" Type="http://schemas.openxmlformats.org/officeDocument/2006/relationships/image" Target="../media/image249.png"/><Relationship Id="rId15" Type="http://schemas.openxmlformats.org/officeDocument/2006/relationships/image" Target="../media/image255.png"/><Relationship Id="rId10" Type="http://schemas.openxmlformats.org/officeDocument/2006/relationships/image" Target="../media/image250.png"/><Relationship Id="rId4" Type="http://schemas.openxmlformats.org/officeDocument/2006/relationships/image" Target="../media/image248.png"/><Relationship Id="rId9" Type="http://schemas.openxmlformats.org/officeDocument/2006/relationships/image" Target="../media/image162.png"/><Relationship Id="rId14" Type="http://schemas.openxmlformats.org/officeDocument/2006/relationships/image" Target="../media/image25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13" Type="http://schemas.openxmlformats.org/officeDocument/2006/relationships/image" Target="../media/image259.png"/><Relationship Id="rId18" Type="http://schemas.openxmlformats.org/officeDocument/2006/relationships/image" Target="../media/image13.png"/><Relationship Id="rId3" Type="http://schemas.openxmlformats.org/officeDocument/2006/relationships/image" Target="../media/image179.png"/><Relationship Id="rId7" Type="http://schemas.openxmlformats.org/officeDocument/2006/relationships/image" Target="../media/image177.png"/><Relationship Id="rId12" Type="http://schemas.openxmlformats.org/officeDocument/2006/relationships/image" Target="../media/image157.png"/><Relationship Id="rId17" Type="http://schemas.openxmlformats.org/officeDocument/2006/relationships/image" Target="../media/image262.png"/><Relationship Id="rId2" Type="http://schemas.openxmlformats.org/officeDocument/2006/relationships/image" Target="../media/image256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8.png"/><Relationship Id="rId11" Type="http://schemas.openxmlformats.org/officeDocument/2006/relationships/image" Target="../media/image15.png"/><Relationship Id="rId5" Type="http://schemas.openxmlformats.org/officeDocument/2006/relationships/image" Target="../media/image189.png"/><Relationship Id="rId15" Type="http://schemas.openxmlformats.org/officeDocument/2006/relationships/image" Target="../media/image261.png"/><Relationship Id="rId10" Type="http://schemas.openxmlformats.org/officeDocument/2006/relationships/image" Target="../media/image188.png"/><Relationship Id="rId4" Type="http://schemas.openxmlformats.org/officeDocument/2006/relationships/image" Target="../media/image257.png"/><Relationship Id="rId9" Type="http://schemas.openxmlformats.org/officeDocument/2006/relationships/image" Target="../media/image180.png"/><Relationship Id="rId14" Type="http://schemas.openxmlformats.org/officeDocument/2006/relationships/image" Target="../media/image26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10.png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27.svg"/><Relationship Id="rId5" Type="http://schemas.openxmlformats.org/officeDocument/2006/relationships/image" Target="../media/image15.png"/><Relationship Id="rId10" Type="http://schemas.openxmlformats.org/officeDocument/2006/relationships/image" Target="../media/image26.png"/><Relationship Id="rId4" Type="http://schemas.openxmlformats.org/officeDocument/2006/relationships/image" Target="../media/image24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33.png"/><Relationship Id="rId5" Type="http://schemas.openxmlformats.org/officeDocument/2006/relationships/image" Target="../media/image15.png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15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7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19" Type="http://schemas.openxmlformats.org/officeDocument/2006/relationships/slide" Target="slide10.xml"/><Relationship Id="rId4" Type="http://schemas.openxmlformats.org/officeDocument/2006/relationships/image" Target="../media/image10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4E2622A8-112C-4A10-9779-FB32F60CF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08862" y="1146629"/>
            <a:ext cx="5583138" cy="53436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890C9BF-4AA7-4086-95C2-D4D3207AA3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560414"/>
            <a:ext cx="7602371" cy="37371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031AA5-A4AA-48C1-82BC-2501D60725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818" y="6381738"/>
            <a:ext cx="2243522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37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Picture 201">
            <a:extLst>
              <a:ext uri="{FF2B5EF4-FFF2-40B4-BE49-F238E27FC236}">
                <a16:creationId xmlns:a16="http://schemas.microsoft.com/office/drawing/2014/main" id="{D91E2452-580A-4E44-BC95-0D035FF00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51" y="1367676"/>
            <a:ext cx="11863844" cy="5114987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273E1321-FF8C-4517-A88E-FB5FA96D00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00" y="2145846"/>
            <a:ext cx="11918713" cy="4572396"/>
          </a:xfrm>
          <a:prstGeom prst="rect">
            <a:avLst/>
          </a:prstGeom>
        </p:spPr>
      </p:pic>
      <p:pic>
        <p:nvPicPr>
          <p:cNvPr id="203" name="Picture 202">
            <a:extLst>
              <a:ext uri="{FF2B5EF4-FFF2-40B4-BE49-F238E27FC236}">
                <a16:creationId xmlns:a16="http://schemas.microsoft.com/office/drawing/2014/main" id="{46B6F9C9-6BC4-4E31-96CE-76F7C21D1F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197" y="952435"/>
            <a:ext cx="9516681" cy="91447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18" name="Picture 317">
            <a:extLst>
              <a:ext uri="{FF2B5EF4-FFF2-40B4-BE49-F238E27FC236}">
                <a16:creationId xmlns:a16="http://schemas.microsoft.com/office/drawing/2014/main" id="{CEDD0C68-38E8-4806-AAF7-81003C4E91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387" y="1730397"/>
            <a:ext cx="1411066" cy="5311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9C195DE-A4D1-4796-8F2A-823F32CC2B8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" name="Picture 3">
            <a:hlinkClick r:id="rId10" action="ppaction://hlinksldjump"/>
            <a:extLst>
              <a:ext uri="{FF2B5EF4-FFF2-40B4-BE49-F238E27FC236}">
                <a16:creationId xmlns:a16="http://schemas.microsoft.com/office/drawing/2014/main" id="{5E04EB26-4640-4784-8AA9-C110BB2DAAC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213260"/>
            <a:ext cx="937872" cy="48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9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A0E235-CB18-4606-8232-C87C57956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52" y="1167200"/>
            <a:ext cx="11071296" cy="1194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7951B38-6C4D-430E-A852-8851900824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C83AE9-18A8-4494-9123-159DB5771B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1538" y="2120047"/>
            <a:ext cx="3468925" cy="841321"/>
          </a:xfrm>
          <a:prstGeom prst="rect">
            <a:avLst/>
          </a:prstGeom>
        </p:spPr>
      </p:pic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581C87BA-D2BF-455D-A609-FFED2FA38D74}"/>
              </a:ext>
            </a:extLst>
          </p:cNvPr>
          <p:cNvCxnSpPr>
            <a:cxnSpLocks/>
          </p:cNvCxnSpPr>
          <p:nvPr/>
        </p:nvCxnSpPr>
        <p:spPr>
          <a:xfrm>
            <a:off x="1778645" y="3667806"/>
            <a:ext cx="640197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B2E5F4CB-B2AE-4195-9CFB-AB19A23B2B48}"/>
              </a:ext>
            </a:extLst>
          </p:cNvPr>
          <p:cNvCxnSpPr>
            <a:cxnSpLocks/>
          </p:cNvCxnSpPr>
          <p:nvPr/>
        </p:nvCxnSpPr>
        <p:spPr>
          <a:xfrm>
            <a:off x="3805321" y="3667806"/>
            <a:ext cx="640197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05E77F67-CB34-4567-AB69-8A872F395169}"/>
              </a:ext>
            </a:extLst>
          </p:cNvPr>
          <p:cNvCxnSpPr>
            <a:cxnSpLocks/>
          </p:cNvCxnSpPr>
          <p:nvPr/>
        </p:nvCxnSpPr>
        <p:spPr>
          <a:xfrm>
            <a:off x="5831818" y="3667806"/>
            <a:ext cx="640197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0E78BF86-2271-465E-8327-056B93DDAFEA}"/>
              </a:ext>
            </a:extLst>
          </p:cNvPr>
          <p:cNvCxnSpPr>
            <a:cxnSpLocks/>
          </p:cNvCxnSpPr>
          <p:nvPr/>
        </p:nvCxnSpPr>
        <p:spPr>
          <a:xfrm>
            <a:off x="7800900" y="3667806"/>
            <a:ext cx="640197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FFD7A80-8266-408C-BC75-2236FE5D49D2}"/>
              </a:ext>
            </a:extLst>
          </p:cNvPr>
          <p:cNvCxnSpPr>
            <a:cxnSpLocks/>
          </p:cNvCxnSpPr>
          <p:nvPr/>
        </p:nvCxnSpPr>
        <p:spPr>
          <a:xfrm>
            <a:off x="9798476" y="3667806"/>
            <a:ext cx="640197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3B2B69D-EDF6-4778-A4D9-51062F959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401" y="2925445"/>
            <a:ext cx="1566808" cy="16948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49F96A-475E-45A0-84B6-71537FFB11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1970" y="3007134"/>
            <a:ext cx="1164437" cy="12193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534181-298D-44B8-A1A7-73A0245D1E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3618" y="2981076"/>
            <a:ext cx="1170533" cy="12071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9A0B77-7649-4A3C-97E2-49CCFEB065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2015" y="2993269"/>
            <a:ext cx="1182727" cy="11949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84A4B2-6FB5-4055-A686-AE548301F3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41097" y="3016354"/>
            <a:ext cx="1182727" cy="1176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E93667-AC5B-4B6E-9C36-B7C9D18E326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38673" y="3019774"/>
            <a:ext cx="1201016" cy="11766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3C4446-5A2B-4746-A438-DFC47C86618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2133" y="4391485"/>
            <a:ext cx="1853345" cy="217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DD3F0B-60AD-45D4-BDE1-6FBF6D6F01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98744" y="4391485"/>
            <a:ext cx="1950889" cy="21703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ACCE602-63BC-40C2-8749-9C368C66AAF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92847" y="4396546"/>
            <a:ext cx="2152075" cy="21703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3CEE0FD-62C5-46F2-BDE4-3699BBCFE5D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06223" y="4391485"/>
            <a:ext cx="1914310" cy="217036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4CA7222-38CC-4477-84A4-10D36FE21F7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14340" y="4336194"/>
            <a:ext cx="2036240" cy="245690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4702E10-13C1-447E-BD00-8B9EDF091E5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48495" y="4401446"/>
            <a:ext cx="1981372" cy="2170364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15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DB527B44-A129-44A1-8153-23C40E2B86FC}"/>
              </a:ext>
            </a:extLst>
          </p:cNvPr>
          <p:cNvSpPr/>
          <p:nvPr/>
        </p:nvSpPr>
        <p:spPr>
          <a:xfrm>
            <a:off x="611369" y="2496512"/>
            <a:ext cx="10969261" cy="4232510"/>
          </a:xfrm>
          <a:prstGeom prst="roundRect">
            <a:avLst>
              <a:gd name="adj" fmla="val 6313"/>
            </a:avLst>
          </a:prstGeom>
          <a:solidFill>
            <a:srgbClr val="FFF8E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C47B026A-0A85-45E5-AC73-9FBFEB014A8E}"/>
              </a:ext>
            </a:extLst>
          </p:cNvPr>
          <p:cNvSpPr/>
          <p:nvPr/>
        </p:nvSpPr>
        <p:spPr>
          <a:xfrm>
            <a:off x="4323769" y="2553593"/>
            <a:ext cx="7198375" cy="4091047"/>
          </a:xfrm>
          <a:prstGeom prst="roundRect">
            <a:avLst>
              <a:gd name="adj" fmla="val 5940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7A7441-4502-4528-8F3E-1C9F00250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9648" y="2632677"/>
            <a:ext cx="2956816" cy="42736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F288256-C93C-442A-8951-7CA6272DA4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377" y="4075256"/>
            <a:ext cx="3250339" cy="17777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8488DD62-A552-4E3C-9D84-4D566297BC22}"/>
              </a:ext>
            </a:extLst>
          </p:cNvPr>
          <p:cNvSpPr/>
          <p:nvPr/>
        </p:nvSpPr>
        <p:spPr>
          <a:xfrm>
            <a:off x="7391079" y="2739333"/>
            <a:ext cx="1745118" cy="3897687"/>
          </a:xfrm>
          <a:prstGeom prst="roundRect">
            <a:avLst>
              <a:gd name="adj" fmla="val 15796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110F7A8A-7676-4D3A-9CA3-E5ECACC8238E}"/>
              </a:ext>
            </a:extLst>
          </p:cNvPr>
          <p:cNvSpPr/>
          <p:nvPr/>
        </p:nvSpPr>
        <p:spPr>
          <a:xfrm>
            <a:off x="6356536" y="2739333"/>
            <a:ext cx="776831" cy="3897687"/>
          </a:xfrm>
          <a:prstGeom prst="roundRect">
            <a:avLst>
              <a:gd name="adj" fmla="val 27067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0283E9BF-D9B6-4B99-8F50-8EBC534AA8EE}"/>
              </a:ext>
            </a:extLst>
          </p:cNvPr>
          <p:cNvCxnSpPr>
            <a:cxnSpLocks/>
          </p:cNvCxnSpPr>
          <p:nvPr/>
        </p:nvCxnSpPr>
        <p:spPr>
          <a:xfrm>
            <a:off x="9136197" y="3950714"/>
            <a:ext cx="1293678" cy="0"/>
          </a:xfrm>
          <a:prstGeom prst="line">
            <a:avLst/>
          </a:prstGeom>
          <a:ln w="1905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8C75B8F-0F7D-42C8-80FE-4B618D2C4B1A}"/>
              </a:ext>
            </a:extLst>
          </p:cNvPr>
          <p:cNvCxnSpPr>
            <a:cxnSpLocks/>
          </p:cNvCxnSpPr>
          <p:nvPr/>
        </p:nvCxnSpPr>
        <p:spPr>
          <a:xfrm>
            <a:off x="10427494" y="3941190"/>
            <a:ext cx="0" cy="582241"/>
          </a:xfrm>
          <a:prstGeom prst="line">
            <a:avLst/>
          </a:prstGeom>
          <a:ln w="1905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114CDBEB-187D-4CDA-886B-D6A64CAE5649}"/>
              </a:ext>
            </a:extLst>
          </p:cNvPr>
          <p:cNvCxnSpPr>
            <a:cxnSpLocks/>
          </p:cNvCxnSpPr>
          <p:nvPr/>
        </p:nvCxnSpPr>
        <p:spPr>
          <a:xfrm>
            <a:off x="5062858" y="3950714"/>
            <a:ext cx="1293678" cy="0"/>
          </a:xfrm>
          <a:prstGeom prst="line">
            <a:avLst/>
          </a:prstGeom>
          <a:ln w="1905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851AC8A4-3E0A-4C9C-A7E9-8A2FE2A69513}"/>
              </a:ext>
            </a:extLst>
          </p:cNvPr>
          <p:cNvCxnSpPr>
            <a:cxnSpLocks/>
          </p:cNvCxnSpPr>
          <p:nvPr/>
        </p:nvCxnSpPr>
        <p:spPr>
          <a:xfrm>
            <a:off x="5062858" y="3941190"/>
            <a:ext cx="0" cy="582241"/>
          </a:xfrm>
          <a:prstGeom prst="line">
            <a:avLst/>
          </a:prstGeom>
          <a:ln w="1905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>
            <a:extLst>
              <a:ext uri="{FF2B5EF4-FFF2-40B4-BE49-F238E27FC236}">
                <a16:creationId xmlns:a16="http://schemas.microsoft.com/office/drawing/2014/main" id="{93032081-0252-48B8-B7C2-66D7C836CE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1E95E07-83CE-4503-AEDD-A8FF7E0F8F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569" y="2338896"/>
            <a:ext cx="3054361" cy="84132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3C7B01-251E-4BFE-B5A8-491CA02A1B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8642" y="1195020"/>
            <a:ext cx="11034716" cy="12985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B63BB1-6110-4746-91F7-4211186CD7C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50115" y="4315985"/>
            <a:ext cx="1103472" cy="8474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A7C501-2E18-4E71-B54C-1F85D37ADDD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91677" y="4344560"/>
            <a:ext cx="1871634" cy="115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21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104" grpId="0" animBg="1"/>
      <p:bldP spid="76" grpId="0" animBg="1"/>
      <p:bldP spid="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CE2FB557-B90B-4B71-ACC3-64674071483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7006091"/>
            <a:chExt cx="12192000" cy="68580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EC79BA6-E7AD-46F2-869C-4B91E9E3B264}"/>
                </a:ext>
              </a:extLst>
            </p:cNvPr>
            <p:cNvSpPr/>
            <p:nvPr/>
          </p:nvSpPr>
          <p:spPr>
            <a:xfrm>
              <a:off x="0" y="7006091"/>
              <a:ext cx="12192000" cy="5991786"/>
            </a:xfrm>
            <a:prstGeom prst="rect">
              <a:avLst/>
            </a:prstGeom>
            <a:solidFill>
              <a:srgbClr val="FFFCF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160EAC8-386A-41B7-B5CC-13DA42C740A4}"/>
                </a:ext>
              </a:extLst>
            </p:cNvPr>
            <p:cNvSpPr/>
            <p:nvPr/>
          </p:nvSpPr>
          <p:spPr>
            <a:xfrm>
              <a:off x="0" y="12997877"/>
              <a:ext cx="12192000" cy="86621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646528-5A07-447E-AB13-D37C5CAA3E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264F416-B463-4C82-9126-7A8CFFEEAC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847" y="1112710"/>
            <a:ext cx="7809653" cy="8047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74E7FC-AFA1-445D-81F8-3D0B08882E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210" y="1878364"/>
            <a:ext cx="6925656" cy="4377307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182A685F-3B5B-4496-9523-F11B90BDEF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85911" y="4938090"/>
            <a:ext cx="1573911" cy="164930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25817D79-E0D0-4DAC-90B6-4EFF7B4D3EA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70497" y="4291546"/>
            <a:ext cx="3295650" cy="234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5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041AC89-70ED-4A1C-899E-F85FACF3A7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503" y="3492805"/>
            <a:ext cx="6358679" cy="32311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86652D5A-9C15-488B-A3F3-53EA23AA3341}"/>
              </a:ext>
            </a:extLst>
          </p:cNvPr>
          <p:cNvCxnSpPr>
            <a:cxnSpLocks/>
          </p:cNvCxnSpPr>
          <p:nvPr/>
        </p:nvCxnSpPr>
        <p:spPr>
          <a:xfrm>
            <a:off x="7649029" y="4946209"/>
            <a:ext cx="1190625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2F03EEDA-F21C-4926-96EB-11A7480749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3BDCDB-4147-4CC3-94C3-3669FD28F9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590" y="2792122"/>
            <a:ext cx="4182218" cy="5730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4AF9D0-8A88-4196-AA7C-6433BEEAEE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99724" y="4609199"/>
            <a:ext cx="2645893" cy="6706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EACD3A-6DD9-42E2-8D19-48F4DBFC06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8642" y="1147932"/>
            <a:ext cx="11034716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45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152E4C0-ED39-4D82-A9B0-3498BFEFE24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7006091"/>
            <a:chExt cx="12192000" cy="68580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8F493CD-F083-4ADA-92B7-E3CDCDEBA93B}"/>
                </a:ext>
              </a:extLst>
            </p:cNvPr>
            <p:cNvSpPr/>
            <p:nvPr/>
          </p:nvSpPr>
          <p:spPr>
            <a:xfrm>
              <a:off x="0" y="7006091"/>
              <a:ext cx="12192000" cy="5991786"/>
            </a:xfrm>
            <a:prstGeom prst="rect">
              <a:avLst/>
            </a:prstGeom>
            <a:solidFill>
              <a:srgbClr val="FFFCF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55D589F-AD97-42D2-9902-EBA08C271DF2}"/>
                </a:ext>
              </a:extLst>
            </p:cNvPr>
            <p:cNvSpPr/>
            <p:nvPr/>
          </p:nvSpPr>
          <p:spPr>
            <a:xfrm>
              <a:off x="0" y="12997877"/>
              <a:ext cx="12192000" cy="86621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F00AB721-977C-4DC8-944E-C1129A5489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22020" y="3713579"/>
            <a:ext cx="3414087" cy="314442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A206967D-C98A-4421-A017-6A1EB5A383D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22019" y="2454476"/>
            <a:ext cx="3414087" cy="322801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6DA7800-7F83-479D-8B40-520255F9D6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439E498-8D0D-41DA-AD46-E65BF52A3A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2162" y="1157067"/>
            <a:ext cx="8120576" cy="8047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8FBF21-829B-4483-99AA-861EDD4889D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9646" y="1839542"/>
            <a:ext cx="5956308" cy="499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82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72F2784-FCB5-487A-9471-B491D4365B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076" y="4925963"/>
            <a:ext cx="2822693" cy="1707028"/>
          </a:xfrm>
          <a:prstGeom prst="rect">
            <a:avLst/>
          </a:prstGeom>
        </p:spPr>
      </p:pic>
      <p:grpSp>
        <p:nvGrpSpPr>
          <p:cNvPr id="319" name="Group 318">
            <a:extLst>
              <a:ext uri="{FF2B5EF4-FFF2-40B4-BE49-F238E27FC236}">
                <a16:creationId xmlns:a16="http://schemas.microsoft.com/office/drawing/2014/main" id="{0B1AC3FC-D4CD-4DB1-8959-4D7BB48110CB}"/>
              </a:ext>
            </a:extLst>
          </p:cNvPr>
          <p:cNvGrpSpPr/>
          <p:nvPr/>
        </p:nvGrpSpPr>
        <p:grpSpPr>
          <a:xfrm>
            <a:off x="9132207" y="4933515"/>
            <a:ext cx="2669268" cy="1690755"/>
            <a:chOff x="9132207" y="2392496"/>
            <a:chExt cx="2669268" cy="1690755"/>
          </a:xfrm>
        </p:grpSpPr>
        <p:sp>
          <p:nvSpPr>
            <p:cNvPr id="320" name="Rectangle: Rounded Corners 319">
              <a:extLst>
                <a:ext uri="{FF2B5EF4-FFF2-40B4-BE49-F238E27FC236}">
                  <a16:creationId xmlns:a16="http://schemas.microsoft.com/office/drawing/2014/main" id="{34B97DA9-0788-4E92-911B-4F5971785B81}"/>
                </a:ext>
              </a:extLst>
            </p:cNvPr>
            <p:cNvSpPr/>
            <p:nvPr/>
          </p:nvSpPr>
          <p:spPr>
            <a:xfrm>
              <a:off x="9132207" y="2392496"/>
              <a:ext cx="2669268" cy="1585543"/>
            </a:xfrm>
            <a:prstGeom prst="roundRect">
              <a:avLst>
                <a:gd name="adj" fmla="val 13864"/>
              </a:avLst>
            </a:prstGeom>
            <a:solidFill>
              <a:schemeClr val="bg1"/>
            </a:solidFill>
            <a:ln>
              <a:solidFill>
                <a:srgbClr val="FFD9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1" name="Picture 320">
              <a:extLst>
                <a:ext uri="{FF2B5EF4-FFF2-40B4-BE49-F238E27FC236}">
                  <a16:creationId xmlns:a16="http://schemas.microsoft.com/office/drawing/2014/main" id="{0BC6E2A5-C475-416F-97E8-91A142708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68277" y="3241930"/>
              <a:ext cx="2597121" cy="841321"/>
            </a:xfrm>
            <a:prstGeom prst="rect">
              <a:avLst/>
            </a:prstGeom>
          </p:spPr>
        </p:pic>
        <p:sp>
          <p:nvSpPr>
            <p:cNvPr id="322" name="Parallelogram 321">
              <a:extLst>
                <a:ext uri="{FF2B5EF4-FFF2-40B4-BE49-F238E27FC236}">
                  <a16:creationId xmlns:a16="http://schemas.microsoft.com/office/drawing/2014/main" id="{D7199954-3191-41C8-ADF2-D28E822615D7}"/>
                </a:ext>
              </a:extLst>
            </p:cNvPr>
            <p:cNvSpPr/>
            <p:nvPr/>
          </p:nvSpPr>
          <p:spPr>
            <a:xfrm>
              <a:off x="9684301" y="2515857"/>
              <a:ext cx="1565072" cy="726073"/>
            </a:xfrm>
            <a:prstGeom prst="parallelogram">
              <a:avLst/>
            </a:prstGeom>
            <a:solidFill>
              <a:srgbClr val="FEC9B9"/>
            </a:solidFill>
            <a:ln w="28575">
              <a:solidFill>
                <a:srgbClr val="5850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02408B4C-FF52-4738-AE4C-3171C4B1CC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2800" y="4925963"/>
            <a:ext cx="2682472" cy="1597290"/>
          </a:xfrm>
          <a:prstGeom prst="rect">
            <a:avLst/>
          </a:prstGeom>
        </p:spPr>
      </p:pic>
      <p:grpSp>
        <p:nvGrpSpPr>
          <p:cNvPr id="315" name="Group 314">
            <a:extLst>
              <a:ext uri="{FF2B5EF4-FFF2-40B4-BE49-F238E27FC236}">
                <a16:creationId xmlns:a16="http://schemas.microsoft.com/office/drawing/2014/main" id="{1D29597A-D757-48AF-8834-87025183F87A}"/>
              </a:ext>
            </a:extLst>
          </p:cNvPr>
          <p:cNvGrpSpPr/>
          <p:nvPr/>
        </p:nvGrpSpPr>
        <p:grpSpPr>
          <a:xfrm>
            <a:off x="6236607" y="4933515"/>
            <a:ext cx="2669268" cy="1674089"/>
            <a:chOff x="6236607" y="2392496"/>
            <a:chExt cx="2669268" cy="1674089"/>
          </a:xfrm>
        </p:grpSpPr>
        <p:sp>
          <p:nvSpPr>
            <p:cNvPr id="316" name="Rectangle: Rounded Corners 315">
              <a:extLst>
                <a:ext uri="{FF2B5EF4-FFF2-40B4-BE49-F238E27FC236}">
                  <a16:creationId xmlns:a16="http://schemas.microsoft.com/office/drawing/2014/main" id="{F58F927D-4D40-4F84-9315-0483638A6F35}"/>
                </a:ext>
              </a:extLst>
            </p:cNvPr>
            <p:cNvSpPr/>
            <p:nvPr/>
          </p:nvSpPr>
          <p:spPr>
            <a:xfrm>
              <a:off x="6236607" y="2392496"/>
              <a:ext cx="2669268" cy="1585543"/>
            </a:xfrm>
            <a:prstGeom prst="roundRect">
              <a:avLst>
                <a:gd name="adj" fmla="val 13864"/>
              </a:avLst>
            </a:prstGeom>
            <a:solidFill>
              <a:schemeClr val="bg1"/>
            </a:solidFill>
            <a:ln>
              <a:solidFill>
                <a:srgbClr val="FFD9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7" name="Picture 316">
              <a:extLst>
                <a:ext uri="{FF2B5EF4-FFF2-40B4-BE49-F238E27FC236}">
                  <a16:creationId xmlns:a16="http://schemas.microsoft.com/office/drawing/2014/main" id="{6ED0B00C-9CA4-4AAC-B74E-F60C5A390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75729" y="3530091"/>
              <a:ext cx="2597121" cy="536494"/>
            </a:xfrm>
            <a:prstGeom prst="rect">
              <a:avLst/>
            </a:prstGeom>
          </p:spPr>
        </p:pic>
        <p:pic>
          <p:nvPicPr>
            <p:cNvPr id="318" name="Picture 317">
              <a:extLst>
                <a:ext uri="{FF2B5EF4-FFF2-40B4-BE49-F238E27FC236}">
                  <a16:creationId xmlns:a16="http://schemas.microsoft.com/office/drawing/2014/main" id="{214B3598-4B3E-4256-8C39-E8A2C0592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22223" y="2634366"/>
              <a:ext cx="2298034" cy="761263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FC216A4-3DD9-462B-9D9B-C8AFF76184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21493" y="4925963"/>
            <a:ext cx="2682472" cy="1597290"/>
          </a:xfrm>
          <a:prstGeom prst="rect">
            <a:avLst/>
          </a:prstGeom>
        </p:spPr>
      </p:pic>
      <p:grpSp>
        <p:nvGrpSpPr>
          <p:cNvPr id="311" name="Group 310">
            <a:extLst>
              <a:ext uri="{FF2B5EF4-FFF2-40B4-BE49-F238E27FC236}">
                <a16:creationId xmlns:a16="http://schemas.microsoft.com/office/drawing/2014/main" id="{D44807A9-14E1-4253-BB1B-C598F5523634}"/>
              </a:ext>
            </a:extLst>
          </p:cNvPr>
          <p:cNvGrpSpPr/>
          <p:nvPr/>
        </p:nvGrpSpPr>
        <p:grpSpPr>
          <a:xfrm>
            <a:off x="3426732" y="4933515"/>
            <a:ext cx="2669268" cy="1704727"/>
            <a:chOff x="3426732" y="2392496"/>
            <a:chExt cx="2669268" cy="1704727"/>
          </a:xfrm>
        </p:grpSpPr>
        <p:sp>
          <p:nvSpPr>
            <p:cNvPr id="312" name="Rectangle: Rounded Corners 311">
              <a:extLst>
                <a:ext uri="{FF2B5EF4-FFF2-40B4-BE49-F238E27FC236}">
                  <a16:creationId xmlns:a16="http://schemas.microsoft.com/office/drawing/2014/main" id="{B4F2320B-6B5C-4AA4-8C07-A10E252FC755}"/>
                </a:ext>
              </a:extLst>
            </p:cNvPr>
            <p:cNvSpPr/>
            <p:nvPr/>
          </p:nvSpPr>
          <p:spPr>
            <a:xfrm>
              <a:off x="3426732" y="2392496"/>
              <a:ext cx="2669268" cy="1585543"/>
            </a:xfrm>
            <a:prstGeom prst="roundRect">
              <a:avLst>
                <a:gd name="adj" fmla="val 13864"/>
              </a:avLst>
            </a:prstGeom>
            <a:solidFill>
              <a:schemeClr val="bg1"/>
            </a:solidFill>
            <a:ln>
              <a:solidFill>
                <a:srgbClr val="FFD9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3" name="Picture 312">
              <a:extLst>
                <a:ext uri="{FF2B5EF4-FFF2-40B4-BE49-F238E27FC236}">
                  <a16:creationId xmlns:a16="http://schemas.microsoft.com/office/drawing/2014/main" id="{E7EE00D9-12A3-433A-977B-96CC9AA91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65854" y="3560729"/>
              <a:ext cx="2597121" cy="536494"/>
            </a:xfrm>
            <a:prstGeom prst="rect">
              <a:avLst/>
            </a:prstGeom>
          </p:spPr>
        </p:pic>
        <p:sp>
          <p:nvSpPr>
            <p:cNvPr id="314" name="Oval 313">
              <a:extLst>
                <a:ext uri="{FF2B5EF4-FFF2-40B4-BE49-F238E27FC236}">
                  <a16:creationId xmlns:a16="http://schemas.microsoft.com/office/drawing/2014/main" id="{A0925541-DCD4-43F5-AFD5-2EF109319341}"/>
                </a:ext>
              </a:extLst>
            </p:cNvPr>
            <p:cNvSpPr/>
            <p:nvPr/>
          </p:nvSpPr>
          <p:spPr>
            <a:xfrm>
              <a:off x="4465900" y="2724260"/>
              <a:ext cx="590932" cy="590932"/>
            </a:xfrm>
            <a:prstGeom prst="ellipse">
              <a:avLst/>
            </a:prstGeom>
            <a:solidFill>
              <a:srgbClr val="F34F43"/>
            </a:solidFill>
            <a:ln w="28575">
              <a:solidFill>
                <a:srgbClr val="5850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0ACF9B5-EE3C-4334-8BBC-0E4F5BAF414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4728" y="4925963"/>
            <a:ext cx="2682472" cy="1597290"/>
          </a:xfrm>
          <a:prstGeom prst="rect">
            <a:avLst/>
          </a:prstGeom>
        </p:spPr>
      </p:pic>
      <p:grpSp>
        <p:nvGrpSpPr>
          <p:cNvPr id="307" name="Group 306">
            <a:extLst>
              <a:ext uri="{FF2B5EF4-FFF2-40B4-BE49-F238E27FC236}">
                <a16:creationId xmlns:a16="http://schemas.microsoft.com/office/drawing/2014/main" id="{77D43104-0EE2-4B7D-BD3A-87616F052737}"/>
              </a:ext>
            </a:extLst>
          </p:cNvPr>
          <p:cNvGrpSpPr/>
          <p:nvPr/>
        </p:nvGrpSpPr>
        <p:grpSpPr>
          <a:xfrm>
            <a:off x="532349" y="4933515"/>
            <a:ext cx="2669268" cy="1704727"/>
            <a:chOff x="532349" y="2392496"/>
            <a:chExt cx="2669268" cy="1704727"/>
          </a:xfrm>
        </p:grpSpPr>
        <p:sp>
          <p:nvSpPr>
            <p:cNvPr id="308" name="Rectangle: Rounded Corners 307">
              <a:extLst>
                <a:ext uri="{FF2B5EF4-FFF2-40B4-BE49-F238E27FC236}">
                  <a16:creationId xmlns:a16="http://schemas.microsoft.com/office/drawing/2014/main" id="{5F34E99B-1657-451E-92EF-E5743A16E3AC}"/>
                </a:ext>
              </a:extLst>
            </p:cNvPr>
            <p:cNvSpPr/>
            <p:nvPr/>
          </p:nvSpPr>
          <p:spPr>
            <a:xfrm>
              <a:off x="532349" y="2392496"/>
              <a:ext cx="2669268" cy="1585543"/>
            </a:xfrm>
            <a:prstGeom prst="roundRect">
              <a:avLst>
                <a:gd name="adj" fmla="val 13864"/>
              </a:avLst>
            </a:prstGeom>
            <a:solidFill>
              <a:schemeClr val="bg1"/>
            </a:solidFill>
            <a:ln>
              <a:solidFill>
                <a:srgbClr val="FFD9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9" name="Picture 308">
              <a:extLst>
                <a:ext uri="{FF2B5EF4-FFF2-40B4-BE49-F238E27FC236}">
                  <a16:creationId xmlns:a16="http://schemas.microsoft.com/office/drawing/2014/main" id="{0E89A728-16F5-4CAE-B99E-6FAC879844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68422" y="3560729"/>
              <a:ext cx="2597121" cy="536494"/>
            </a:xfrm>
            <a:prstGeom prst="rect">
              <a:avLst/>
            </a:prstGeom>
          </p:spPr>
        </p:pic>
        <p:sp>
          <p:nvSpPr>
            <p:cNvPr id="310" name="Diamond 309">
              <a:extLst>
                <a:ext uri="{FF2B5EF4-FFF2-40B4-BE49-F238E27FC236}">
                  <a16:creationId xmlns:a16="http://schemas.microsoft.com/office/drawing/2014/main" id="{67E38672-DE62-461C-B438-87950F304EEC}"/>
                </a:ext>
              </a:extLst>
            </p:cNvPr>
            <p:cNvSpPr/>
            <p:nvPr/>
          </p:nvSpPr>
          <p:spPr>
            <a:xfrm>
              <a:off x="666231" y="2640718"/>
              <a:ext cx="2401502" cy="711316"/>
            </a:xfrm>
            <a:prstGeom prst="diamond">
              <a:avLst/>
            </a:prstGeom>
            <a:solidFill>
              <a:srgbClr val="D1CEE9"/>
            </a:solidFill>
            <a:ln w="28575">
              <a:solidFill>
                <a:srgbClr val="5850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E483CD8-ADD0-450A-81E5-DE1472063E6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25601" y="3138782"/>
            <a:ext cx="2682472" cy="1597290"/>
          </a:xfrm>
          <a:prstGeom prst="rect">
            <a:avLst/>
          </a:prstGeom>
        </p:spPr>
      </p:pic>
      <p:grpSp>
        <p:nvGrpSpPr>
          <p:cNvPr id="303" name="Group 302">
            <a:extLst>
              <a:ext uri="{FF2B5EF4-FFF2-40B4-BE49-F238E27FC236}">
                <a16:creationId xmlns:a16="http://schemas.microsoft.com/office/drawing/2014/main" id="{AC8A513F-12FF-44BD-935E-677D1CEA0B83}"/>
              </a:ext>
            </a:extLst>
          </p:cNvPr>
          <p:cNvGrpSpPr/>
          <p:nvPr/>
        </p:nvGrpSpPr>
        <p:grpSpPr>
          <a:xfrm>
            <a:off x="9132207" y="3144504"/>
            <a:ext cx="2669268" cy="1704727"/>
            <a:chOff x="9132207" y="423025"/>
            <a:chExt cx="2669268" cy="1704727"/>
          </a:xfrm>
        </p:grpSpPr>
        <p:sp>
          <p:nvSpPr>
            <p:cNvPr id="304" name="Rectangle: Rounded Corners 303">
              <a:extLst>
                <a:ext uri="{FF2B5EF4-FFF2-40B4-BE49-F238E27FC236}">
                  <a16:creationId xmlns:a16="http://schemas.microsoft.com/office/drawing/2014/main" id="{0426CD14-9E07-4F26-9A0A-F637E2067C11}"/>
                </a:ext>
              </a:extLst>
            </p:cNvPr>
            <p:cNvSpPr/>
            <p:nvPr/>
          </p:nvSpPr>
          <p:spPr>
            <a:xfrm>
              <a:off x="9132207" y="423025"/>
              <a:ext cx="2669268" cy="1585543"/>
            </a:xfrm>
            <a:prstGeom prst="roundRect">
              <a:avLst>
                <a:gd name="adj" fmla="val 13864"/>
              </a:avLst>
            </a:prstGeom>
            <a:solidFill>
              <a:schemeClr val="bg1"/>
            </a:solidFill>
            <a:ln>
              <a:solidFill>
                <a:srgbClr val="FFD9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5" name="Picture 304">
              <a:extLst>
                <a:ext uri="{FF2B5EF4-FFF2-40B4-BE49-F238E27FC236}">
                  <a16:creationId xmlns:a16="http://schemas.microsoft.com/office/drawing/2014/main" id="{573A93E5-E5D3-4F95-ADCC-0F28BB8BC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168279" y="1591258"/>
              <a:ext cx="2597121" cy="536494"/>
            </a:xfrm>
            <a:prstGeom prst="rect">
              <a:avLst/>
            </a:prstGeom>
          </p:spPr>
        </p:pic>
        <p:sp>
          <p:nvSpPr>
            <p:cNvPr id="306" name="Rectangle 39">
              <a:extLst>
                <a:ext uri="{FF2B5EF4-FFF2-40B4-BE49-F238E27FC236}">
                  <a16:creationId xmlns:a16="http://schemas.microsoft.com/office/drawing/2014/main" id="{F537A60F-455A-4AA9-8336-F1945D6074C7}"/>
                </a:ext>
              </a:extLst>
            </p:cNvPr>
            <p:cNvSpPr/>
            <p:nvPr/>
          </p:nvSpPr>
          <p:spPr>
            <a:xfrm>
              <a:off x="9614799" y="630463"/>
              <a:ext cx="1704079" cy="761799"/>
            </a:xfrm>
            <a:custGeom>
              <a:avLst/>
              <a:gdLst>
                <a:gd name="connsiteX0" fmla="*/ 0 w 1953050"/>
                <a:gd name="connsiteY0" fmla="*/ 0 h 893715"/>
                <a:gd name="connsiteX1" fmla="*/ 1953050 w 1953050"/>
                <a:gd name="connsiteY1" fmla="*/ 0 h 893715"/>
                <a:gd name="connsiteX2" fmla="*/ 1953050 w 1953050"/>
                <a:gd name="connsiteY2" fmla="*/ 893715 h 893715"/>
                <a:gd name="connsiteX3" fmla="*/ 0 w 1953050"/>
                <a:gd name="connsiteY3" fmla="*/ 893715 h 893715"/>
                <a:gd name="connsiteX4" fmla="*/ 0 w 1953050"/>
                <a:gd name="connsiteY4" fmla="*/ 0 h 893715"/>
                <a:gd name="connsiteX0" fmla="*/ 0 w 1953050"/>
                <a:gd name="connsiteY0" fmla="*/ 215900 h 1109615"/>
                <a:gd name="connsiteX1" fmla="*/ 1953050 w 1953050"/>
                <a:gd name="connsiteY1" fmla="*/ 0 h 1109615"/>
                <a:gd name="connsiteX2" fmla="*/ 1953050 w 1953050"/>
                <a:gd name="connsiteY2" fmla="*/ 1109615 h 1109615"/>
                <a:gd name="connsiteX3" fmla="*/ 0 w 1953050"/>
                <a:gd name="connsiteY3" fmla="*/ 1109615 h 1109615"/>
                <a:gd name="connsiteX4" fmla="*/ 0 w 1953050"/>
                <a:gd name="connsiteY4" fmla="*/ 215900 h 11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3050" h="1109615">
                  <a:moveTo>
                    <a:pt x="0" y="215900"/>
                  </a:moveTo>
                  <a:lnTo>
                    <a:pt x="1953050" y="0"/>
                  </a:lnTo>
                  <a:lnTo>
                    <a:pt x="1953050" y="1109615"/>
                  </a:lnTo>
                  <a:lnTo>
                    <a:pt x="0" y="1109615"/>
                  </a:lnTo>
                  <a:lnTo>
                    <a:pt x="0" y="215900"/>
                  </a:lnTo>
                  <a:close/>
                </a:path>
              </a:pathLst>
            </a:custGeom>
            <a:solidFill>
              <a:srgbClr val="A4DBB4"/>
            </a:solidFill>
            <a:ln w="28575">
              <a:solidFill>
                <a:srgbClr val="5850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721123FF-10F2-416A-A086-24DC74B386E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32800" y="3138782"/>
            <a:ext cx="2682472" cy="1597290"/>
          </a:xfrm>
          <a:prstGeom prst="rect">
            <a:avLst/>
          </a:prstGeom>
        </p:spPr>
      </p:pic>
      <p:grpSp>
        <p:nvGrpSpPr>
          <p:cNvPr id="299" name="Group 298">
            <a:extLst>
              <a:ext uri="{FF2B5EF4-FFF2-40B4-BE49-F238E27FC236}">
                <a16:creationId xmlns:a16="http://schemas.microsoft.com/office/drawing/2014/main" id="{58AC9F52-7D4A-4F07-AD48-DA61F65D29F3}"/>
              </a:ext>
            </a:extLst>
          </p:cNvPr>
          <p:cNvGrpSpPr/>
          <p:nvPr/>
        </p:nvGrpSpPr>
        <p:grpSpPr>
          <a:xfrm>
            <a:off x="6236607" y="3144504"/>
            <a:ext cx="2669268" cy="1710824"/>
            <a:chOff x="7076024" y="423025"/>
            <a:chExt cx="2669268" cy="1710824"/>
          </a:xfrm>
        </p:grpSpPr>
        <p:sp>
          <p:nvSpPr>
            <p:cNvPr id="300" name="Rectangle: Rounded Corners 299">
              <a:extLst>
                <a:ext uri="{FF2B5EF4-FFF2-40B4-BE49-F238E27FC236}">
                  <a16:creationId xmlns:a16="http://schemas.microsoft.com/office/drawing/2014/main" id="{3CE37BD4-6F29-4AE8-BDC4-FF159DF5F60F}"/>
                </a:ext>
              </a:extLst>
            </p:cNvPr>
            <p:cNvSpPr/>
            <p:nvPr/>
          </p:nvSpPr>
          <p:spPr>
            <a:xfrm>
              <a:off x="7076024" y="423025"/>
              <a:ext cx="2669268" cy="1585543"/>
            </a:xfrm>
            <a:prstGeom prst="roundRect">
              <a:avLst>
                <a:gd name="adj" fmla="val 13864"/>
              </a:avLst>
            </a:prstGeom>
            <a:solidFill>
              <a:schemeClr val="bg1"/>
            </a:solidFill>
            <a:ln>
              <a:solidFill>
                <a:srgbClr val="FFD9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1" name="Picture 300">
              <a:extLst>
                <a:ext uri="{FF2B5EF4-FFF2-40B4-BE49-F238E27FC236}">
                  <a16:creationId xmlns:a16="http://schemas.microsoft.com/office/drawing/2014/main" id="{011934EC-1CD6-475B-A152-2D1C0DB391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109049" y="1591258"/>
              <a:ext cx="2603218" cy="542591"/>
            </a:xfrm>
            <a:prstGeom prst="rect">
              <a:avLst/>
            </a:prstGeom>
          </p:spPr>
        </p:pic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id="{E848BB95-0451-4A59-BCAD-0F62620EBB5C}"/>
                </a:ext>
              </a:extLst>
            </p:cNvPr>
            <p:cNvSpPr/>
            <p:nvPr/>
          </p:nvSpPr>
          <p:spPr>
            <a:xfrm>
              <a:off x="7583273" y="638120"/>
              <a:ext cx="1654769" cy="757222"/>
            </a:xfrm>
            <a:prstGeom prst="rect">
              <a:avLst/>
            </a:prstGeom>
            <a:solidFill>
              <a:srgbClr val="FCB6D8"/>
            </a:solidFill>
            <a:ln w="28575">
              <a:solidFill>
                <a:srgbClr val="5850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AD1E1530-F3A1-4A10-92C7-DBAAE66DEF6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21493" y="3138782"/>
            <a:ext cx="2682472" cy="1597290"/>
          </a:xfrm>
          <a:prstGeom prst="rect">
            <a:avLst/>
          </a:prstGeom>
        </p:spPr>
      </p:pic>
      <p:grpSp>
        <p:nvGrpSpPr>
          <p:cNvPr id="286" name="Group 285">
            <a:extLst>
              <a:ext uri="{FF2B5EF4-FFF2-40B4-BE49-F238E27FC236}">
                <a16:creationId xmlns:a16="http://schemas.microsoft.com/office/drawing/2014/main" id="{48FF8814-FA4A-4C78-B066-7ED71FC9D26A}"/>
              </a:ext>
            </a:extLst>
          </p:cNvPr>
          <p:cNvGrpSpPr/>
          <p:nvPr/>
        </p:nvGrpSpPr>
        <p:grpSpPr>
          <a:xfrm>
            <a:off x="3426732" y="3144504"/>
            <a:ext cx="2669268" cy="1705396"/>
            <a:chOff x="3426732" y="423025"/>
            <a:chExt cx="2669268" cy="1705396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944A7AD1-731F-4D99-BAE0-C56323F1A41B}"/>
                </a:ext>
              </a:extLst>
            </p:cNvPr>
            <p:cNvGrpSpPr/>
            <p:nvPr/>
          </p:nvGrpSpPr>
          <p:grpSpPr>
            <a:xfrm>
              <a:off x="3426732" y="423025"/>
              <a:ext cx="2669268" cy="1705396"/>
              <a:chOff x="4266149" y="423025"/>
              <a:chExt cx="2669268" cy="1705396"/>
            </a:xfrm>
          </p:grpSpPr>
          <p:sp>
            <p:nvSpPr>
              <p:cNvPr id="292" name="Rectangle: Rounded Corners 291">
                <a:extLst>
                  <a:ext uri="{FF2B5EF4-FFF2-40B4-BE49-F238E27FC236}">
                    <a16:creationId xmlns:a16="http://schemas.microsoft.com/office/drawing/2014/main" id="{F344FCAE-7AA2-486A-A907-2FB22B9C340B}"/>
                  </a:ext>
                </a:extLst>
              </p:cNvPr>
              <p:cNvSpPr/>
              <p:nvPr/>
            </p:nvSpPr>
            <p:spPr>
              <a:xfrm>
                <a:off x="4266149" y="423025"/>
                <a:ext cx="2669268" cy="1585543"/>
              </a:xfrm>
              <a:prstGeom prst="roundRect">
                <a:avLst>
                  <a:gd name="adj" fmla="val 13864"/>
                </a:avLst>
              </a:prstGeom>
              <a:solidFill>
                <a:schemeClr val="bg1"/>
              </a:solidFill>
              <a:ln>
                <a:solidFill>
                  <a:srgbClr val="FFD9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93" name="Picture 292">
                <a:extLst>
                  <a:ext uri="{FF2B5EF4-FFF2-40B4-BE49-F238E27FC236}">
                    <a16:creationId xmlns:a16="http://schemas.microsoft.com/office/drawing/2014/main" id="{860CED3B-0587-4D48-8E11-538FF87016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299174" y="1591927"/>
                <a:ext cx="2603218" cy="536494"/>
              </a:xfrm>
              <a:prstGeom prst="rect">
                <a:avLst/>
              </a:prstGeom>
            </p:spPr>
          </p:pic>
        </p:grpSp>
        <p:cxnSp>
          <p:nvCxnSpPr>
            <p:cNvPr id="288" name="Straight Arrow Connector 287">
              <a:extLst>
                <a:ext uri="{FF2B5EF4-FFF2-40B4-BE49-F238E27FC236}">
                  <a16:creationId xmlns:a16="http://schemas.microsoft.com/office/drawing/2014/main" id="{257443BF-EFB2-46D6-9C7F-2DE47E3067C1}"/>
                </a:ext>
              </a:extLst>
            </p:cNvPr>
            <p:cNvCxnSpPr/>
            <p:nvPr/>
          </p:nvCxnSpPr>
          <p:spPr>
            <a:xfrm flipV="1">
              <a:off x="4133478" y="509011"/>
              <a:ext cx="0" cy="998632"/>
            </a:xfrm>
            <a:prstGeom prst="straightConnector1">
              <a:avLst/>
            </a:prstGeom>
            <a:ln w="57150">
              <a:solidFill>
                <a:srgbClr val="5850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Arrow Connector 288">
              <a:extLst>
                <a:ext uri="{FF2B5EF4-FFF2-40B4-BE49-F238E27FC236}">
                  <a16:creationId xmlns:a16="http://schemas.microsoft.com/office/drawing/2014/main" id="{4A436E38-C475-4D12-9108-B1C3846B56CC}"/>
                </a:ext>
              </a:extLst>
            </p:cNvPr>
            <p:cNvCxnSpPr/>
            <p:nvPr/>
          </p:nvCxnSpPr>
          <p:spPr>
            <a:xfrm flipV="1">
              <a:off x="4413061" y="509011"/>
              <a:ext cx="0" cy="998632"/>
            </a:xfrm>
            <a:prstGeom prst="straightConnector1">
              <a:avLst/>
            </a:prstGeom>
            <a:ln w="57150">
              <a:solidFill>
                <a:srgbClr val="585049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Straight Arrow Connector 289">
              <a:extLst>
                <a:ext uri="{FF2B5EF4-FFF2-40B4-BE49-F238E27FC236}">
                  <a16:creationId xmlns:a16="http://schemas.microsoft.com/office/drawing/2014/main" id="{C149E5E0-CCA7-4683-8FBE-C32BC995D823}"/>
                </a:ext>
              </a:extLst>
            </p:cNvPr>
            <p:cNvCxnSpPr/>
            <p:nvPr/>
          </p:nvCxnSpPr>
          <p:spPr>
            <a:xfrm>
              <a:off x="4636639" y="818211"/>
              <a:ext cx="1006324" cy="0"/>
            </a:xfrm>
            <a:prstGeom prst="straightConnector1">
              <a:avLst/>
            </a:prstGeom>
            <a:ln w="57150">
              <a:solidFill>
                <a:srgbClr val="5850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Arrow Connector 290">
              <a:extLst>
                <a:ext uri="{FF2B5EF4-FFF2-40B4-BE49-F238E27FC236}">
                  <a16:creationId xmlns:a16="http://schemas.microsoft.com/office/drawing/2014/main" id="{3915B0E2-C85D-4A81-9EAF-9E2BD690EC7E}"/>
                </a:ext>
              </a:extLst>
            </p:cNvPr>
            <p:cNvCxnSpPr/>
            <p:nvPr/>
          </p:nvCxnSpPr>
          <p:spPr>
            <a:xfrm>
              <a:off x="4636639" y="1109631"/>
              <a:ext cx="1006324" cy="0"/>
            </a:xfrm>
            <a:prstGeom prst="straightConnector1">
              <a:avLst/>
            </a:prstGeom>
            <a:ln w="57150">
              <a:solidFill>
                <a:srgbClr val="585049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2A01B41-F528-47CD-9C47-2BEAA60B5C4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4728" y="3138782"/>
            <a:ext cx="2682472" cy="1597290"/>
          </a:xfrm>
          <a:prstGeom prst="rect">
            <a:avLst/>
          </a:prstGeom>
        </p:spPr>
      </p:pic>
      <p:grpSp>
        <p:nvGrpSpPr>
          <p:cNvPr id="294" name="Group 293">
            <a:extLst>
              <a:ext uri="{FF2B5EF4-FFF2-40B4-BE49-F238E27FC236}">
                <a16:creationId xmlns:a16="http://schemas.microsoft.com/office/drawing/2014/main" id="{B84C70E8-82FC-4F89-94A9-9B78A8688C84}"/>
              </a:ext>
            </a:extLst>
          </p:cNvPr>
          <p:cNvGrpSpPr/>
          <p:nvPr/>
        </p:nvGrpSpPr>
        <p:grpSpPr>
          <a:xfrm>
            <a:off x="532349" y="3144504"/>
            <a:ext cx="2669268" cy="1704727"/>
            <a:chOff x="532349" y="423025"/>
            <a:chExt cx="2669268" cy="1704727"/>
          </a:xfrm>
        </p:grpSpPr>
        <p:grpSp>
          <p:nvGrpSpPr>
            <p:cNvPr id="295" name="Group 294">
              <a:extLst>
                <a:ext uri="{FF2B5EF4-FFF2-40B4-BE49-F238E27FC236}">
                  <a16:creationId xmlns:a16="http://schemas.microsoft.com/office/drawing/2014/main" id="{5EDB4092-AD9D-4079-9695-EC5C881E130B}"/>
                </a:ext>
              </a:extLst>
            </p:cNvPr>
            <p:cNvGrpSpPr/>
            <p:nvPr/>
          </p:nvGrpSpPr>
          <p:grpSpPr>
            <a:xfrm>
              <a:off x="532349" y="423025"/>
              <a:ext cx="2669268" cy="1585543"/>
              <a:chOff x="532349" y="423025"/>
              <a:chExt cx="2669268" cy="1585543"/>
            </a:xfrm>
          </p:grpSpPr>
          <p:sp>
            <p:nvSpPr>
              <p:cNvPr id="297" name="Rectangle: Rounded Corners 296">
                <a:extLst>
                  <a:ext uri="{FF2B5EF4-FFF2-40B4-BE49-F238E27FC236}">
                    <a16:creationId xmlns:a16="http://schemas.microsoft.com/office/drawing/2014/main" id="{0DCC9951-B3AB-4948-A0CA-695D7F623D3E}"/>
                  </a:ext>
                </a:extLst>
              </p:cNvPr>
              <p:cNvSpPr/>
              <p:nvPr/>
            </p:nvSpPr>
            <p:spPr>
              <a:xfrm>
                <a:off x="532349" y="423025"/>
                <a:ext cx="2669268" cy="1585543"/>
              </a:xfrm>
              <a:prstGeom prst="roundRect">
                <a:avLst>
                  <a:gd name="adj" fmla="val 13864"/>
                </a:avLst>
              </a:prstGeom>
              <a:solidFill>
                <a:schemeClr val="bg1"/>
              </a:solidFill>
              <a:ln>
                <a:solidFill>
                  <a:srgbClr val="FFD9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8" name="Rectangle: Rounded Corners 297">
                <a:extLst>
                  <a:ext uri="{FF2B5EF4-FFF2-40B4-BE49-F238E27FC236}">
                    <a16:creationId xmlns:a16="http://schemas.microsoft.com/office/drawing/2014/main" id="{E0EDA167-CAFA-4F83-B34C-C1FF28ECA060}"/>
                  </a:ext>
                </a:extLst>
              </p:cNvPr>
              <p:cNvSpPr/>
              <p:nvPr/>
            </p:nvSpPr>
            <p:spPr>
              <a:xfrm>
                <a:off x="878873" y="630489"/>
                <a:ext cx="1976220" cy="761773"/>
              </a:xfrm>
              <a:prstGeom prst="roundRect">
                <a:avLst>
                  <a:gd name="adj" fmla="val 50000"/>
                </a:avLst>
              </a:prstGeom>
              <a:solidFill>
                <a:srgbClr val="E0ECB0"/>
              </a:solidFill>
              <a:ln w="28575">
                <a:solidFill>
                  <a:srgbClr val="5850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296" name="Picture 295">
              <a:extLst>
                <a:ext uri="{FF2B5EF4-FFF2-40B4-BE49-F238E27FC236}">
                  <a16:creationId xmlns:a16="http://schemas.microsoft.com/office/drawing/2014/main" id="{A5F3CB49-64EF-440A-9EEF-C1F27388F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65374" y="1591258"/>
              <a:ext cx="2603218" cy="536494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D6FB3551-A51D-4A9A-9310-59B50B277BF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E5832B-1251-4055-B56A-A68B4233FCC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42062" y="1186344"/>
            <a:ext cx="11107875" cy="11949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43D5D1-228C-4603-8983-10F19B83DED2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55158" y="2227688"/>
            <a:ext cx="4474852" cy="841321"/>
          </a:xfrm>
          <a:prstGeom prst="rect">
            <a:avLst/>
          </a:prstGeom>
        </p:spPr>
      </p:pic>
      <p:pic>
        <p:nvPicPr>
          <p:cNvPr id="323" name="Graphic 322">
            <a:extLst>
              <a:ext uri="{FF2B5EF4-FFF2-40B4-BE49-F238E27FC236}">
                <a16:creationId xmlns:a16="http://schemas.microsoft.com/office/drawing/2014/main" id="{9BB7F105-DC55-4D3D-BB6D-F9171D865484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11458792" y="4391175"/>
            <a:ext cx="354465" cy="448990"/>
          </a:xfrm>
          <a:prstGeom prst="rect">
            <a:avLst/>
          </a:prstGeom>
        </p:spPr>
      </p:pic>
      <p:pic>
        <p:nvPicPr>
          <p:cNvPr id="324" name="Graphic 323">
            <a:extLst>
              <a:ext uri="{FF2B5EF4-FFF2-40B4-BE49-F238E27FC236}">
                <a16:creationId xmlns:a16="http://schemas.microsoft.com/office/drawing/2014/main" id="{A4B42875-9019-4C2C-BCAA-6F51CAD6993E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11098208" y="6209319"/>
            <a:ext cx="354465" cy="448990"/>
          </a:xfrm>
          <a:prstGeom prst="rect">
            <a:avLst/>
          </a:prstGeom>
        </p:spPr>
      </p:pic>
      <p:pic>
        <p:nvPicPr>
          <p:cNvPr id="325" name="Graphic 324">
            <a:extLst>
              <a:ext uri="{FF2B5EF4-FFF2-40B4-BE49-F238E27FC236}">
                <a16:creationId xmlns:a16="http://schemas.microsoft.com/office/drawing/2014/main" id="{9500FC0F-EE28-476F-9DDB-F821FE5F8B29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8568190" y="4391176"/>
            <a:ext cx="354465" cy="448990"/>
          </a:xfrm>
          <a:prstGeom prst="rect">
            <a:avLst/>
          </a:prstGeom>
        </p:spPr>
      </p:pic>
      <p:pic>
        <p:nvPicPr>
          <p:cNvPr id="326" name="Graphic 325">
            <a:extLst>
              <a:ext uri="{FF2B5EF4-FFF2-40B4-BE49-F238E27FC236}">
                <a16:creationId xmlns:a16="http://schemas.microsoft.com/office/drawing/2014/main" id="{B416EA6C-2BFE-4E8D-A6F0-2FB0E80595A0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8616146" y="6110433"/>
            <a:ext cx="354465" cy="448990"/>
          </a:xfrm>
          <a:prstGeom prst="rect">
            <a:avLst/>
          </a:prstGeom>
        </p:spPr>
      </p:pic>
      <p:pic>
        <p:nvPicPr>
          <p:cNvPr id="327" name="Graphic 326">
            <a:extLst>
              <a:ext uri="{FF2B5EF4-FFF2-40B4-BE49-F238E27FC236}">
                <a16:creationId xmlns:a16="http://schemas.microsoft.com/office/drawing/2014/main" id="{F20A8288-0346-46E0-9F05-944994978B22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5764378" y="4391177"/>
            <a:ext cx="354465" cy="448990"/>
          </a:xfrm>
          <a:prstGeom prst="rect">
            <a:avLst/>
          </a:prstGeom>
        </p:spPr>
      </p:pic>
      <p:pic>
        <p:nvPicPr>
          <p:cNvPr id="328" name="Graphic 327">
            <a:extLst>
              <a:ext uri="{FF2B5EF4-FFF2-40B4-BE49-F238E27FC236}">
                <a16:creationId xmlns:a16="http://schemas.microsoft.com/office/drawing/2014/main" id="{19980F12-6E4B-4A68-81D7-EB36C6DB8DCB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5683009" y="6110433"/>
            <a:ext cx="354465" cy="448990"/>
          </a:xfrm>
          <a:prstGeom prst="rect">
            <a:avLst/>
          </a:prstGeom>
        </p:spPr>
      </p:pic>
      <p:pic>
        <p:nvPicPr>
          <p:cNvPr id="329" name="Graphic 328">
            <a:extLst>
              <a:ext uri="{FF2B5EF4-FFF2-40B4-BE49-F238E27FC236}">
                <a16:creationId xmlns:a16="http://schemas.microsoft.com/office/drawing/2014/main" id="{0AB25BCE-55DB-4481-8DF3-704AB3A316D6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2869388" y="4391177"/>
            <a:ext cx="354465" cy="448990"/>
          </a:xfrm>
          <a:prstGeom prst="rect">
            <a:avLst/>
          </a:prstGeom>
        </p:spPr>
      </p:pic>
      <p:pic>
        <p:nvPicPr>
          <p:cNvPr id="330" name="Graphic 329">
            <a:extLst>
              <a:ext uri="{FF2B5EF4-FFF2-40B4-BE49-F238E27FC236}">
                <a16:creationId xmlns:a16="http://schemas.microsoft.com/office/drawing/2014/main" id="{18644BF5-8FEE-4CB7-B68C-52151AC9D8DA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2788019" y="6110433"/>
            <a:ext cx="354465" cy="448990"/>
          </a:xfrm>
          <a:prstGeom prst="rect">
            <a:avLst/>
          </a:prstGeom>
        </p:spPr>
      </p:pic>
      <p:pic>
        <p:nvPicPr>
          <p:cNvPr id="331" name="Picture 3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F57235-5D5D-4A78-AD32-1E43756C3AA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8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750" tmFilter="0, 0; .2, .5; .8, .5; 1, 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375" autoRev="1" fill="hold"/>
                                        <p:tgtEl>
                                          <p:spTgt spid="3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750" tmFilter="0, 0; .2, .5; .8, .5; 1, 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75" autoRev="1" fill="hold"/>
                                        <p:tgtEl>
                                          <p:spTgt spid="3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750" tmFilter="0, 0; .2, .5; .8, .5; 1, 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375" autoRev="1" fill="hold"/>
                                        <p:tgtEl>
                                          <p:spTgt spid="3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 tmFilter="0, 0; .2, .5; .8, .5; 1, 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375" autoRev="1" fill="hold"/>
                                        <p:tgtEl>
                                          <p:spTgt spid="3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50" tmFilter="0, 0; .2, .5; .8, .5; 1, 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375" autoRev="1" fill="hold"/>
                                        <p:tgtEl>
                                          <p:spTgt spid="3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 tmFilter="0, 0; .2, .5; .8, .5; 1, 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375" autoRev="1" fill="hold"/>
                                        <p:tgtEl>
                                          <p:spTgt spid="3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750" tmFilter="0, 0; .2, .5; .8, .5; 1, 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375" autoRev="1" fill="hold"/>
                                        <p:tgtEl>
                                          <p:spTgt spid="3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750" tmFilter="0, 0; .2, .5; .8, .5; 1, 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375" autoRev="1" fill="hold"/>
                                        <p:tgtEl>
                                          <p:spTgt spid="3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25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"/>
                            </p:stCondLst>
                            <p:childTnLst>
                              <p:par>
                                <p:cTn id="8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4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"/>
                            </p:stCondLst>
                            <p:childTnLst>
                              <p:par>
                                <p:cTn id="9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"/>
                            </p:stCondLst>
                            <p:childTnLst>
                              <p:par>
                                <p:cTn id="10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"/>
                            </p:stCondLst>
                            <p:childTnLst>
                              <p:par>
                                <p:cTn id="1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25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50"/>
                            </p:stCondLst>
                            <p:childTnLst>
                              <p:par>
                                <p:cTn id="1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"/>
                            </p:stCondLst>
                            <p:childTnLst>
                              <p:par>
                                <p:cTn id="14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25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"/>
                            </p:stCondLst>
                            <p:childTnLst>
                              <p:par>
                                <p:cTn id="15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3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50"/>
                            </p:stCondLst>
                            <p:childTnLst>
                              <p:par>
                                <p:cTn id="16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3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25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50"/>
                            </p:stCondLst>
                            <p:childTnLst>
                              <p:par>
                                <p:cTn id="18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50"/>
                            </p:stCondLst>
                            <p:childTnLst>
                              <p:par>
                                <p:cTn id="19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3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25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5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0"/>
                            </p:stCondLst>
                            <p:childTnLst>
                              <p:par>
                                <p:cTn id="20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50"/>
                            </p:stCondLst>
                            <p:childTnLst>
                              <p:par>
                                <p:cTn id="2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2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25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5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"/>
                            </p:stCondLst>
                            <p:childTnLst>
                              <p:par>
                                <p:cTn id="2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50"/>
                            </p:stCondLst>
                            <p:childTnLst>
                              <p:par>
                                <p:cTn id="2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25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5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50"/>
                            </p:stCondLst>
                            <p:childTnLst>
                              <p:par>
                                <p:cTn id="25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9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50"/>
                            </p:stCondLst>
                            <p:childTnLst>
                              <p:par>
                                <p:cTn id="26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2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156">
            <a:extLst>
              <a:ext uri="{FF2B5EF4-FFF2-40B4-BE49-F238E27FC236}">
                <a16:creationId xmlns:a16="http://schemas.microsoft.com/office/drawing/2014/main" id="{9832CF3E-950A-4615-955E-9346A7B725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EF57BD-EC9A-47CE-832F-4AA3DBEF0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167" y="1847846"/>
            <a:ext cx="4986960" cy="3755461"/>
          </a:xfrm>
          <a:prstGeom prst="rect">
            <a:avLst/>
          </a:prstGeom>
        </p:spPr>
      </p:pic>
      <p:pic>
        <p:nvPicPr>
          <p:cNvPr id="13" name="Picture 12">
            <a:hlinkClick r:id="rId5" action="ppaction://hlinksldjump"/>
            <a:extLst>
              <a:ext uri="{FF2B5EF4-FFF2-40B4-BE49-F238E27FC236}">
                <a16:creationId xmlns:a16="http://schemas.microsoft.com/office/drawing/2014/main" id="{EEF1E4D1-046F-438F-AA5E-071589FC10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749" y="4225000"/>
            <a:ext cx="3926164" cy="908383"/>
          </a:xfrm>
          <a:prstGeom prst="rect">
            <a:avLst/>
          </a:prstGeom>
        </p:spPr>
      </p:pic>
      <p:pic>
        <p:nvPicPr>
          <p:cNvPr id="14" name="Picture 13">
            <a:hlinkClick r:id="rId7" action="ppaction://hlinksldjump"/>
            <a:extLst>
              <a:ext uri="{FF2B5EF4-FFF2-40B4-BE49-F238E27FC236}">
                <a16:creationId xmlns:a16="http://schemas.microsoft.com/office/drawing/2014/main" id="{4F0810DF-911E-40DB-A25C-D4784CD6A1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082" y="2860299"/>
            <a:ext cx="3987130" cy="9022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33" name="Picture 1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92C8077-49F0-40CC-9345-3201A2F2A6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763EE375-1951-4208-8260-AB6F9DC8070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106" name="Graphic 105">
            <a:extLst>
              <a:ext uri="{FF2B5EF4-FFF2-40B4-BE49-F238E27FC236}">
                <a16:creationId xmlns:a16="http://schemas.microsoft.com/office/drawing/2014/main" id="{5498E55D-5DE0-4C7E-BA21-77A6AD13AB5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4422864" y="3457514"/>
            <a:ext cx="354465" cy="448990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244F4781-A76D-4E81-BD8E-02A058D1A09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4422864" y="4769337"/>
            <a:ext cx="354465" cy="44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7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156">
            <a:extLst>
              <a:ext uri="{FF2B5EF4-FFF2-40B4-BE49-F238E27FC236}">
                <a16:creationId xmlns:a16="http://schemas.microsoft.com/office/drawing/2014/main" id="{9832CF3E-950A-4615-955E-9346A7B725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EF57BD-EC9A-47CE-832F-4AA3DBEF0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167" y="1847846"/>
            <a:ext cx="4986960" cy="37554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33" name="Picture 1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92C8077-49F0-40CC-9345-3201A2F2A6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00" name="Picture 299">
            <a:extLst>
              <a:ext uri="{FF2B5EF4-FFF2-40B4-BE49-F238E27FC236}">
                <a16:creationId xmlns:a16="http://schemas.microsoft.com/office/drawing/2014/main" id="{3C20881B-BCAE-4973-A917-24F31D8FC3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765" y="527629"/>
            <a:ext cx="3636970" cy="6042063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763EE375-1951-4208-8260-AB6F9DC807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940612-C7AF-4A8E-A7D0-30ACED98F80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082" y="2889966"/>
            <a:ext cx="3987130" cy="902286"/>
          </a:xfrm>
          <a:prstGeom prst="rect">
            <a:avLst/>
          </a:prstGeom>
        </p:spPr>
      </p:pic>
      <p:pic>
        <p:nvPicPr>
          <p:cNvPr id="10" name="Picture 9">
            <a:hlinkClick r:id="rId10" action="ppaction://hlinksldjump"/>
            <a:extLst>
              <a:ext uri="{FF2B5EF4-FFF2-40B4-BE49-F238E27FC236}">
                <a16:creationId xmlns:a16="http://schemas.microsoft.com/office/drawing/2014/main" id="{1C01E6FD-3921-4315-9C10-CBE4A628856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1749" y="4225000"/>
            <a:ext cx="3926164" cy="908383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244F4781-A76D-4E81-BD8E-02A058D1A09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4422864" y="4769337"/>
            <a:ext cx="354465" cy="44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0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156">
            <a:extLst>
              <a:ext uri="{FF2B5EF4-FFF2-40B4-BE49-F238E27FC236}">
                <a16:creationId xmlns:a16="http://schemas.microsoft.com/office/drawing/2014/main" id="{9832CF3E-950A-4615-955E-9346A7B725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30DA85-4570-42DB-BB60-FFDF1B7C09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167" y="1847846"/>
            <a:ext cx="4986960" cy="37554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33" name="Picture 1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92C8077-49F0-40CC-9345-3201A2F2A6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C09FAC8-9733-4926-8C2F-0DBFD02E19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0824" y="331251"/>
            <a:ext cx="5541365" cy="6416635"/>
          </a:xfrm>
          <a:prstGeom prst="rect">
            <a:avLst/>
          </a:prstGeom>
        </p:spPr>
      </p:pic>
      <p:pic>
        <p:nvPicPr>
          <p:cNvPr id="208" name="Picture 207">
            <a:extLst>
              <a:ext uri="{FF2B5EF4-FFF2-40B4-BE49-F238E27FC236}">
                <a16:creationId xmlns:a16="http://schemas.microsoft.com/office/drawing/2014/main" id="{F4A7621E-128B-4244-B29D-23E1BC115D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E2485E4-1322-4BE7-922F-B1FC99D512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8947" y="4224999"/>
            <a:ext cx="3926164" cy="908383"/>
          </a:xfrm>
          <a:prstGeom prst="rect">
            <a:avLst/>
          </a:prstGeom>
        </p:spPr>
      </p:pic>
      <p:pic>
        <p:nvPicPr>
          <p:cNvPr id="3" name="Picture 2">
            <a:hlinkClick r:id="rId10" action="ppaction://hlinksldjump"/>
            <a:extLst>
              <a:ext uri="{FF2B5EF4-FFF2-40B4-BE49-F238E27FC236}">
                <a16:creationId xmlns:a16="http://schemas.microsoft.com/office/drawing/2014/main" id="{262E4B37-DD99-4173-946A-A7084A0AD07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5082" y="2860299"/>
            <a:ext cx="3987130" cy="902286"/>
          </a:xfrm>
          <a:prstGeom prst="rect">
            <a:avLst/>
          </a:prstGeom>
        </p:spPr>
      </p:pic>
      <p:pic>
        <p:nvPicPr>
          <p:cNvPr id="212" name="Graphic 211">
            <a:extLst>
              <a:ext uri="{FF2B5EF4-FFF2-40B4-BE49-F238E27FC236}">
                <a16:creationId xmlns:a16="http://schemas.microsoft.com/office/drawing/2014/main" id="{D7E27387-FDD6-4724-817B-08DA9F38A92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4422864" y="3457514"/>
            <a:ext cx="354465" cy="44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2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3240AF10-9DF0-4BD5-9DC2-77C4F32055D3}"/>
              </a:ext>
            </a:extLst>
          </p:cNvPr>
          <p:cNvGrpSpPr/>
          <p:nvPr/>
        </p:nvGrpSpPr>
        <p:grpSpPr>
          <a:xfrm>
            <a:off x="8122496" y="4196148"/>
            <a:ext cx="2142596" cy="690935"/>
            <a:chOff x="7518765" y="3147911"/>
            <a:chExt cx="2142596" cy="69093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380424-5AB1-4025-B301-C5A229FF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B293D7-9C29-4B04-B656-1582EAB7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9EAD4B-B2E3-45E0-B11D-4B185012D620}"/>
              </a:ext>
            </a:extLst>
          </p:cNvPr>
          <p:cNvGrpSpPr/>
          <p:nvPr/>
        </p:nvGrpSpPr>
        <p:grpSpPr>
          <a:xfrm>
            <a:off x="8122496" y="4158737"/>
            <a:ext cx="2142596" cy="705041"/>
            <a:chOff x="7518765" y="3090603"/>
            <a:chExt cx="2142596" cy="70504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D533ED-AB8A-4049-AC7D-23B7C1CA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0AE1BE-CB03-4D2F-A1E8-4BA5190A0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CAD371-3091-46A5-B6EC-04AB4D7C23C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02" b="10346"/>
          <a:stretch/>
        </p:blipFill>
        <p:spPr>
          <a:xfrm>
            <a:off x="-443" y="0"/>
            <a:ext cx="6296147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E610791-D887-454A-AA93-C0B0B174D6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82319" y="228151"/>
            <a:ext cx="5614903" cy="3743268"/>
          </a:xfrm>
          <a:prstGeom prst="rect">
            <a:avLst/>
          </a:prstGeom>
        </p:spPr>
      </p:pic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771" y="7347252"/>
            <a:ext cx="9016457" cy="1733630"/>
            <a:chOff x="1542902" y="4187299"/>
            <a:chExt cx="9016457" cy="173363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9"/>
              <a:ext cx="9016457" cy="1733630"/>
            </a:xfrm>
            <a:prstGeom prst="roundRect">
              <a:avLst>
                <a:gd name="adj" fmla="val 1847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2134834" y="4668638"/>
              <a:ext cx="737539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 4.2	ป.4/1 ใช้เหตุผลเชิงตรรกะในการแก้ปัญหา การอธิบายการทำงาน การคาดการณ์ผลลัพธ์จากปัญหาอย่างง่าย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2014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49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9769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38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 -0.69769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88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72014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การแสดงอัลกอริทึมด้วยผังงาน_resize">
            <a:hlinkClick r:id="" action="ppaction://media"/>
            <a:extLst>
              <a:ext uri="{FF2B5EF4-FFF2-40B4-BE49-F238E27FC236}">
                <a16:creationId xmlns:a16="http://schemas.microsoft.com/office/drawing/2014/main" id="{28447C3A-04D2-45AE-BA7C-A12ED78DE0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4688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BDADB5A-110A-4BA5-84CE-C1931CA555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88" name="Picture 8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7EFF71C-D66E-4689-99B3-7CADBCAAEE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8BE7714-7D23-429B-9C8D-8872201321C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349" y="2419349"/>
            <a:ext cx="2019302" cy="201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2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72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BC40BF4-24D8-4E91-B2A0-F79D1E0181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184" name="Group 183">
            <a:extLst>
              <a:ext uri="{FF2B5EF4-FFF2-40B4-BE49-F238E27FC236}">
                <a16:creationId xmlns:a16="http://schemas.microsoft.com/office/drawing/2014/main" id="{F200E91B-4168-4152-A4C2-882FDD367430}"/>
              </a:ext>
            </a:extLst>
          </p:cNvPr>
          <p:cNvGrpSpPr/>
          <p:nvPr/>
        </p:nvGrpSpPr>
        <p:grpSpPr>
          <a:xfrm>
            <a:off x="347720" y="2135444"/>
            <a:ext cx="6542837" cy="2587111"/>
            <a:chOff x="1951135" y="1951374"/>
            <a:chExt cx="8289729" cy="3277851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F951A423-20A7-4769-9BA0-C7B458EEE127}"/>
                </a:ext>
              </a:extLst>
            </p:cNvPr>
            <p:cNvGrpSpPr/>
            <p:nvPr/>
          </p:nvGrpSpPr>
          <p:grpSpPr>
            <a:xfrm>
              <a:off x="1962245" y="3787404"/>
              <a:ext cx="2379565" cy="1441821"/>
              <a:chOff x="998248" y="3429000"/>
              <a:chExt cx="5415077" cy="2857500"/>
            </a:xfrm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372165C3-8F0D-4A78-A938-70A3155BBE45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rgbClr val="A1D4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D51A4651-8E7C-40CC-9F16-7E03FE0B14C8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29F93213-1B37-4418-9795-A1AE1080C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1135" y="1951374"/>
              <a:ext cx="8289729" cy="1653434"/>
            </a:xfrm>
            <a:prstGeom prst="rect">
              <a:avLst/>
            </a:prstGeom>
          </p:spPr>
        </p:pic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FA3D3522-D0EE-4B00-949F-D5D0E399461A}"/>
                </a:ext>
              </a:extLst>
            </p:cNvPr>
            <p:cNvGrpSpPr/>
            <p:nvPr/>
          </p:nvGrpSpPr>
          <p:grpSpPr>
            <a:xfrm>
              <a:off x="2391828" y="3398043"/>
              <a:ext cx="1520398" cy="439485"/>
              <a:chOff x="2425520" y="3398043"/>
              <a:chExt cx="1520398" cy="439485"/>
            </a:xfrm>
          </p:grpSpPr>
          <p:sp>
            <p:nvSpPr>
              <p:cNvPr id="146" name="Rectangle: Rounded Corners 145">
                <a:extLst>
                  <a:ext uri="{FF2B5EF4-FFF2-40B4-BE49-F238E27FC236}">
                    <a16:creationId xmlns:a16="http://schemas.microsoft.com/office/drawing/2014/main" id="{8FD4170C-6A81-4893-A99E-9CC863ABD68C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9" name="Rectangle: Rounded Corners 148">
                <a:extLst>
                  <a:ext uri="{FF2B5EF4-FFF2-40B4-BE49-F238E27FC236}">
                    <a16:creationId xmlns:a16="http://schemas.microsoft.com/office/drawing/2014/main" id="{5A568FBF-E4C5-439E-84A1-3FEC6C382DDF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5165C824-FC8E-442A-877E-0B2AFA367643}"/>
                </a:ext>
              </a:extLst>
            </p:cNvPr>
            <p:cNvGrpSpPr/>
            <p:nvPr/>
          </p:nvGrpSpPr>
          <p:grpSpPr>
            <a:xfrm>
              <a:off x="7861299" y="3787404"/>
              <a:ext cx="2379565" cy="1441821"/>
              <a:chOff x="998248" y="3429000"/>
              <a:chExt cx="5415077" cy="2857500"/>
            </a:xfrm>
          </p:grpSpPr>
          <p:sp>
            <p:nvSpPr>
              <p:cNvPr id="171" name="Rectangle: Rounded Corners 170">
                <a:extLst>
                  <a:ext uri="{FF2B5EF4-FFF2-40B4-BE49-F238E27FC236}">
                    <a16:creationId xmlns:a16="http://schemas.microsoft.com/office/drawing/2014/main" id="{04B7886E-B657-4EFE-AAEB-1084B4AD34A9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rgbClr val="A1D4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2" name="Rectangle: Rounded Corners 171">
                <a:extLst>
                  <a:ext uri="{FF2B5EF4-FFF2-40B4-BE49-F238E27FC236}">
                    <a16:creationId xmlns:a16="http://schemas.microsoft.com/office/drawing/2014/main" id="{A6592017-73A5-4A9B-8774-3B4A6020EB19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E1FBA96A-04BB-4458-BBBA-FB0D4611604F}"/>
                </a:ext>
              </a:extLst>
            </p:cNvPr>
            <p:cNvGrpSpPr/>
            <p:nvPr/>
          </p:nvGrpSpPr>
          <p:grpSpPr>
            <a:xfrm>
              <a:off x="4911772" y="3787404"/>
              <a:ext cx="2379565" cy="1441821"/>
              <a:chOff x="998248" y="3429000"/>
              <a:chExt cx="5415077" cy="2857500"/>
            </a:xfrm>
          </p:grpSpPr>
          <p:sp>
            <p:nvSpPr>
              <p:cNvPr id="174" name="Rectangle: Rounded Corners 173">
                <a:extLst>
                  <a:ext uri="{FF2B5EF4-FFF2-40B4-BE49-F238E27FC236}">
                    <a16:creationId xmlns:a16="http://schemas.microsoft.com/office/drawing/2014/main" id="{0487E8E0-2E9F-44F7-828F-53ECB0438D9C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rgbClr val="A1D4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5" name="Rectangle: Rounded Corners 174">
                <a:extLst>
                  <a:ext uri="{FF2B5EF4-FFF2-40B4-BE49-F238E27FC236}">
                    <a16:creationId xmlns:a16="http://schemas.microsoft.com/office/drawing/2014/main" id="{CD7B3DFE-F913-4678-8339-C37D951EA3E9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4E57A282-E19E-49FD-A24E-232727D7294E}"/>
                </a:ext>
              </a:extLst>
            </p:cNvPr>
            <p:cNvGrpSpPr/>
            <p:nvPr/>
          </p:nvGrpSpPr>
          <p:grpSpPr>
            <a:xfrm>
              <a:off x="5335799" y="3398043"/>
              <a:ext cx="1520398" cy="439485"/>
              <a:chOff x="2425520" y="3398043"/>
              <a:chExt cx="1520398" cy="439485"/>
            </a:xfrm>
          </p:grpSpPr>
          <p:sp>
            <p:nvSpPr>
              <p:cNvPr id="162" name="Rectangle: Rounded Corners 161">
                <a:extLst>
                  <a:ext uri="{FF2B5EF4-FFF2-40B4-BE49-F238E27FC236}">
                    <a16:creationId xmlns:a16="http://schemas.microsoft.com/office/drawing/2014/main" id="{F1213DEC-9D92-48B8-B1B4-CC5757248A35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3" name="Rectangle: Rounded Corners 162">
                <a:extLst>
                  <a:ext uri="{FF2B5EF4-FFF2-40B4-BE49-F238E27FC236}">
                    <a16:creationId xmlns:a16="http://schemas.microsoft.com/office/drawing/2014/main" id="{CF2C1C17-F52A-44A5-A6BB-9A37E2CE6738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3D3058D1-5ACA-41A7-9AEF-961053A34C6A}"/>
                </a:ext>
              </a:extLst>
            </p:cNvPr>
            <p:cNvGrpSpPr/>
            <p:nvPr/>
          </p:nvGrpSpPr>
          <p:grpSpPr>
            <a:xfrm>
              <a:off x="8279776" y="3398043"/>
              <a:ext cx="1520398" cy="439485"/>
              <a:chOff x="2425520" y="3398043"/>
              <a:chExt cx="1520398" cy="439485"/>
            </a:xfrm>
          </p:grpSpPr>
          <p:sp>
            <p:nvSpPr>
              <p:cNvPr id="165" name="Rectangle: Rounded Corners 164">
                <a:extLst>
                  <a:ext uri="{FF2B5EF4-FFF2-40B4-BE49-F238E27FC236}">
                    <a16:creationId xmlns:a16="http://schemas.microsoft.com/office/drawing/2014/main" id="{5944AE94-F41A-47A4-B86D-891A409D0A11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6" name="Rectangle: Rounded Corners 165">
                <a:extLst>
                  <a:ext uri="{FF2B5EF4-FFF2-40B4-BE49-F238E27FC236}">
                    <a16:creationId xmlns:a16="http://schemas.microsoft.com/office/drawing/2014/main" id="{8D2D536C-115F-4563-9A0B-B3534D4A438E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76" name="Graphic 175">
              <a:extLst>
                <a:ext uri="{FF2B5EF4-FFF2-40B4-BE49-F238E27FC236}">
                  <a16:creationId xmlns:a16="http://schemas.microsoft.com/office/drawing/2014/main" id="{1A0AD1E7-CF4D-4A43-A1C1-E181B3C71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752798" y="4008694"/>
              <a:ext cx="861033" cy="935906"/>
            </a:xfrm>
            <a:prstGeom prst="rect">
              <a:avLst/>
            </a:prstGeom>
          </p:spPr>
        </p:pic>
        <p:pic>
          <p:nvPicPr>
            <p:cNvPr id="177" name="Graphic 176">
              <a:extLst>
                <a:ext uri="{FF2B5EF4-FFF2-40B4-BE49-F238E27FC236}">
                  <a16:creationId xmlns:a16="http://schemas.microsoft.com/office/drawing/2014/main" id="{1DD5C103-D280-44DF-B6E7-B4AF8C0D3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584081" y="4127352"/>
              <a:ext cx="1023834" cy="761923"/>
            </a:xfrm>
            <a:prstGeom prst="rect">
              <a:avLst/>
            </a:prstGeom>
          </p:spPr>
        </p:pic>
        <p:pic>
          <p:nvPicPr>
            <p:cNvPr id="178" name="Graphic 177">
              <a:extLst>
                <a:ext uri="{FF2B5EF4-FFF2-40B4-BE49-F238E27FC236}">
                  <a16:creationId xmlns:a16="http://schemas.microsoft.com/office/drawing/2014/main" id="{B8B0CE1C-EF44-45C0-AA57-932D88BAC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770375" y="3948920"/>
              <a:ext cx="561411" cy="1055453"/>
            </a:xfrm>
            <a:prstGeom prst="rect">
              <a:avLst/>
            </a:prstGeom>
          </p:spPr>
        </p:pic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CD4CA77B-C76F-4A48-998C-A4124C3C44B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817813" y="3987159"/>
            <a:ext cx="2312868" cy="2838742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6FECFA-5CE9-446A-A2B1-9C05F4D1BF0E}"/>
              </a:ext>
            </a:extLst>
          </p:cNvPr>
          <p:cNvSpPr/>
          <p:nvPr/>
        </p:nvSpPr>
        <p:spPr>
          <a:xfrm>
            <a:off x="457199" y="2229915"/>
            <a:ext cx="2066925" cy="9752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A83A9991-333D-4908-AD1C-298FB36F11BF}"/>
              </a:ext>
            </a:extLst>
          </p:cNvPr>
          <p:cNvSpPr/>
          <p:nvPr/>
        </p:nvSpPr>
        <p:spPr>
          <a:xfrm>
            <a:off x="2585674" y="2229915"/>
            <a:ext cx="2066925" cy="9752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2926BE85-7A2A-4D21-9A23-BD72DFDE478C}"/>
              </a:ext>
            </a:extLst>
          </p:cNvPr>
          <p:cNvSpPr/>
          <p:nvPr/>
        </p:nvSpPr>
        <p:spPr>
          <a:xfrm>
            <a:off x="4714149" y="2229915"/>
            <a:ext cx="2066925" cy="9752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528D9D-5AF2-4567-8E53-E8885414A93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20799" y="1830783"/>
            <a:ext cx="4511431" cy="232277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E97A5F3-326A-4CAE-9FF8-355FCEFD3DE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02858" y="32099"/>
            <a:ext cx="8986283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2681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BC40BF4-24D8-4E91-B2A0-F79D1E0181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184" name="Group 183">
            <a:extLst>
              <a:ext uri="{FF2B5EF4-FFF2-40B4-BE49-F238E27FC236}">
                <a16:creationId xmlns:a16="http://schemas.microsoft.com/office/drawing/2014/main" id="{F200E91B-4168-4152-A4C2-882FDD367430}"/>
              </a:ext>
            </a:extLst>
          </p:cNvPr>
          <p:cNvGrpSpPr/>
          <p:nvPr/>
        </p:nvGrpSpPr>
        <p:grpSpPr>
          <a:xfrm>
            <a:off x="347720" y="2135444"/>
            <a:ext cx="6542837" cy="2587111"/>
            <a:chOff x="1951135" y="1951374"/>
            <a:chExt cx="8289729" cy="3277851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F951A423-20A7-4769-9BA0-C7B458EEE127}"/>
                </a:ext>
              </a:extLst>
            </p:cNvPr>
            <p:cNvGrpSpPr/>
            <p:nvPr/>
          </p:nvGrpSpPr>
          <p:grpSpPr>
            <a:xfrm>
              <a:off x="1962245" y="3787404"/>
              <a:ext cx="2379565" cy="1441821"/>
              <a:chOff x="998248" y="3429000"/>
              <a:chExt cx="5415077" cy="2857500"/>
            </a:xfrm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372165C3-8F0D-4A78-A938-70A3155BBE45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rgbClr val="A1D4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D51A4651-8E7C-40CC-9F16-7E03FE0B14C8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29F93213-1B37-4418-9795-A1AE1080C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1135" y="1951374"/>
              <a:ext cx="8289729" cy="1653434"/>
            </a:xfrm>
            <a:prstGeom prst="rect">
              <a:avLst/>
            </a:prstGeom>
          </p:spPr>
        </p:pic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FA3D3522-D0EE-4B00-949F-D5D0E399461A}"/>
                </a:ext>
              </a:extLst>
            </p:cNvPr>
            <p:cNvGrpSpPr/>
            <p:nvPr/>
          </p:nvGrpSpPr>
          <p:grpSpPr>
            <a:xfrm>
              <a:off x="2391828" y="3398043"/>
              <a:ext cx="1520398" cy="439485"/>
              <a:chOff x="2425520" y="3398043"/>
              <a:chExt cx="1520398" cy="439485"/>
            </a:xfrm>
          </p:grpSpPr>
          <p:sp>
            <p:nvSpPr>
              <p:cNvPr id="146" name="Rectangle: Rounded Corners 145">
                <a:extLst>
                  <a:ext uri="{FF2B5EF4-FFF2-40B4-BE49-F238E27FC236}">
                    <a16:creationId xmlns:a16="http://schemas.microsoft.com/office/drawing/2014/main" id="{8FD4170C-6A81-4893-A99E-9CC863ABD68C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9" name="Rectangle: Rounded Corners 148">
                <a:extLst>
                  <a:ext uri="{FF2B5EF4-FFF2-40B4-BE49-F238E27FC236}">
                    <a16:creationId xmlns:a16="http://schemas.microsoft.com/office/drawing/2014/main" id="{5A568FBF-E4C5-439E-84A1-3FEC6C382DDF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5165C824-FC8E-442A-877E-0B2AFA367643}"/>
                </a:ext>
              </a:extLst>
            </p:cNvPr>
            <p:cNvGrpSpPr/>
            <p:nvPr/>
          </p:nvGrpSpPr>
          <p:grpSpPr>
            <a:xfrm>
              <a:off x="7861299" y="3787404"/>
              <a:ext cx="2379565" cy="1441821"/>
              <a:chOff x="998248" y="3429000"/>
              <a:chExt cx="5415077" cy="2857500"/>
            </a:xfrm>
          </p:grpSpPr>
          <p:sp>
            <p:nvSpPr>
              <p:cNvPr id="171" name="Rectangle: Rounded Corners 170">
                <a:extLst>
                  <a:ext uri="{FF2B5EF4-FFF2-40B4-BE49-F238E27FC236}">
                    <a16:creationId xmlns:a16="http://schemas.microsoft.com/office/drawing/2014/main" id="{04B7886E-B657-4EFE-AAEB-1084B4AD34A9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rgbClr val="A1D4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2" name="Rectangle: Rounded Corners 171">
                <a:extLst>
                  <a:ext uri="{FF2B5EF4-FFF2-40B4-BE49-F238E27FC236}">
                    <a16:creationId xmlns:a16="http://schemas.microsoft.com/office/drawing/2014/main" id="{A6592017-73A5-4A9B-8774-3B4A6020EB19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E1FBA96A-04BB-4458-BBBA-FB0D4611604F}"/>
                </a:ext>
              </a:extLst>
            </p:cNvPr>
            <p:cNvGrpSpPr/>
            <p:nvPr/>
          </p:nvGrpSpPr>
          <p:grpSpPr>
            <a:xfrm>
              <a:off x="4911772" y="3787404"/>
              <a:ext cx="2379565" cy="1441821"/>
              <a:chOff x="998248" y="3429000"/>
              <a:chExt cx="5415077" cy="2857500"/>
            </a:xfrm>
          </p:grpSpPr>
          <p:sp>
            <p:nvSpPr>
              <p:cNvPr id="174" name="Rectangle: Rounded Corners 173">
                <a:extLst>
                  <a:ext uri="{FF2B5EF4-FFF2-40B4-BE49-F238E27FC236}">
                    <a16:creationId xmlns:a16="http://schemas.microsoft.com/office/drawing/2014/main" id="{0487E8E0-2E9F-44F7-828F-53ECB0438D9C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rgbClr val="A1D4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5" name="Rectangle: Rounded Corners 174">
                <a:extLst>
                  <a:ext uri="{FF2B5EF4-FFF2-40B4-BE49-F238E27FC236}">
                    <a16:creationId xmlns:a16="http://schemas.microsoft.com/office/drawing/2014/main" id="{CD7B3DFE-F913-4678-8339-C37D951EA3E9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4E57A282-E19E-49FD-A24E-232727D7294E}"/>
                </a:ext>
              </a:extLst>
            </p:cNvPr>
            <p:cNvGrpSpPr/>
            <p:nvPr/>
          </p:nvGrpSpPr>
          <p:grpSpPr>
            <a:xfrm>
              <a:off x="5335799" y="3398043"/>
              <a:ext cx="1520398" cy="439485"/>
              <a:chOff x="2425520" y="3398043"/>
              <a:chExt cx="1520398" cy="439485"/>
            </a:xfrm>
          </p:grpSpPr>
          <p:sp>
            <p:nvSpPr>
              <p:cNvPr id="162" name="Rectangle: Rounded Corners 161">
                <a:extLst>
                  <a:ext uri="{FF2B5EF4-FFF2-40B4-BE49-F238E27FC236}">
                    <a16:creationId xmlns:a16="http://schemas.microsoft.com/office/drawing/2014/main" id="{F1213DEC-9D92-48B8-B1B4-CC5757248A35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3" name="Rectangle: Rounded Corners 162">
                <a:extLst>
                  <a:ext uri="{FF2B5EF4-FFF2-40B4-BE49-F238E27FC236}">
                    <a16:creationId xmlns:a16="http://schemas.microsoft.com/office/drawing/2014/main" id="{CF2C1C17-F52A-44A5-A6BB-9A37E2CE6738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3D3058D1-5ACA-41A7-9AEF-961053A34C6A}"/>
                </a:ext>
              </a:extLst>
            </p:cNvPr>
            <p:cNvGrpSpPr/>
            <p:nvPr/>
          </p:nvGrpSpPr>
          <p:grpSpPr>
            <a:xfrm>
              <a:off x="8279776" y="3398043"/>
              <a:ext cx="1520398" cy="439485"/>
              <a:chOff x="2425520" y="3398043"/>
              <a:chExt cx="1520398" cy="439485"/>
            </a:xfrm>
          </p:grpSpPr>
          <p:sp>
            <p:nvSpPr>
              <p:cNvPr id="165" name="Rectangle: Rounded Corners 164">
                <a:extLst>
                  <a:ext uri="{FF2B5EF4-FFF2-40B4-BE49-F238E27FC236}">
                    <a16:creationId xmlns:a16="http://schemas.microsoft.com/office/drawing/2014/main" id="{5944AE94-F41A-47A4-B86D-891A409D0A11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6" name="Rectangle: Rounded Corners 165">
                <a:extLst>
                  <a:ext uri="{FF2B5EF4-FFF2-40B4-BE49-F238E27FC236}">
                    <a16:creationId xmlns:a16="http://schemas.microsoft.com/office/drawing/2014/main" id="{8D2D536C-115F-4563-9A0B-B3534D4A438E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76" name="Graphic 175">
              <a:extLst>
                <a:ext uri="{FF2B5EF4-FFF2-40B4-BE49-F238E27FC236}">
                  <a16:creationId xmlns:a16="http://schemas.microsoft.com/office/drawing/2014/main" id="{1A0AD1E7-CF4D-4A43-A1C1-E181B3C71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752798" y="4008694"/>
              <a:ext cx="861033" cy="935906"/>
            </a:xfrm>
            <a:prstGeom prst="rect">
              <a:avLst/>
            </a:prstGeom>
          </p:spPr>
        </p:pic>
        <p:pic>
          <p:nvPicPr>
            <p:cNvPr id="177" name="Graphic 176">
              <a:extLst>
                <a:ext uri="{FF2B5EF4-FFF2-40B4-BE49-F238E27FC236}">
                  <a16:creationId xmlns:a16="http://schemas.microsoft.com/office/drawing/2014/main" id="{1DD5C103-D280-44DF-B6E7-B4AF8C0D3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584081" y="4127352"/>
              <a:ext cx="1023834" cy="761923"/>
            </a:xfrm>
            <a:prstGeom prst="rect">
              <a:avLst/>
            </a:prstGeom>
          </p:spPr>
        </p:pic>
        <p:pic>
          <p:nvPicPr>
            <p:cNvPr id="178" name="Graphic 177">
              <a:extLst>
                <a:ext uri="{FF2B5EF4-FFF2-40B4-BE49-F238E27FC236}">
                  <a16:creationId xmlns:a16="http://schemas.microsoft.com/office/drawing/2014/main" id="{B8B0CE1C-EF44-45C0-AA57-932D88BAC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770375" y="3948920"/>
              <a:ext cx="561411" cy="1055453"/>
            </a:xfrm>
            <a:prstGeom prst="rect">
              <a:avLst/>
            </a:prstGeom>
          </p:spPr>
        </p:pic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CD4CA77B-C76F-4A48-998C-A4124C3C44B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817813" y="3987159"/>
            <a:ext cx="2312868" cy="2838742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6FECFA-5CE9-446A-A2B1-9C05F4D1BF0E}"/>
              </a:ext>
            </a:extLst>
          </p:cNvPr>
          <p:cNvSpPr/>
          <p:nvPr/>
        </p:nvSpPr>
        <p:spPr>
          <a:xfrm>
            <a:off x="457199" y="2229915"/>
            <a:ext cx="2066925" cy="9752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A83A9991-333D-4908-AD1C-298FB36F11BF}"/>
              </a:ext>
            </a:extLst>
          </p:cNvPr>
          <p:cNvSpPr/>
          <p:nvPr/>
        </p:nvSpPr>
        <p:spPr>
          <a:xfrm>
            <a:off x="2585674" y="2229915"/>
            <a:ext cx="2066925" cy="9752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2926BE85-7A2A-4D21-9A23-BD72DFDE478C}"/>
              </a:ext>
            </a:extLst>
          </p:cNvPr>
          <p:cNvSpPr/>
          <p:nvPr/>
        </p:nvSpPr>
        <p:spPr>
          <a:xfrm>
            <a:off x="4714149" y="2229915"/>
            <a:ext cx="2066925" cy="9752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2499A8-7054-4568-8FF2-0759E83FC15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24756" y="2185610"/>
            <a:ext cx="4682134" cy="189602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B53B70B-7641-4E54-B348-757C12B30D7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02858" y="32099"/>
            <a:ext cx="8986283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5688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BC40BF4-24D8-4E91-B2A0-F79D1E0181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184" name="Group 183">
            <a:extLst>
              <a:ext uri="{FF2B5EF4-FFF2-40B4-BE49-F238E27FC236}">
                <a16:creationId xmlns:a16="http://schemas.microsoft.com/office/drawing/2014/main" id="{F200E91B-4168-4152-A4C2-882FDD367430}"/>
              </a:ext>
            </a:extLst>
          </p:cNvPr>
          <p:cNvGrpSpPr/>
          <p:nvPr/>
        </p:nvGrpSpPr>
        <p:grpSpPr>
          <a:xfrm>
            <a:off x="347720" y="2135444"/>
            <a:ext cx="6542837" cy="2587111"/>
            <a:chOff x="1951135" y="1951374"/>
            <a:chExt cx="8289729" cy="3277851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F951A423-20A7-4769-9BA0-C7B458EEE127}"/>
                </a:ext>
              </a:extLst>
            </p:cNvPr>
            <p:cNvGrpSpPr/>
            <p:nvPr/>
          </p:nvGrpSpPr>
          <p:grpSpPr>
            <a:xfrm>
              <a:off x="1962245" y="3787404"/>
              <a:ext cx="2379565" cy="1441821"/>
              <a:chOff x="998248" y="3429000"/>
              <a:chExt cx="5415077" cy="2857500"/>
            </a:xfrm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372165C3-8F0D-4A78-A938-70A3155BBE45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D51A4651-8E7C-40CC-9F16-7E03FE0B14C8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29F93213-1B37-4418-9795-A1AE1080C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1135" y="1951374"/>
              <a:ext cx="8289729" cy="1653434"/>
            </a:xfrm>
            <a:prstGeom prst="rect">
              <a:avLst/>
            </a:prstGeom>
          </p:spPr>
        </p:pic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FA3D3522-D0EE-4B00-949F-D5D0E399461A}"/>
                </a:ext>
              </a:extLst>
            </p:cNvPr>
            <p:cNvGrpSpPr/>
            <p:nvPr/>
          </p:nvGrpSpPr>
          <p:grpSpPr>
            <a:xfrm>
              <a:off x="2391828" y="3398043"/>
              <a:ext cx="1520398" cy="439485"/>
              <a:chOff x="2425520" y="3398043"/>
              <a:chExt cx="1520398" cy="439485"/>
            </a:xfrm>
          </p:grpSpPr>
          <p:sp>
            <p:nvSpPr>
              <p:cNvPr id="146" name="Rectangle: Rounded Corners 145">
                <a:extLst>
                  <a:ext uri="{FF2B5EF4-FFF2-40B4-BE49-F238E27FC236}">
                    <a16:creationId xmlns:a16="http://schemas.microsoft.com/office/drawing/2014/main" id="{8FD4170C-6A81-4893-A99E-9CC863ABD68C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9" name="Rectangle: Rounded Corners 148">
                <a:extLst>
                  <a:ext uri="{FF2B5EF4-FFF2-40B4-BE49-F238E27FC236}">
                    <a16:creationId xmlns:a16="http://schemas.microsoft.com/office/drawing/2014/main" id="{5A568FBF-E4C5-439E-84A1-3FEC6C382DDF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5165C824-FC8E-442A-877E-0B2AFA367643}"/>
                </a:ext>
              </a:extLst>
            </p:cNvPr>
            <p:cNvGrpSpPr/>
            <p:nvPr/>
          </p:nvGrpSpPr>
          <p:grpSpPr>
            <a:xfrm>
              <a:off x="7861299" y="3787404"/>
              <a:ext cx="2379565" cy="1441821"/>
              <a:chOff x="998248" y="3429000"/>
              <a:chExt cx="5415077" cy="2857500"/>
            </a:xfrm>
          </p:grpSpPr>
          <p:sp>
            <p:nvSpPr>
              <p:cNvPr id="171" name="Rectangle: Rounded Corners 170">
                <a:extLst>
                  <a:ext uri="{FF2B5EF4-FFF2-40B4-BE49-F238E27FC236}">
                    <a16:creationId xmlns:a16="http://schemas.microsoft.com/office/drawing/2014/main" id="{04B7886E-B657-4EFE-AAEB-1084B4AD34A9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2" name="Rectangle: Rounded Corners 171">
                <a:extLst>
                  <a:ext uri="{FF2B5EF4-FFF2-40B4-BE49-F238E27FC236}">
                    <a16:creationId xmlns:a16="http://schemas.microsoft.com/office/drawing/2014/main" id="{A6592017-73A5-4A9B-8774-3B4A6020EB19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E1FBA96A-04BB-4458-BBBA-FB0D4611604F}"/>
                </a:ext>
              </a:extLst>
            </p:cNvPr>
            <p:cNvGrpSpPr/>
            <p:nvPr/>
          </p:nvGrpSpPr>
          <p:grpSpPr>
            <a:xfrm>
              <a:off x="4911772" y="3787404"/>
              <a:ext cx="2379565" cy="1441821"/>
              <a:chOff x="998248" y="3429000"/>
              <a:chExt cx="5415077" cy="2857500"/>
            </a:xfrm>
          </p:grpSpPr>
          <p:sp>
            <p:nvSpPr>
              <p:cNvPr id="174" name="Rectangle: Rounded Corners 173">
                <a:extLst>
                  <a:ext uri="{FF2B5EF4-FFF2-40B4-BE49-F238E27FC236}">
                    <a16:creationId xmlns:a16="http://schemas.microsoft.com/office/drawing/2014/main" id="{0487E8E0-2E9F-44F7-828F-53ECB0438D9C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5" name="Rectangle: Rounded Corners 174">
                <a:extLst>
                  <a:ext uri="{FF2B5EF4-FFF2-40B4-BE49-F238E27FC236}">
                    <a16:creationId xmlns:a16="http://schemas.microsoft.com/office/drawing/2014/main" id="{CD7B3DFE-F913-4678-8339-C37D951EA3E9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rgbClr val="F7FF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4E57A282-E19E-49FD-A24E-232727D7294E}"/>
                </a:ext>
              </a:extLst>
            </p:cNvPr>
            <p:cNvGrpSpPr/>
            <p:nvPr/>
          </p:nvGrpSpPr>
          <p:grpSpPr>
            <a:xfrm>
              <a:off x="5335799" y="3398043"/>
              <a:ext cx="1520398" cy="439485"/>
              <a:chOff x="2425520" y="3398043"/>
              <a:chExt cx="1520398" cy="439485"/>
            </a:xfrm>
          </p:grpSpPr>
          <p:sp>
            <p:nvSpPr>
              <p:cNvPr id="162" name="Rectangle: Rounded Corners 161">
                <a:extLst>
                  <a:ext uri="{FF2B5EF4-FFF2-40B4-BE49-F238E27FC236}">
                    <a16:creationId xmlns:a16="http://schemas.microsoft.com/office/drawing/2014/main" id="{F1213DEC-9D92-48B8-B1B4-CC5757248A35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3" name="Rectangle: Rounded Corners 162">
                <a:extLst>
                  <a:ext uri="{FF2B5EF4-FFF2-40B4-BE49-F238E27FC236}">
                    <a16:creationId xmlns:a16="http://schemas.microsoft.com/office/drawing/2014/main" id="{CF2C1C17-F52A-44A5-A6BB-9A37E2CE6738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3D3058D1-5ACA-41A7-9AEF-961053A34C6A}"/>
                </a:ext>
              </a:extLst>
            </p:cNvPr>
            <p:cNvGrpSpPr/>
            <p:nvPr/>
          </p:nvGrpSpPr>
          <p:grpSpPr>
            <a:xfrm>
              <a:off x="8279776" y="3398043"/>
              <a:ext cx="1520398" cy="439485"/>
              <a:chOff x="2425520" y="3398043"/>
              <a:chExt cx="1520398" cy="439485"/>
            </a:xfrm>
          </p:grpSpPr>
          <p:sp>
            <p:nvSpPr>
              <p:cNvPr id="165" name="Rectangle: Rounded Corners 164">
                <a:extLst>
                  <a:ext uri="{FF2B5EF4-FFF2-40B4-BE49-F238E27FC236}">
                    <a16:creationId xmlns:a16="http://schemas.microsoft.com/office/drawing/2014/main" id="{5944AE94-F41A-47A4-B86D-891A409D0A11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6" name="Rectangle: Rounded Corners 165">
                <a:extLst>
                  <a:ext uri="{FF2B5EF4-FFF2-40B4-BE49-F238E27FC236}">
                    <a16:creationId xmlns:a16="http://schemas.microsoft.com/office/drawing/2014/main" id="{8D2D536C-115F-4563-9A0B-B3534D4A438E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76" name="Graphic 175">
              <a:extLst>
                <a:ext uri="{FF2B5EF4-FFF2-40B4-BE49-F238E27FC236}">
                  <a16:creationId xmlns:a16="http://schemas.microsoft.com/office/drawing/2014/main" id="{1A0AD1E7-CF4D-4A43-A1C1-E181B3C71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752798" y="4008694"/>
              <a:ext cx="861033" cy="935906"/>
            </a:xfrm>
            <a:prstGeom prst="rect">
              <a:avLst/>
            </a:prstGeom>
          </p:spPr>
        </p:pic>
        <p:pic>
          <p:nvPicPr>
            <p:cNvPr id="177" name="Graphic 176">
              <a:extLst>
                <a:ext uri="{FF2B5EF4-FFF2-40B4-BE49-F238E27FC236}">
                  <a16:creationId xmlns:a16="http://schemas.microsoft.com/office/drawing/2014/main" id="{1DD5C103-D280-44DF-B6E7-B4AF8C0D3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584081" y="4127352"/>
              <a:ext cx="1023834" cy="761923"/>
            </a:xfrm>
            <a:prstGeom prst="rect">
              <a:avLst/>
            </a:prstGeom>
          </p:spPr>
        </p:pic>
        <p:pic>
          <p:nvPicPr>
            <p:cNvPr id="178" name="Graphic 177">
              <a:extLst>
                <a:ext uri="{FF2B5EF4-FFF2-40B4-BE49-F238E27FC236}">
                  <a16:creationId xmlns:a16="http://schemas.microsoft.com/office/drawing/2014/main" id="{B8B0CE1C-EF44-45C0-AA57-932D88BAC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770375" y="3948920"/>
              <a:ext cx="561411" cy="1055453"/>
            </a:xfrm>
            <a:prstGeom prst="rect">
              <a:avLst/>
            </a:prstGeom>
          </p:spPr>
        </p:pic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CD4CA77B-C76F-4A48-998C-A4124C3C44B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817813" y="3987159"/>
            <a:ext cx="2312868" cy="2838742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6FECFA-5CE9-446A-A2B1-9C05F4D1BF0E}"/>
              </a:ext>
            </a:extLst>
          </p:cNvPr>
          <p:cNvSpPr/>
          <p:nvPr/>
        </p:nvSpPr>
        <p:spPr>
          <a:xfrm>
            <a:off x="457199" y="2229915"/>
            <a:ext cx="2066925" cy="9752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A83A9991-333D-4908-AD1C-298FB36F11BF}"/>
              </a:ext>
            </a:extLst>
          </p:cNvPr>
          <p:cNvSpPr/>
          <p:nvPr/>
        </p:nvSpPr>
        <p:spPr>
          <a:xfrm>
            <a:off x="2585674" y="2229915"/>
            <a:ext cx="2066925" cy="9752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2926BE85-7A2A-4D21-9A23-BD72DFDE478C}"/>
              </a:ext>
            </a:extLst>
          </p:cNvPr>
          <p:cNvSpPr/>
          <p:nvPr/>
        </p:nvSpPr>
        <p:spPr>
          <a:xfrm>
            <a:off x="4714149" y="2229915"/>
            <a:ext cx="2066925" cy="9752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3E5B75-A9BB-4FE8-8B91-9338293C587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0448" y="3759226"/>
            <a:ext cx="676715" cy="7376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1A71B6F-771F-4FEB-BCBA-2DFE6F00E2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7081" y="3711269"/>
            <a:ext cx="445047" cy="8352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74DA15D-FFB7-4704-99F3-80A70D87C8B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295741" y="2236809"/>
            <a:ext cx="4621169" cy="18960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9A9B7C0-A37E-4EB2-9E98-E65E8C48C42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602858" y="32099"/>
            <a:ext cx="8986283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939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BC40BF4-24D8-4E91-B2A0-F79D1E0181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78" name="Group 77">
            <a:extLst>
              <a:ext uri="{FF2B5EF4-FFF2-40B4-BE49-F238E27FC236}">
                <a16:creationId xmlns:a16="http://schemas.microsoft.com/office/drawing/2014/main" id="{5CBAFF68-BF2D-409D-9095-F47252131ABF}"/>
              </a:ext>
            </a:extLst>
          </p:cNvPr>
          <p:cNvGrpSpPr/>
          <p:nvPr/>
        </p:nvGrpSpPr>
        <p:grpSpPr>
          <a:xfrm>
            <a:off x="841329" y="1674249"/>
            <a:ext cx="10509339" cy="1243232"/>
            <a:chOff x="412164" y="1162586"/>
            <a:chExt cx="10585510" cy="1354396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EF906184-E5C9-48AA-A5B7-9F72950A337B}"/>
                </a:ext>
              </a:extLst>
            </p:cNvPr>
            <p:cNvSpPr/>
            <p:nvPr/>
          </p:nvSpPr>
          <p:spPr>
            <a:xfrm>
              <a:off x="412164" y="1162586"/>
              <a:ext cx="10585510" cy="1335069"/>
            </a:xfrm>
            <a:prstGeom prst="roundRect">
              <a:avLst>
                <a:gd name="adj" fmla="val 18368"/>
              </a:avLst>
            </a:prstGeom>
            <a:solidFill>
              <a:srgbClr val="FFFDF7"/>
            </a:solidFill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สี่เหลี่ยมผืนผ้า 62">
              <a:extLst>
                <a:ext uri="{FF2B5EF4-FFF2-40B4-BE49-F238E27FC236}">
                  <a16:creationId xmlns:a16="http://schemas.microsoft.com/office/drawing/2014/main" id="{CF4D1C2B-CC5E-40E4-8AEE-A62E19527AFE}"/>
                </a:ext>
              </a:extLst>
            </p:cNvPr>
            <p:cNvSpPr/>
            <p:nvPr/>
          </p:nvSpPr>
          <p:spPr>
            <a:xfrm>
              <a:off x="574856" y="1209325"/>
              <a:ext cx="10260125" cy="1307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การใช้เหตุผล กฎเกณฑ์ หรือเงื่อนไขมาพิจารณาและตรวจสอบความสมเหตุสมผล </a:t>
              </a:r>
              <a:endPara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และพิจารณาความเป็นไปได้ของการแก้ปัญหา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B62A4C9C-7D01-456F-B792-CA3286A730EA}"/>
              </a:ext>
            </a:extLst>
          </p:cNvPr>
          <p:cNvGrpSpPr/>
          <p:nvPr/>
        </p:nvGrpSpPr>
        <p:grpSpPr>
          <a:xfrm>
            <a:off x="2313842" y="3162239"/>
            <a:ext cx="7564310" cy="2991013"/>
            <a:chOff x="1951135" y="1951374"/>
            <a:chExt cx="8289729" cy="3277851"/>
          </a:xfrm>
        </p:grpSpPr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89B49504-3CCB-40FE-AE96-1D0FC150D5AC}"/>
                </a:ext>
              </a:extLst>
            </p:cNvPr>
            <p:cNvGrpSpPr/>
            <p:nvPr/>
          </p:nvGrpSpPr>
          <p:grpSpPr>
            <a:xfrm>
              <a:off x="1962245" y="3787404"/>
              <a:ext cx="2379565" cy="1441821"/>
              <a:chOff x="998248" y="3429000"/>
              <a:chExt cx="5415077" cy="2857500"/>
            </a:xfrm>
          </p:grpSpPr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CF15C7C0-621E-4E40-A7DE-10A05514F0C2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5EE7275C-BFC1-4DDC-AFFD-E65D98472C38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9B352C40-7879-4646-8737-FE6BF7149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1135" y="1951374"/>
              <a:ext cx="8289729" cy="1653434"/>
            </a:xfrm>
            <a:prstGeom prst="rect">
              <a:avLst/>
            </a:prstGeom>
          </p:spPr>
        </p:pic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BF2A2E40-E411-43B7-B45F-30317CD3C17C}"/>
                </a:ext>
              </a:extLst>
            </p:cNvPr>
            <p:cNvGrpSpPr/>
            <p:nvPr/>
          </p:nvGrpSpPr>
          <p:grpSpPr>
            <a:xfrm>
              <a:off x="2391828" y="3398043"/>
              <a:ext cx="1520398" cy="439485"/>
              <a:chOff x="2425520" y="3398043"/>
              <a:chExt cx="1520398" cy="439485"/>
            </a:xfrm>
          </p:grpSpPr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4A326DD0-FDBB-4957-BC03-0D231C14D077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2F928A86-F814-4710-A2C5-3E04B9AED766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12DC78B1-92F1-49CC-9B7F-8F231FD8FE39}"/>
                </a:ext>
              </a:extLst>
            </p:cNvPr>
            <p:cNvGrpSpPr/>
            <p:nvPr/>
          </p:nvGrpSpPr>
          <p:grpSpPr>
            <a:xfrm>
              <a:off x="7861299" y="3787404"/>
              <a:ext cx="2379565" cy="1441821"/>
              <a:chOff x="998248" y="3429000"/>
              <a:chExt cx="5415077" cy="2857500"/>
            </a:xfrm>
          </p:grpSpPr>
          <p:sp>
            <p:nvSpPr>
              <p:cNvPr id="103" name="Rectangle: Rounded Corners 102">
                <a:extLst>
                  <a:ext uri="{FF2B5EF4-FFF2-40B4-BE49-F238E27FC236}">
                    <a16:creationId xmlns:a16="http://schemas.microsoft.com/office/drawing/2014/main" id="{540D1B67-7AEE-46B3-BC3E-FD633B197578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4" name="Rectangle: Rounded Corners 103">
                <a:extLst>
                  <a:ext uri="{FF2B5EF4-FFF2-40B4-BE49-F238E27FC236}">
                    <a16:creationId xmlns:a16="http://schemas.microsoft.com/office/drawing/2014/main" id="{447B1A4F-C96F-48C4-96E4-DFEA515DFD21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0DEF2ED3-26F7-4C6E-9A68-C383B1B8F5E8}"/>
                </a:ext>
              </a:extLst>
            </p:cNvPr>
            <p:cNvGrpSpPr/>
            <p:nvPr/>
          </p:nvGrpSpPr>
          <p:grpSpPr>
            <a:xfrm>
              <a:off x="4911772" y="3787404"/>
              <a:ext cx="2379565" cy="1441821"/>
              <a:chOff x="998248" y="3429000"/>
              <a:chExt cx="5415077" cy="2857500"/>
            </a:xfrm>
          </p:grpSpPr>
          <p:sp>
            <p:nvSpPr>
              <p:cNvPr id="101" name="Rectangle: Rounded Corners 100">
                <a:extLst>
                  <a:ext uri="{FF2B5EF4-FFF2-40B4-BE49-F238E27FC236}">
                    <a16:creationId xmlns:a16="http://schemas.microsoft.com/office/drawing/2014/main" id="{EB946F51-8085-4F10-A755-4CD790367FC4}"/>
                  </a:ext>
                </a:extLst>
              </p:cNvPr>
              <p:cNvSpPr/>
              <p:nvPr/>
            </p:nvSpPr>
            <p:spPr>
              <a:xfrm>
                <a:off x="998248" y="3429000"/>
                <a:ext cx="5415077" cy="2857500"/>
              </a:xfrm>
              <a:prstGeom prst="roundRect">
                <a:avLst>
                  <a:gd name="adj" fmla="val 19383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2" name="Rectangle: Rounded Corners 101">
                <a:extLst>
                  <a:ext uri="{FF2B5EF4-FFF2-40B4-BE49-F238E27FC236}">
                    <a16:creationId xmlns:a16="http://schemas.microsoft.com/office/drawing/2014/main" id="{6E3CD2CD-C6B3-4CCA-A5C9-D833F07D878D}"/>
                  </a:ext>
                </a:extLst>
              </p:cNvPr>
              <p:cNvSpPr/>
              <p:nvPr/>
            </p:nvSpPr>
            <p:spPr>
              <a:xfrm>
                <a:off x="1140588" y="3572888"/>
                <a:ext cx="5130399" cy="2444203"/>
              </a:xfrm>
              <a:prstGeom prst="roundRect">
                <a:avLst>
                  <a:gd name="adj" fmla="val 19383"/>
                </a:avLst>
              </a:prstGeom>
              <a:solidFill>
                <a:srgbClr val="F7FF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1BDE6549-5D49-4ED5-A32E-9734D332BA1C}"/>
                </a:ext>
              </a:extLst>
            </p:cNvPr>
            <p:cNvGrpSpPr/>
            <p:nvPr/>
          </p:nvGrpSpPr>
          <p:grpSpPr>
            <a:xfrm>
              <a:off x="5335799" y="3398043"/>
              <a:ext cx="1520398" cy="439485"/>
              <a:chOff x="2425520" y="3398043"/>
              <a:chExt cx="1520398" cy="439485"/>
            </a:xfrm>
          </p:grpSpPr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A42D79FB-BA8B-4D75-9450-0FC4352EEDB8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0" name="Rectangle: Rounded Corners 99">
                <a:extLst>
                  <a:ext uri="{FF2B5EF4-FFF2-40B4-BE49-F238E27FC236}">
                    <a16:creationId xmlns:a16="http://schemas.microsoft.com/office/drawing/2014/main" id="{F6B120DE-0A82-4F98-ACFD-556C0BD20042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777A3FEB-BBD5-44D7-9361-C5659B5F66DA}"/>
                </a:ext>
              </a:extLst>
            </p:cNvPr>
            <p:cNvGrpSpPr/>
            <p:nvPr/>
          </p:nvGrpSpPr>
          <p:grpSpPr>
            <a:xfrm>
              <a:off x="8279776" y="3398043"/>
              <a:ext cx="1520398" cy="439485"/>
              <a:chOff x="2425520" y="3398043"/>
              <a:chExt cx="1520398" cy="439485"/>
            </a:xfrm>
          </p:grpSpPr>
          <p:sp>
            <p:nvSpPr>
              <p:cNvPr id="97" name="Rectangle: Rounded Corners 96">
                <a:extLst>
                  <a:ext uri="{FF2B5EF4-FFF2-40B4-BE49-F238E27FC236}">
                    <a16:creationId xmlns:a16="http://schemas.microsoft.com/office/drawing/2014/main" id="{2D3810AC-FD45-4985-83D8-A36BE17E810A}"/>
                  </a:ext>
                </a:extLst>
              </p:cNvPr>
              <p:cNvSpPr/>
              <p:nvPr/>
            </p:nvSpPr>
            <p:spPr>
              <a:xfrm>
                <a:off x="2425520" y="3398043"/>
                <a:ext cx="215412" cy="439485"/>
              </a:xfrm>
              <a:prstGeom prst="roundRect">
                <a:avLst>
                  <a:gd name="adj" fmla="val 38209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B26C5828-57F6-42D9-B204-DB66BE1A5BA4}"/>
                  </a:ext>
                </a:extLst>
              </p:cNvPr>
              <p:cNvSpPr/>
              <p:nvPr/>
            </p:nvSpPr>
            <p:spPr>
              <a:xfrm>
                <a:off x="3730506" y="3398043"/>
                <a:ext cx="215412" cy="439485"/>
              </a:xfrm>
              <a:prstGeom prst="roundRect">
                <a:avLst>
                  <a:gd name="adj" fmla="val 39683"/>
                </a:avLst>
              </a:prstGeom>
              <a:solidFill>
                <a:srgbClr val="C1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94" name="Graphic 93">
              <a:extLst>
                <a:ext uri="{FF2B5EF4-FFF2-40B4-BE49-F238E27FC236}">
                  <a16:creationId xmlns:a16="http://schemas.microsoft.com/office/drawing/2014/main" id="{6519BFA8-3AA6-47EC-9B89-5DD6251A0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752798" y="4008694"/>
              <a:ext cx="861033" cy="935906"/>
            </a:xfrm>
            <a:prstGeom prst="rect">
              <a:avLst/>
            </a:prstGeom>
          </p:spPr>
        </p:pic>
        <p:pic>
          <p:nvPicPr>
            <p:cNvPr id="95" name="Graphic 94">
              <a:extLst>
                <a:ext uri="{FF2B5EF4-FFF2-40B4-BE49-F238E27FC236}">
                  <a16:creationId xmlns:a16="http://schemas.microsoft.com/office/drawing/2014/main" id="{B59413AA-B979-4A39-BA5F-2D1E867F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584081" y="4127352"/>
              <a:ext cx="1023834" cy="761923"/>
            </a:xfrm>
            <a:prstGeom prst="rect">
              <a:avLst/>
            </a:prstGeom>
          </p:spPr>
        </p:pic>
        <p:pic>
          <p:nvPicPr>
            <p:cNvPr id="96" name="Graphic 95">
              <a:extLst>
                <a:ext uri="{FF2B5EF4-FFF2-40B4-BE49-F238E27FC236}">
                  <a16:creationId xmlns:a16="http://schemas.microsoft.com/office/drawing/2014/main" id="{C62D4A21-3E5F-4A1C-9D34-E254AAFCC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770375" y="3948920"/>
              <a:ext cx="561411" cy="1055453"/>
            </a:xfrm>
            <a:prstGeom prst="rect">
              <a:avLst/>
            </a:prstGeom>
          </p:spPr>
        </p:pic>
      </p:grpSp>
      <p:pic>
        <p:nvPicPr>
          <p:cNvPr id="36" name="Graphic 35">
            <a:extLst>
              <a:ext uri="{FF2B5EF4-FFF2-40B4-BE49-F238E27FC236}">
                <a16:creationId xmlns:a16="http://schemas.microsoft.com/office/drawing/2014/main" id="{9C5A88BD-D3AA-4506-8E3D-1CE8A83406B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12705" y="4752975"/>
            <a:ext cx="1254731" cy="20002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99B6D78-EB80-4513-8862-E08D7202E1F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0096" y="828789"/>
            <a:ext cx="3993226" cy="8596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156149-59DE-4DE6-B41F-5FB987AA92D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5080" y="0"/>
            <a:ext cx="2213040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5C3909-F4CC-4429-84AC-829E343CB9DD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4123"/>
          <a:stretch/>
        </p:blipFill>
        <p:spPr>
          <a:xfrm>
            <a:off x="3652901" y="118089"/>
            <a:ext cx="4886198" cy="84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356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BC40BF4-24D8-4E91-B2A0-F79D1E0181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607DA3-3F6C-4029-8E5F-3F3870CCE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338" y="1481799"/>
            <a:ext cx="3651821" cy="658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EEA0A7D4-6A23-445D-BA50-2DC2E9FDCB61}"/>
              </a:ext>
            </a:extLst>
          </p:cNvPr>
          <p:cNvSpPr/>
          <p:nvPr/>
        </p:nvSpPr>
        <p:spPr>
          <a:xfrm>
            <a:off x="152946" y="2067225"/>
            <a:ext cx="56071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การอธิบายอย่างเป็นลําดับ แสดงขั้นตอนการทํางาน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7A6B048-789D-469B-9FE4-CA063575BBD7}"/>
              </a:ext>
            </a:extLst>
          </p:cNvPr>
          <p:cNvSpPr/>
          <p:nvPr/>
        </p:nvSpPr>
        <p:spPr>
          <a:xfrm>
            <a:off x="5947480" y="3873985"/>
            <a:ext cx="47642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การอธิบายขั้นตอนการทํางานด้วยแผนผัง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มีสัญลักษณ์และคําอธิบาย เช่น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5C76ED-446B-4CD1-8797-C44BA3DDA0D9}"/>
              </a:ext>
            </a:extLst>
          </p:cNvPr>
          <p:cNvCxnSpPr>
            <a:cxnSpLocks/>
          </p:cNvCxnSpPr>
          <p:nvPr/>
        </p:nvCxnSpPr>
        <p:spPr>
          <a:xfrm>
            <a:off x="5823073" y="1501556"/>
            <a:ext cx="0" cy="490535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70B35C4-B261-4495-9BA5-E960F61D4671}"/>
              </a:ext>
            </a:extLst>
          </p:cNvPr>
          <p:cNvGrpSpPr/>
          <p:nvPr/>
        </p:nvGrpSpPr>
        <p:grpSpPr>
          <a:xfrm>
            <a:off x="1074484" y="2924781"/>
            <a:ext cx="4431562" cy="3475959"/>
            <a:chOff x="445239" y="2752714"/>
            <a:chExt cx="4431562" cy="3475959"/>
          </a:xfrm>
        </p:grpSpPr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AD7B7DFF-19B3-4606-B688-CF50727EA032}"/>
                </a:ext>
              </a:extLst>
            </p:cNvPr>
            <p:cNvSpPr/>
            <p:nvPr/>
          </p:nvSpPr>
          <p:spPr>
            <a:xfrm>
              <a:off x="445239" y="2752714"/>
              <a:ext cx="4431562" cy="3463260"/>
            </a:xfrm>
            <a:prstGeom prst="roundRect">
              <a:avLst>
                <a:gd name="adj" fmla="val 9318"/>
              </a:avLst>
            </a:prstGeom>
            <a:solidFill>
              <a:schemeClr val="bg1"/>
            </a:solidFill>
            <a:ln>
              <a:solidFill>
                <a:srgbClr val="934BC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4D1E956-6FB2-4807-8D83-1C1EB5FFA985}"/>
                </a:ext>
              </a:extLst>
            </p:cNvPr>
            <p:cNvSpPr/>
            <p:nvPr/>
          </p:nvSpPr>
          <p:spPr>
            <a:xfrm>
              <a:off x="809069" y="2958547"/>
              <a:ext cx="3659117" cy="3270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1. เตรียมของ</a:t>
              </a:r>
            </a:p>
            <a:p>
              <a:pPr lvl="0">
                <a:lnSpc>
                  <a:spcPct val="150000"/>
                </a:lnSpc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2. เติมนํ้าใส่หม้อ ใส่ไข่ลงไป</a:t>
              </a:r>
            </a:p>
            <a:p>
              <a:pPr lvl="0">
                <a:lnSpc>
                  <a:spcPct val="150000"/>
                </a:lnSpc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3. นําหม้อตั้งบนเตา เปิดไฟ</a:t>
              </a:r>
            </a:p>
            <a:p>
              <a:pPr lvl="0">
                <a:lnSpc>
                  <a:spcPct val="150000"/>
                </a:lnSpc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4. เมื่อนําเดือด จับเวลา 4 นาที ปิดไฟ</a:t>
              </a:r>
            </a:p>
            <a:p>
              <a:pPr lvl="0">
                <a:lnSpc>
                  <a:spcPct val="150000"/>
                </a:lnSpc>
              </a:pP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5. นําไข่ออกจากหม้อ</a:t>
              </a:r>
            </a:p>
          </p:txBody>
        </p:sp>
      </p:grpSp>
      <p:sp>
        <p:nvSpPr>
          <p:cNvPr id="152" name="Rectangle 151">
            <a:extLst>
              <a:ext uri="{FF2B5EF4-FFF2-40B4-BE49-F238E27FC236}">
                <a16:creationId xmlns:a16="http://schemas.microsoft.com/office/drawing/2014/main" id="{DDB4F464-68FF-4DB7-98C7-315C943CBBAE}"/>
              </a:ext>
            </a:extLst>
          </p:cNvPr>
          <p:cNvSpPr/>
          <p:nvPr/>
        </p:nvSpPr>
        <p:spPr>
          <a:xfrm>
            <a:off x="5948782" y="2071227"/>
            <a:ext cx="4143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การอธิบายด้วยข้อความทีละขั้นตอน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ก้ำกึ่งภาษาคอมพิวเตอร์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A3EEFAD9-839C-4703-8801-005B1CAFC318}"/>
              </a:ext>
            </a:extLst>
          </p:cNvPr>
          <p:cNvSpPr/>
          <p:nvPr/>
        </p:nvSpPr>
        <p:spPr>
          <a:xfrm>
            <a:off x="6293851" y="5708340"/>
            <a:ext cx="15226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จุดเริ่มต้น</a:t>
            </a:r>
            <a:endParaRPr lang="en-US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หรือจุดสิ้นสุด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CCCD5BA7-720E-4473-81FB-73B162F88475}"/>
              </a:ext>
            </a:extLst>
          </p:cNvPr>
          <p:cNvSpPr/>
          <p:nvPr/>
        </p:nvSpPr>
        <p:spPr>
          <a:xfrm>
            <a:off x="8105638" y="5700721"/>
            <a:ext cx="1657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การดำเนินการ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38557F36-69AC-44CA-8EE7-B7CEED36FCE6}"/>
              </a:ext>
            </a:extLst>
          </p:cNvPr>
          <p:cNvSpPr/>
          <p:nvPr/>
        </p:nvSpPr>
        <p:spPr>
          <a:xfrm>
            <a:off x="10073494" y="5700721"/>
            <a:ext cx="13618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การตัดสินใจ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8E991795-DF20-41F6-A47E-E213EE3D4C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312800" y="4954313"/>
            <a:ext cx="1054764" cy="174868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FE791D1-A1A4-4CBD-B26C-19E70B4222E0}"/>
              </a:ext>
            </a:extLst>
          </p:cNvPr>
          <p:cNvGrpSpPr/>
          <p:nvPr/>
        </p:nvGrpSpPr>
        <p:grpSpPr>
          <a:xfrm>
            <a:off x="10171626" y="1486015"/>
            <a:ext cx="1833036" cy="1732272"/>
            <a:chOff x="3236173" y="3560324"/>
            <a:chExt cx="1833036" cy="1732272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7ED9E06F-74DF-4881-8DC4-20A5C681BA10}"/>
                </a:ext>
              </a:extLst>
            </p:cNvPr>
            <p:cNvSpPr/>
            <p:nvPr/>
          </p:nvSpPr>
          <p:spPr>
            <a:xfrm>
              <a:off x="3236173" y="3560324"/>
              <a:ext cx="1804813" cy="1732272"/>
            </a:xfrm>
            <a:prstGeom prst="roundRect">
              <a:avLst>
                <a:gd name="adj" fmla="val 8774"/>
              </a:avLst>
            </a:prstGeom>
            <a:solidFill>
              <a:schemeClr val="bg1"/>
            </a:solidFill>
            <a:ln w="12700">
              <a:solidFill>
                <a:srgbClr val="E5771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สี่เหลี่ยมผืนผ้า 62">
              <a:extLst>
                <a:ext uri="{FF2B5EF4-FFF2-40B4-BE49-F238E27FC236}">
                  <a16:creationId xmlns:a16="http://schemas.microsoft.com/office/drawing/2014/main" id="{E528F2C3-AF8E-4785-93D1-C934B43A532B}"/>
                </a:ext>
              </a:extLst>
            </p:cNvPr>
            <p:cNvSpPr/>
            <p:nvPr/>
          </p:nvSpPr>
          <p:spPr>
            <a:xfrm>
              <a:off x="3389223" y="3661380"/>
              <a:ext cx="1679986" cy="16312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Start</a:t>
              </a:r>
            </a:p>
            <a:p>
              <a:r>
                <a:rPr lang="en-US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…………...……….</a:t>
              </a:r>
            </a:p>
            <a:p>
              <a:r>
                <a:rPr lang="en-US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…………...……….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en-US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…………...……….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en-US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End</a:t>
              </a:r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4D9E866-36ED-458D-80A6-93E4336F16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166" y="826888"/>
            <a:ext cx="2621507" cy="8596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B1D0FA-7288-4013-B39F-8CF11C03ED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47480" y="1473818"/>
            <a:ext cx="4127350" cy="658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B0518C-4E85-4783-A481-746AB89EFD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47480" y="3276848"/>
            <a:ext cx="3487214" cy="6584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AEA87DD-0605-4204-9301-F9C2960E5D9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93563" y="2660298"/>
            <a:ext cx="2584928" cy="5974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DB6491-D506-4CF2-BCD8-BB4B6BE3FAD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1985" y="5047144"/>
            <a:ext cx="1426346" cy="5478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13D67D5-262D-45B0-A6F7-DA08F35E5C7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0029" y="5047144"/>
            <a:ext cx="1460873" cy="54903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8199DA1-719E-4779-8509-8CB1EF9C7F7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1151" y="5047144"/>
            <a:ext cx="1426346" cy="54789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9418D84-BA29-4FF6-AAA2-5C9C4C513B7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5080" y="0"/>
            <a:ext cx="2213040" cy="64623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159F8D1-C28B-4C97-B243-DE3A7A556EE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4123"/>
          <a:stretch/>
        </p:blipFill>
        <p:spPr>
          <a:xfrm>
            <a:off x="3652901" y="118089"/>
            <a:ext cx="4886198" cy="84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663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1C3809-94A9-4B45-9A22-55F9A03ECB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835" y="3429000"/>
            <a:ext cx="6168329" cy="1256797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763CFE4-94A8-4088-B7AD-E0EDF77A1D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8ECE9F0-5A12-4BA3-BFE7-AB830826316A}"/>
              </a:ext>
            </a:extLst>
          </p:cNvPr>
          <p:cNvGrpSpPr/>
          <p:nvPr/>
        </p:nvGrpSpPr>
        <p:grpSpPr>
          <a:xfrm>
            <a:off x="2509235" y="1712085"/>
            <a:ext cx="7173535" cy="1722474"/>
            <a:chOff x="2424225" y="1681780"/>
            <a:chExt cx="7173535" cy="172247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2F10288-520C-43B0-943D-41A43A7D10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447" t="17674" r="21715" b="57210"/>
            <a:stretch/>
          </p:blipFill>
          <p:spPr>
            <a:xfrm>
              <a:off x="2424225" y="1681780"/>
              <a:ext cx="7173535" cy="1722474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4D95143-3041-40A4-BE6D-0B96144CEF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9219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502F4FC-16F8-40F3-ADE6-500FC42EDD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46872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0319346C-1B45-4EF3-B437-086A03414D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608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8797C9D-F6A8-470C-A24D-474C48234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850" y="5368176"/>
            <a:ext cx="3743268" cy="10790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B8C679-6F8F-44AA-AA3F-104F2CA87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850" y="4511921"/>
            <a:ext cx="3743268" cy="10851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03FCD0A-97E2-4166-8069-C9E4D8D2DB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934" y="3714114"/>
            <a:ext cx="3743268" cy="10790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3F77C2-3179-407B-8D40-21352F8214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1645" y="2928409"/>
            <a:ext cx="3743268" cy="10790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32E5C1-1C89-4563-B22F-8062E209EA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4652" y="2932235"/>
            <a:ext cx="3743268" cy="10729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1CB080-BA97-452B-B1E9-53E0EEE537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630" y="1041829"/>
            <a:ext cx="7279255" cy="969348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79" name="คำอธิบาย">
            <a:extLst>
              <a:ext uri="{FF2B5EF4-FFF2-40B4-BE49-F238E27FC236}">
                <a16:creationId xmlns:a16="http://schemas.microsoft.com/office/drawing/2014/main" id="{A05541DA-2C7B-432E-95D9-DFF04FE100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2E637C-9FCC-4BB3-ADBE-52899565635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10869" y="1856608"/>
            <a:ext cx="3151905" cy="10912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AD7434-9FD1-44C5-9C1B-32B66C339ED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74652" y="3720641"/>
            <a:ext cx="3743268" cy="107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086E9D-A4DF-45CC-853F-25633570E82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64025" y="4516139"/>
            <a:ext cx="3743268" cy="10790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CB2128-FE60-4227-8837-44539E66D3A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64025" y="5359081"/>
            <a:ext cx="3743268" cy="1085182"/>
          </a:xfrm>
          <a:prstGeom prst="rect">
            <a:avLst/>
          </a:prstGeom>
        </p:spPr>
      </p:pic>
      <p:pic>
        <p:nvPicPr>
          <p:cNvPr id="83" name="Next">
            <a:hlinkClick r:id="rId14" action="ppaction://hlinksldjump"/>
            <a:extLst>
              <a:ext uri="{FF2B5EF4-FFF2-40B4-BE49-F238E27FC236}">
                <a16:creationId xmlns:a16="http://schemas.microsoft.com/office/drawing/2014/main" id="{36D160B5-1247-4FE3-90BB-C498AEF3646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8D353C-E07E-4D1B-8314-D368DFF0C0F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93798" y="7465915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A7310EA-1CDF-4CF2-8E2E-C9EEFC0BC5A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52630" y="299686"/>
            <a:ext cx="7576543" cy="10705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C8CD335-BB09-417C-982A-3CF8115B12DD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33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 -0.93195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59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945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3195 L 0 0.25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09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945 L -2.29167E-6 0.2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431CBFA-069A-40F7-B855-5CD59B462E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570" y="4953551"/>
            <a:ext cx="3743268" cy="10729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22FC5B-0A90-4AB8-907B-CB477863C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140" y="4197084"/>
            <a:ext cx="3743268" cy="10851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4D34675-F60F-44A8-ADD9-8BB2AD218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9140" y="3467754"/>
            <a:ext cx="3743268" cy="10790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88F154-D6A1-497A-A825-41F5876E21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0755" y="2754417"/>
            <a:ext cx="3743268" cy="10790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A81840D-27D2-4A0E-BB49-39A33FEBAC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5781" y="461608"/>
            <a:ext cx="7279255" cy="969348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2B88C4-CCCF-4956-86CB-9590E36260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3514" y="1236775"/>
            <a:ext cx="5419814" cy="16582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AA20C9-B7E9-4A8E-B457-5F3214F9AB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34658" y="2756034"/>
            <a:ext cx="3749365" cy="10790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2878BA-83C2-4D6E-BB35-6A7ED76870B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00474" y="3469921"/>
            <a:ext cx="3749365" cy="10790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5D9CB0-3143-4E51-85D4-9719C33ED82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00474" y="4197084"/>
            <a:ext cx="3749365" cy="10851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B05862-ABEF-41F0-BD9A-C85ACCA4D8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00473" y="4953552"/>
            <a:ext cx="3749365" cy="1072989"/>
          </a:xfrm>
          <a:prstGeom prst="rect">
            <a:avLst/>
          </a:prstGeom>
        </p:spPr>
      </p:pic>
      <p:pic>
        <p:nvPicPr>
          <p:cNvPr id="154" name="คำอธิบาย">
            <a:extLst>
              <a:ext uri="{FF2B5EF4-FFF2-40B4-BE49-F238E27FC236}">
                <a16:creationId xmlns:a16="http://schemas.microsoft.com/office/drawing/2014/main" id="{4F2F0C58-C70A-4A5E-AB55-42A98AC60DC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155" name="Next">
            <a:hlinkClick r:id="rId14" action="ppaction://hlinksldjump"/>
            <a:extLst>
              <a:ext uri="{FF2B5EF4-FFF2-40B4-BE49-F238E27FC236}">
                <a16:creationId xmlns:a16="http://schemas.microsoft.com/office/drawing/2014/main" id="{9B6F8855-8CA6-4C2E-8217-A5E24A41A0F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D343A1B-75FD-4CFE-9F17-C13F2F43604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798" y="7389284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54FC3E5-CD9A-4E42-AA10-B2E104582E03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18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 -0.9051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25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0093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051 L 0 0.25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755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0093 L -2.29167E-6 0.2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E8410A93-7DA1-4FD6-ACCF-ECC75229B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652" y="4879842"/>
            <a:ext cx="863890" cy="105586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55767EE-9851-420A-8701-DF9D028D09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8582" y="4886986"/>
            <a:ext cx="863890" cy="105586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0D4DECB-CDC5-48FB-800D-AFB08EA612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3290" y="4873081"/>
            <a:ext cx="877900" cy="10729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53ABF40-C8A1-4075-BE91-E903902232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1360" y="4873080"/>
            <a:ext cx="877900" cy="107298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AF0DD7A-EE96-4838-8D6C-6CB46E001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1757" y="3222737"/>
            <a:ext cx="877900" cy="107298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823D71D-6021-46CE-A981-62E56AD853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9827" y="3213203"/>
            <a:ext cx="877900" cy="10729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7ACB61-5A32-4608-8D41-3C3A1D6F30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1754" y="660211"/>
            <a:ext cx="10705504" cy="969348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65" name="คำอธิบาย">
            <a:extLst>
              <a:ext uri="{FF2B5EF4-FFF2-40B4-BE49-F238E27FC236}">
                <a16:creationId xmlns:a16="http://schemas.microsoft.com/office/drawing/2014/main" id="{AAE8CBA7-779B-478D-AC5F-5940947876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66" name="Next">
            <a:hlinkClick r:id="rId11" action="ppaction://hlinksldjump"/>
            <a:extLst>
              <a:ext uri="{FF2B5EF4-FFF2-40B4-BE49-F238E27FC236}">
                <a16:creationId xmlns:a16="http://schemas.microsoft.com/office/drawing/2014/main" id="{9115405F-1983-48CF-9165-912A746236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2821A5A-EA45-41A5-8ACA-9EBA413D8F09}"/>
              </a:ext>
            </a:extLst>
          </p:cNvPr>
          <p:cNvGrpSpPr/>
          <p:nvPr/>
        </p:nvGrpSpPr>
        <p:grpSpPr>
          <a:xfrm>
            <a:off x="1360507" y="1443306"/>
            <a:ext cx="9477053" cy="1509948"/>
            <a:chOff x="1366207" y="1435464"/>
            <a:chExt cx="9477053" cy="1509948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C36D14D-7648-44AD-A728-472D26C8A6BA}"/>
                </a:ext>
              </a:extLst>
            </p:cNvPr>
            <p:cNvSpPr/>
            <p:nvPr/>
          </p:nvSpPr>
          <p:spPr>
            <a:xfrm>
              <a:off x="1366207" y="1435464"/>
              <a:ext cx="9477053" cy="135013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7C55FDC-BC5E-4724-8096-8D0F66807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529700" y="1567597"/>
              <a:ext cx="9132600" cy="1377815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22D9D9FB-A8CD-4441-9089-401CA2D766D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37727" y="3142894"/>
            <a:ext cx="2341067" cy="10973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08137A7-33A1-49F9-BA1D-D698AC8ED94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14798" y="4642328"/>
            <a:ext cx="2420322" cy="11949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C55038F-081B-4AE4-A16A-A690A8DBCFD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48379" y="3274150"/>
            <a:ext cx="3090940" cy="9693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9824B55-E802-4C46-8ED9-F5057EA95BC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48379" y="4580224"/>
            <a:ext cx="3017782" cy="12619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3CD1EC5-E247-4ED4-9F3E-291D5544558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51757" y="3219226"/>
            <a:ext cx="877900" cy="10729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E1B0A52-8B65-4626-8A9F-A39A65E7E62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59827" y="3215584"/>
            <a:ext cx="877900" cy="107298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000BEA5-EC1A-4400-916C-69A6B99E108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93798" y="7396824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A0568-C5BA-4182-A33E-943B492E0D25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61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91157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7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0185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1157 L 0 0.25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0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0185 L -2.29167E-6 0.2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BC40BF4-24D8-4E91-B2A0-F79D1E0181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E6EDD7-C920-448C-AE2A-88D43F61D6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0360" y="2201194"/>
            <a:ext cx="8291279" cy="32799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C03D110-84B7-4A20-AED0-EAA96AE92C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2858" y="32099"/>
            <a:ext cx="8986283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867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DCF9BE4-173A-477B-B850-B9A6EA717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522" y="4966707"/>
            <a:ext cx="3743268" cy="107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CD10AB-E16E-4C4E-AB97-9E83E8A0A6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955"/>
          <a:stretch/>
        </p:blipFill>
        <p:spPr>
          <a:xfrm>
            <a:off x="1651067" y="4969883"/>
            <a:ext cx="3743268" cy="8374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89DEE44-E271-4B4C-92A9-5B0B991A9C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067" y="4155464"/>
            <a:ext cx="3743268" cy="107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67C4E2E-854D-4FEF-B0BC-8D869C2D0E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067" y="3310364"/>
            <a:ext cx="3743268" cy="1072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99BAF0-3FD5-4F2E-8E2D-578DE880CF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2172" y="2508289"/>
            <a:ext cx="3743268" cy="1072989"/>
          </a:xfrm>
          <a:prstGeom prst="rect">
            <a:avLst/>
          </a:prstGeom>
        </p:spPr>
      </p:pic>
      <p:pic>
        <p:nvPicPr>
          <p:cNvPr id="80" name="Picture 7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B3A11D-B3C6-4921-9F79-9DB05EB5E8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81" name="คำอธิบาย">
            <a:extLst>
              <a:ext uri="{FF2B5EF4-FFF2-40B4-BE49-F238E27FC236}">
                <a16:creationId xmlns:a16="http://schemas.microsoft.com/office/drawing/2014/main" id="{73C8C466-65FE-4981-B848-9FB3E1155F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83" name="Next">
            <a:hlinkClick r:id="rId9" action="ppaction://hlinksldjump"/>
            <a:extLst>
              <a:ext uri="{FF2B5EF4-FFF2-40B4-BE49-F238E27FC236}">
                <a16:creationId xmlns:a16="http://schemas.microsoft.com/office/drawing/2014/main" id="{46111367-7D81-4E27-A1E7-D21A25FCFC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3F3EEF-155D-40F1-B9BF-3A5BEE0BAF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8822" y="618959"/>
            <a:ext cx="7279255" cy="9693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31D512-32CD-48DC-8845-F639C897FE9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56710" y="1410118"/>
            <a:ext cx="4078577" cy="10729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ABBD26-A1E5-4FF0-9DA0-083BE1C625E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721"/>
          <a:stretch/>
        </p:blipFill>
        <p:spPr>
          <a:xfrm>
            <a:off x="1651067" y="2505229"/>
            <a:ext cx="3743268" cy="8184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6EE227-1647-4483-A622-B9CD44943E1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080"/>
          <a:stretch/>
        </p:blipFill>
        <p:spPr>
          <a:xfrm>
            <a:off x="1651067" y="3310365"/>
            <a:ext cx="3743268" cy="8360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EAAF54-95E0-44C1-BB19-DA53438BE9E0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080"/>
          <a:stretch/>
        </p:blipFill>
        <p:spPr>
          <a:xfrm>
            <a:off x="1651067" y="4150952"/>
            <a:ext cx="3743268" cy="8360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C169756-C506-44E6-A135-19B252AB478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798" y="7462116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BB91F32-CA38-4E7C-887C-1140E8123C3E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10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93541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78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945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3541 L 0 0.25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5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944 L -2.29167E-6 0.2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FA8BC24C-FA94-4A52-A347-72CEA328C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813" y="4924781"/>
            <a:ext cx="3700593" cy="10790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E713A01-086C-4586-A3FE-4871D892E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765" y="3989721"/>
            <a:ext cx="3700593" cy="10851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46D58EC-A8CE-4B8B-B682-82AB84A9F5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846" y="3068798"/>
            <a:ext cx="3700593" cy="10790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54DFB4C-5830-4101-9DA3-51B57D7B0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3846" y="2139982"/>
            <a:ext cx="3700593" cy="10790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A62B072-94CC-48CA-B3C9-F10645FC86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0354" y="2163393"/>
            <a:ext cx="4582805" cy="372015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F1A7CF6-60D8-4020-8E17-99DF09D14B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795" y="793337"/>
            <a:ext cx="10705504" cy="15180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F4AF6C-4D6F-4B94-AD80-BF9042F841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3262" y="2135071"/>
            <a:ext cx="3706689" cy="10790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2E4B9E-0D68-4419-B733-BDE3B51AE4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3262" y="3067149"/>
            <a:ext cx="3706689" cy="10790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23678B-C1E2-4A1E-86F9-C248FCB93F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39481" y="3992703"/>
            <a:ext cx="3706689" cy="10851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5A6E76C-3D1E-45F1-8D33-011692E6B97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45577" y="4924781"/>
            <a:ext cx="3700593" cy="1079086"/>
          </a:xfrm>
          <a:prstGeom prst="rect">
            <a:avLst/>
          </a:prstGeom>
        </p:spPr>
      </p:pic>
      <p:pic>
        <p:nvPicPr>
          <p:cNvPr id="124" name="Picture 1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1C4D508-F9DB-4292-A0FF-E647E75F69B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125" name="คำอธิบาย">
            <a:extLst>
              <a:ext uri="{FF2B5EF4-FFF2-40B4-BE49-F238E27FC236}">
                <a16:creationId xmlns:a16="http://schemas.microsoft.com/office/drawing/2014/main" id="{4DC27293-D087-4881-9825-2C708C16B4D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126" name="Next">
            <a:hlinkClick r:id="rId14" action="ppaction://hlinksldjump"/>
            <a:extLst>
              <a:ext uri="{FF2B5EF4-FFF2-40B4-BE49-F238E27FC236}">
                <a16:creationId xmlns:a16="http://schemas.microsoft.com/office/drawing/2014/main" id="{ECEA3AAB-F587-4ED3-BF4C-63D293AE6A0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237F87E-5163-44F5-A4AD-ED62431A945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798" y="7365742"/>
            <a:ext cx="10004403" cy="594411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11FA16-5967-44C8-8D31-527DF121223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3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729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9814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7292 L -2.29167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13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8148 L 0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11FE7CC-0D82-42E0-9C43-F9588C685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362" y="5251967"/>
            <a:ext cx="6127011" cy="1072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9AB1D1-EF0F-4CAF-A790-8BDA52174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313" y="4475677"/>
            <a:ext cx="6127011" cy="107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909D45-268F-4644-B604-B46B87C16C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1028" y="3745448"/>
            <a:ext cx="6133108" cy="107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8BC087-1263-49C5-8546-4822E278D4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265" y="2975414"/>
            <a:ext cx="6133108" cy="10729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19FE68-5BB9-41E2-AEC0-621E1AE11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71" y="794687"/>
            <a:ext cx="7279255" cy="24934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E8EF9B-9F7A-4B78-96CF-28AD8FEC59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62367" y="1587235"/>
            <a:ext cx="7340220" cy="908383"/>
          </a:xfrm>
          <a:prstGeom prst="rect">
            <a:avLst/>
          </a:prstGeom>
        </p:spPr>
      </p:pic>
      <p:pic>
        <p:nvPicPr>
          <p:cNvPr id="81" name="Picture 8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8F59504-B945-440B-8849-AAD2F502FA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83" name="คำอธิบาย">
            <a:extLst>
              <a:ext uri="{FF2B5EF4-FFF2-40B4-BE49-F238E27FC236}">
                <a16:creationId xmlns:a16="http://schemas.microsoft.com/office/drawing/2014/main" id="{CE05E244-2A8A-47AA-BFB1-B912F45DCF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84" name="Next">
            <a:hlinkClick r:id="rId10" action="ppaction://hlinksldjump"/>
            <a:extLst>
              <a:ext uri="{FF2B5EF4-FFF2-40B4-BE49-F238E27FC236}">
                <a16:creationId xmlns:a16="http://schemas.microsoft.com/office/drawing/2014/main" id="{21837DB2-6B36-4B82-9959-51073D94D9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E24F99-85B8-48E2-8899-1DFB5D188E7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56265" y="2978662"/>
            <a:ext cx="6133108" cy="107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8D22F4-6791-45B4-9513-1AE6CE66218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56265" y="3746327"/>
            <a:ext cx="6133108" cy="10729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4C3E28-0320-459B-92B4-183ADE1BF73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56265" y="4475626"/>
            <a:ext cx="6133108" cy="107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BB909DC-6192-4962-9652-A1591EE02FC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56265" y="5248105"/>
            <a:ext cx="6133108" cy="107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32325B-8B5C-4D51-8300-23BAE557AA0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93798" y="7465915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76093A-8686-4172-88CB-617E8B428484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88334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16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 -0.90024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88334 L -2.29167E-6 0.25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34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0024 L 0 0.2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9BE73A3-0808-4C4C-AA08-585EF93B9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796" y="2734684"/>
            <a:ext cx="5383235" cy="107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57DF6B-04FA-4841-A90C-1EF3C44038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162"/>
          <a:stretch/>
        </p:blipFill>
        <p:spPr>
          <a:xfrm>
            <a:off x="1141226" y="2740352"/>
            <a:ext cx="5383235" cy="8771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4FA7E69-E687-4F2B-9DF9-FD53BF8748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544" y="5194727"/>
            <a:ext cx="5389331" cy="107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7093C3-D308-4241-A1EE-6DA06443AA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0894" y="4374878"/>
            <a:ext cx="5389331" cy="107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A60312-3374-4FC7-9D2E-5A1E48C79C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3012" y="3577377"/>
            <a:ext cx="5389331" cy="10729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1A37205-10F1-4EBE-AF9E-CD50890D69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421" y="796028"/>
            <a:ext cx="10101948" cy="9693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C59B501-4E93-4A40-A561-EA0E3A542F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7769" y="1692192"/>
            <a:ext cx="9376461" cy="9754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772DF5-C88E-4EDA-8D7F-4884F9D5437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545"/>
          <a:stretch/>
        </p:blipFill>
        <p:spPr>
          <a:xfrm>
            <a:off x="1136513" y="3573829"/>
            <a:ext cx="5389331" cy="88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0F32A2-AF62-487F-9214-152AAEC87F9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613"/>
          <a:stretch/>
        </p:blipFill>
        <p:spPr>
          <a:xfrm>
            <a:off x="1136512" y="4374884"/>
            <a:ext cx="5389331" cy="8410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98BA34-2A54-4D3E-BFE8-6B27AD10831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613"/>
          <a:stretch/>
        </p:blipFill>
        <p:spPr>
          <a:xfrm>
            <a:off x="1136511" y="5191179"/>
            <a:ext cx="5389331" cy="841079"/>
          </a:xfrm>
          <a:prstGeom prst="rect">
            <a:avLst/>
          </a:prstGeom>
        </p:spPr>
      </p:pic>
      <p:pic>
        <p:nvPicPr>
          <p:cNvPr id="77" name="Picture 7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3E89CAD-B5A8-475E-8163-8BB94EDEC7C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78" name="คำอธิบาย">
            <a:extLst>
              <a:ext uri="{FF2B5EF4-FFF2-40B4-BE49-F238E27FC236}">
                <a16:creationId xmlns:a16="http://schemas.microsoft.com/office/drawing/2014/main" id="{CC4E9E51-B69D-46DC-9938-1F38FDEF761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80" name="Next">
            <a:hlinkClick r:id="rId14" action="ppaction://hlinksldjump"/>
            <a:extLst>
              <a:ext uri="{FF2B5EF4-FFF2-40B4-BE49-F238E27FC236}">
                <a16:creationId xmlns:a16="http://schemas.microsoft.com/office/drawing/2014/main" id="{9E405187-F06A-457A-8546-BBE23C1CC73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1CA1D8-706E-416F-AC11-AD63300C8A2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93797" y="7394324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595B511-4178-4223-82F4-8DA44C3E1191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81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713 L -2.291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4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1482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713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85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91482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2AA23CA-CB22-4E08-8742-A8BB72BAD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9144" y="4332351"/>
            <a:ext cx="3286029" cy="10729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751A4B-99E0-4513-853B-DAEAC0890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0789" y="3498470"/>
            <a:ext cx="3286029" cy="107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0AEAFE-0E76-4560-85B6-7FAEA58B3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9063" y="2674957"/>
            <a:ext cx="3286029" cy="107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8B6B781-49F9-4C5E-A0D1-3CB49C8026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7476" y="1876442"/>
            <a:ext cx="3286029" cy="10729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CDD1CCB-CF9E-497B-936D-A35AD016C7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421" y="800353"/>
            <a:ext cx="10101948" cy="969348"/>
          </a:xfrm>
          <a:prstGeom prst="rect">
            <a:avLst/>
          </a:prstGeom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5BAAE309-1977-4A8B-B8CA-2B3F4144623A}"/>
              </a:ext>
            </a:extLst>
          </p:cNvPr>
          <p:cNvGrpSpPr/>
          <p:nvPr/>
        </p:nvGrpSpPr>
        <p:grpSpPr>
          <a:xfrm>
            <a:off x="967912" y="-1046624"/>
            <a:ext cx="3049003" cy="707886"/>
            <a:chOff x="7919639" y="3840962"/>
            <a:chExt cx="3049003" cy="707886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B1673569-8ADA-4810-A208-D22423FC6B8B}"/>
                </a:ext>
              </a:extLst>
            </p:cNvPr>
            <p:cNvGrpSpPr/>
            <p:nvPr/>
          </p:nvGrpSpPr>
          <p:grpSpPr>
            <a:xfrm>
              <a:off x="7919639" y="3870552"/>
              <a:ext cx="2924850" cy="595379"/>
              <a:chOff x="7919639" y="3870552"/>
              <a:chExt cx="2924850" cy="595379"/>
            </a:xfrm>
          </p:grpSpPr>
          <p:sp>
            <p:nvSpPr>
              <p:cNvPr id="156" name="Rectangle: Rounded Corners 155">
                <a:extLst>
                  <a:ext uri="{FF2B5EF4-FFF2-40B4-BE49-F238E27FC236}">
                    <a16:creationId xmlns:a16="http://schemas.microsoft.com/office/drawing/2014/main" id="{DB3F9A27-CF2F-4085-A42E-1069364FB4B5}"/>
                  </a:ext>
                </a:extLst>
              </p:cNvPr>
              <p:cNvSpPr/>
              <p:nvPr/>
            </p:nvSpPr>
            <p:spPr>
              <a:xfrm>
                <a:off x="7919639" y="3870552"/>
                <a:ext cx="2924850" cy="595379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solidFill>
                  <a:srgbClr val="F2F2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C9B990D5-5ED6-46A4-B01B-F6C6A4A6AC80}"/>
                  </a:ext>
                </a:extLst>
              </p:cNvPr>
              <p:cNvSpPr/>
              <p:nvPr/>
            </p:nvSpPr>
            <p:spPr>
              <a:xfrm>
                <a:off x="7952581" y="3898763"/>
                <a:ext cx="538956" cy="538956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/>
              </a:p>
            </p:txBody>
          </p:sp>
        </p:grp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B538E8AE-A791-4CC2-86C9-A4348B06CF0E}"/>
                </a:ext>
              </a:extLst>
            </p:cNvPr>
            <p:cNvSpPr txBox="1"/>
            <p:nvPr/>
          </p:nvSpPr>
          <p:spPr>
            <a:xfrm>
              <a:off x="8008699" y="3840962"/>
              <a:ext cx="45397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4.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56FE99E8-BDD7-492E-B13B-A670BCF4432A}"/>
                </a:ext>
              </a:extLst>
            </p:cNvPr>
            <p:cNvSpPr txBox="1"/>
            <p:nvPr/>
          </p:nvSpPr>
          <p:spPr>
            <a:xfrm>
              <a:off x="8491537" y="3874532"/>
              <a:ext cx="24771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E&gt;A&gt;C&gt;D&gt;B&gt;F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4C7369B-32CA-4F61-8DDA-25C5F96FF1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089" y="1754544"/>
            <a:ext cx="8004742" cy="3475021"/>
          </a:xfrm>
          <a:prstGeom prst="rect">
            <a:avLst/>
          </a:prstGeom>
        </p:spPr>
      </p:pic>
      <p:pic>
        <p:nvPicPr>
          <p:cNvPr id="113" name="Picture 1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EC87D34-5FC3-4A3E-B8EB-3297F1EF6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114" name="คำอธิบาย">
            <a:extLst>
              <a:ext uri="{FF2B5EF4-FFF2-40B4-BE49-F238E27FC236}">
                <a16:creationId xmlns:a16="http://schemas.microsoft.com/office/drawing/2014/main" id="{CC109A37-97CC-4808-8408-3CB3075AA9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115" name="Next">
            <a:hlinkClick r:id="rId10" action="ppaction://hlinksldjump"/>
            <a:extLst>
              <a:ext uri="{FF2B5EF4-FFF2-40B4-BE49-F238E27FC236}">
                <a16:creationId xmlns:a16="http://schemas.microsoft.com/office/drawing/2014/main" id="{C927BFF1-6409-4CE3-974B-C0DB37C9EF0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C4CB3C-E094-43BE-952C-FDC9953977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84831" y="1876745"/>
            <a:ext cx="3298222" cy="107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FEE43B-9583-4008-BA3B-82EED13BFC9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84831" y="2674958"/>
            <a:ext cx="3298222" cy="107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2AD866-D88E-4FBB-A55C-13E3BDD20E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84831" y="3498471"/>
            <a:ext cx="3298222" cy="1072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5F3F62-C445-468B-9BBE-5E454967AB3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84555" y="4332654"/>
            <a:ext cx="3298222" cy="107298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BCDB4F-5CB9-4E8F-99F5-0C3C13B691C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798" y="7353960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DBEB513-755C-40CF-9DBB-74F491DDC9AD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69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89144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58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90231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89144 L -2.29167E-6 0.25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75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0231 L 0 0.2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411E40D-5225-48DF-8895-8081D4A47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272" y="4437860"/>
            <a:ext cx="5425910" cy="1072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875AD8B-90E4-4F8B-B1D9-B1380E99A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272" y="3507338"/>
            <a:ext cx="5425910" cy="107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BB2B1D-3B1E-4C43-B8C2-670312E789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4272" y="2656366"/>
            <a:ext cx="5425910" cy="107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198624-AF6F-4B09-8AD2-77BF9267BB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4272" y="1750089"/>
            <a:ext cx="5425910" cy="1072989"/>
          </a:xfrm>
          <a:prstGeom prst="rect">
            <a:avLst/>
          </a:prstGeom>
        </p:spPr>
      </p:pic>
      <p:pic>
        <p:nvPicPr>
          <p:cNvPr id="80" name="Picture 7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4F73417-8E50-4511-8A00-41CF63AE3C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81" name="คำอธิบาย">
            <a:extLst>
              <a:ext uri="{FF2B5EF4-FFF2-40B4-BE49-F238E27FC236}">
                <a16:creationId xmlns:a16="http://schemas.microsoft.com/office/drawing/2014/main" id="{F9A2109F-CACD-4B03-93EE-3E7E8C86C4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83" name="Next">
            <a:hlinkClick r:id="rId8" action="ppaction://hlinksldjump"/>
            <a:extLst>
              <a:ext uri="{FF2B5EF4-FFF2-40B4-BE49-F238E27FC236}">
                <a16:creationId xmlns:a16="http://schemas.microsoft.com/office/drawing/2014/main" id="{A7C731B1-A4B2-47D3-842D-2B1C4A5FD8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6565FD-74C0-49E9-AAE1-F9B3A19A3C8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2475" y="800353"/>
            <a:ext cx="7279255" cy="9693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DE50D7-5898-4E56-BDA4-1531925D0F8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54272" y="1753327"/>
            <a:ext cx="5425910" cy="107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2FDAF1-5111-4424-964A-9A77CFDF529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4272" y="2656438"/>
            <a:ext cx="5425910" cy="10729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F11BA5-F37A-4C16-82C7-960EAAB56E5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54272" y="3511667"/>
            <a:ext cx="5425910" cy="107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E4F8E8-54DB-4E3C-A38C-C92EA2A1A72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54272" y="4437860"/>
            <a:ext cx="5425910" cy="107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E4ABFB1-EDB8-43D1-BCA5-3B6298EEB9A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93798" y="7446899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02E6EE5-3003-4B1C-86B8-DFF04F88938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4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713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85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 -0.925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713 L -2.29167E-6 0.25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35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25 L 0 0.2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9D7F4B5-3667-4936-8E11-20197FFCE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219" y="3930856"/>
            <a:ext cx="872019" cy="106580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A3ECF1BF-FABE-4573-A80D-9A6295479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983" y="3929473"/>
            <a:ext cx="872019" cy="10658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01F49C-297A-4412-991A-1A50295291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0219" y="2263215"/>
            <a:ext cx="877900" cy="1072989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5B81C1B0-684D-4BE8-923D-A260475E75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4567" y="2263215"/>
            <a:ext cx="877900" cy="10729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7ACDE7-4BDD-4C46-B7D9-7C9FDB9C67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738" y="797054"/>
            <a:ext cx="10601863" cy="1518036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A65A1CD4-CAC0-45B1-B9E6-211598F61C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9630" y="4857214"/>
            <a:ext cx="863890" cy="105586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94AD38EC-2B4E-4A8D-A633-6D39E1EC37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04338" y="4843309"/>
            <a:ext cx="877900" cy="107298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7A20C14-9888-49FA-8302-05AEB421EF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10219" y="3099337"/>
            <a:ext cx="877900" cy="1072989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5F9B48B-85F5-44E1-9B8F-196885EF352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10219" y="3095826"/>
            <a:ext cx="877900" cy="1072989"/>
          </a:xfrm>
          <a:prstGeom prst="rect">
            <a:avLst/>
          </a:prstGeom>
        </p:spPr>
      </p:pic>
      <p:pic>
        <p:nvPicPr>
          <p:cNvPr id="71" name="Picture 7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25153DB-CEF3-446E-8140-EA471E2B00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73" name="คำอธิบาย">
            <a:extLst>
              <a:ext uri="{FF2B5EF4-FFF2-40B4-BE49-F238E27FC236}">
                <a16:creationId xmlns:a16="http://schemas.microsoft.com/office/drawing/2014/main" id="{01ABC64D-27A9-4C14-A739-83223F5C877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F96D11E-E241-42A8-818C-69B95BBF00F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821" y="4044816"/>
            <a:ext cx="1499402" cy="6027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B3902EB-0B08-4FEE-9DD5-089CE909C35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821" y="3213185"/>
            <a:ext cx="1517630" cy="57036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B7936EA-B92B-4720-BF87-AEEF61A8B3F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821" y="5008010"/>
            <a:ext cx="1263650" cy="61272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47D53DE5-E431-4CA6-8BEC-F1D04D324867}"/>
              </a:ext>
            </a:extLst>
          </p:cNvPr>
          <p:cNvSpPr/>
          <p:nvPr/>
        </p:nvSpPr>
        <p:spPr>
          <a:xfrm>
            <a:off x="2922307" y="2423260"/>
            <a:ext cx="463117" cy="463117"/>
          </a:xfrm>
          <a:prstGeom prst="ellipse">
            <a:avLst/>
          </a:prstGeom>
          <a:solidFill>
            <a:srgbClr val="D45244"/>
          </a:solidFill>
          <a:ln w="22225">
            <a:solidFill>
              <a:srgbClr val="5850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BB604C3-A3EE-46CE-AC7D-0CF1779C0A35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70122A-DD50-4577-AB21-47BB9E1E70D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798" y="7332939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45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91551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78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297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1551 L 0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26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297 L -2.29167E-6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19DC8E-7FD0-4E12-892E-4A3E29171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454" y="1679296"/>
            <a:ext cx="3353091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33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9FCB6438-923D-4425-8CBD-BC583ED198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47A10B6C-97B9-4179-838C-126ABCC99E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8218" y="1619272"/>
            <a:ext cx="6035563" cy="1390008"/>
          </a:xfrm>
          <a:prstGeom prst="rect">
            <a:avLst/>
          </a:prstGeom>
        </p:spPr>
      </p:pic>
      <p:pic>
        <p:nvPicPr>
          <p:cNvPr id="10" name="Picture 9">
            <a:hlinkClick r:id="rId8" action="ppaction://hlinksldjump"/>
            <a:extLst>
              <a:ext uri="{FF2B5EF4-FFF2-40B4-BE49-F238E27FC236}">
                <a16:creationId xmlns:a16="http://schemas.microsoft.com/office/drawing/2014/main" id="{3795CB07-BF68-4092-B366-95F23B8653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78218" y="3524121"/>
            <a:ext cx="6035563" cy="13900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F75AD6F-295D-4ACA-AAE4-207913A9D38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291843">
            <a:off x="3231430" y="2491265"/>
            <a:ext cx="461530" cy="65533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E789E26-E550-475C-902D-8E68BA15187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291843">
            <a:off x="3231429" y="4310695"/>
            <a:ext cx="461530" cy="65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44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5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7B6C046-A1D3-422B-841D-628704D9FE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4B80AA-1888-44D1-A3B4-05C29EC6F8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50623"/>
            <a:ext cx="5383235" cy="16033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D26FA4-387C-44CB-B454-AAAA9D7DBD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6228" y="1674059"/>
            <a:ext cx="11339543" cy="45419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3D36D6-C0E1-4612-97AB-9DBD3363C0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676" y="2371570"/>
            <a:ext cx="11156647" cy="38773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A7E616-E2E8-445C-8658-E2252D1AC3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8407" y="987207"/>
            <a:ext cx="9248434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68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65854D-8793-4055-9BD2-2290613B82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27AF6B82-E5E9-4FE1-96DB-0301C13D46D4}"/>
              </a:ext>
            </a:extLst>
          </p:cNvPr>
          <p:cNvSpPr/>
          <p:nvPr/>
        </p:nvSpPr>
        <p:spPr>
          <a:xfrm>
            <a:off x="3493419" y="1822863"/>
            <a:ext cx="4764112" cy="4756361"/>
          </a:xfrm>
          <a:prstGeom prst="rect">
            <a:avLst/>
          </a:prstGeom>
          <a:solidFill>
            <a:srgbClr val="C5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X1">
            <a:extLst>
              <a:ext uri="{FF2B5EF4-FFF2-40B4-BE49-F238E27FC236}">
                <a16:creationId xmlns:a16="http://schemas.microsoft.com/office/drawing/2014/main" id="{A70BB2B7-7355-451B-9962-30BCF7DDD2E5}"/>
              </a:ext>
            </a:extLst>
          </p:cNvPr>
          <p:cNvSpPr/>
          <p:nvPr/>
        </p:nvSpPr>
        <p:spPr>
          <a:xfrm>
            <a:off x="3505599" y="1975414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1" name="X2">
            <a:extLst>
              <a:ext uri="{FF2B5EF4-FFF2-40B4-BE49-F238E27FC236}">
                <a16:creationId xmlns:a16="http://schemas.microsoft.com/office/drawing/2014/main" id="{A7E63E15-24C7-4199-BD94-910DEB25DB12}"/>
              </a:ext>
            </a:extLst>
          </p:cNvPr>
          <p:cNvSpPr/>
          <p:nvPr/>
        </p:nvSpPr>
        <p:spPr>
          <a:xfrm>
            <a:off x="5066948" y="1974447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2" name="X3">
            <a:extLst>
              <a:ext uri="{FF2B5EF4-FFF2-40B4-BE49-F238E27FC236}">
                <a16:creationId xmlns:a16="http://schemas.microsoft.com/office/drawing/2014/main" id="{F9F11260-184B-45D3-8E82-AACC0F2AEE1E}"/>
              </a:ext>
            </a:extLst>
          </p:cNvPr>
          <p:cNvSpPr/>
          <p:nvPr/>
        </p:nvSpPr>
        <p:spPr>
          <a:xfrm>
            <a:off x="6667042" y="1977303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3" name="X4">
            <a:extLst>
              <a:ext uri="{FF2B5EF4-FFF2-40B4-BE49-F238E27FC236}">
                <a16:creationId xmlns:a16="http://schemas.microsoft.com/office/drawing/2014/main" id="{D2156030-C19C-454E-B317-76E59696F68F}"/>
              </a:ext>
            </a:extLst>
          </p:cNvPr>
          <p:cNvSpPr/>
          <p:nvPr/>
        </p:nvSpPr>
        <p:spPr>
          <a:xfrm>
            <a:off x="3493922" y="3512218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4" name="X5">
            <a:extLst>
              <a:ext uri="{FF2B5EF4-FFF2-40B4-BE49-F238E27FC236}">
                <a16:creationId xmlns:a16="http://schemas.microsoft.com/office/drawing/2014/main" id="{6837C22E-CC56-4343-ACBA-E7DDFE8C4738}"/>
              </a:ext>
            </a:extLst>
          </p:cNvPr>
          <p:cNvSpPr/>
          <p:nvPr/>
        </p:nvSpPr>
        <p:spPr>
          <a:xfrm>
            <a:off x="5078630" y="3515124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5" name="X6">
            <a:extLst>
              <a:ext uri="{FF2B5EF4-FFF2-40B4-BE49-F238E27FC236}">
                <a16:creationId xmlns:a16="http://schemas.microsoft.com/office/drawing/2014/main" id="{5F505EA5-2C3A-4E39-AA5F-20C2E6AB6B35}"/>
              </a:ext>
            </a:extLst>
          </p:cNvPr>
          <p:cNvSpPr/>
          <p:nvPr/>
        </p:nvSpPr>
        <p:spPr>
          <a:xfrm>
            <a:off x="6657870" y="3534327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6" name="X7">
            <a:extLst>
              <a:ext uri="{FF2B5EF4-FFF2-40B4-BE49-F238E27FC236}">
                <a16:creationId xmlns:a16="http://schemas.microsoft.com/office/drawing/2014/main" id="{AD6A3DEE-80DF-4A79-B863-7FA28311ED96}"/>
              </a:ext>
            </a:extLst>
          </p:cNvPr>
          <p:cNvSpPr/>
          <p:nvPr/>
        </p:nvSpPr>
        <p:spPr>
          <a:xfrm>
            <a:off x="3493803" y="5115908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7" name="X8">
            <a:extLst>
              <a:ext uri="{FF2B5EF4-FFF2-40B4-BE49-F238E27FC236}">
                <a16:creationId xmlns:a16="http://schemas.microsoft.com/office/drawing/2014/main" id="{CF936EFA-601F-4455-A107-DEFECC8490DD}"/>
              </a:ext>
            </a:extLst>
          </p:cNvPr>
          <p:cNvSpPr/>
          <p:nvPr/>
        </p:nvSpPr>
        <p:spPr>
          <a:xfrm>
            <a:off x="5090144" y="5116010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8" name="X9">
            <a:extLst>
              <a:ext uri="{FF2B5EF4-FFF2-40B4-BE49-F238E27FC236}">
                <a16:creationId xmlns:a16="http://schemas.microsoft.com/office/drawing/2014/main" id="{13E6FE00-9F2F-406B-A315-B1A699BFC7DC}"/>
              </a:ext>
            </a:extLst>
          </p:cNvPr>
          <p:cNvSpPr/>
          <p:nvPr/>
        </p:nvSpPr>
        <p:spPr>
          <a:xfrm>
            <a:off x="6677943" y="5103937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9" name="O1">
            <a:extLst>
              <a:ext uri="{FF2B5EF4-FFF2-40B4-BE49-F238E27FC236}">
                <a16:creationId xmlns:a16="http://schemas.microsoft.com/office/drawing/2014/main" id="{1EE06EDF-0E89-4E1D-8362-FE9F16D7022B}"/>
              </a:ext>
            </a:extLst>
          </p:cNvPr>
          <p:cNvSpPr/>
          <p:nvPr/>
        </p:nvSpPr>
        <p:spPr>
          <a:xfrm>
            <a:off x="3496074" y="1946839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0" name="O2">
            <a:extLst>
              <a:ext uri="{FF2B5EF4-FFF2-40B4-BE49-F238E27FC236}">
                <a16:creationId xmlns:a16="http://schemas.microsoft.com/office/drawing/2014/main" id="{10288E35-18CF-412B-A15F-45C3440F946D}"/>
              </a:ext>
            </a:extLst>
          </p:cNvPr>
          <p:cNvSpPr/>
          <p:nvPr/>
        </p:nvSpPr>
        <p:spPr>
          <a:xfrm>
            <a:off x="5077361" y="1945872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1" name="O3">
            <a:extLst>
              <a:ext uri="{FF2B5EF4-FFF2-40B4-BE49-F238E27FC236}">
                <a16:creationId xmlns:a16="http://schemas.microsoft.com/office/drawing/2014/main" id="{E72BA3A8-53ED-4C3C-98D5-45801444D165}"/>
              </a:ext>
            </a:extLst>
          </p:cNvPr>
          <p:cNvSpPr/>
          <p:nvPr/>
        </p:nvSpPr>
        <p:spPr>
          <a:xfrm>
            <a:off x="6666990" y="1946832"/>
            <a:ext cx="157262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2" name="O4">
            <a:extLst>
              <a:ext uri="{FF2B5EF4-FFF2-40B4-BE49-F238E27FC236}">
                <a16:creationId xmlns:a16="http://schemas.microsoft.com/office/drawing/2014/main" id="{916FA764-2145-4942-8EB9-EDBB248090EE}"/>
              </a:ext>
            </a:extLst>
          </p:cNvPr>
          <p:cNvSpPr/>
          <p:nvPr/>
        </p:nvSpPr>
        <p:spPr>
          <a:xfrm>
            <a:off x="3493922" y="3502693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3" name="O5">
            <a:extLst>
              <a:ext uri="{FF2B5EF4-FFF2-40B4-BE49-F238E27FC236}">
                <a16:creationId xmlns:a16="http://schemas.microsoft.com/office/drawing/2014/main" id="{8F28F922-F5EE-4F91-BC5A-36D7B4591C64}"/>
              </a:ext>
            </a:extLst>
          </p:cNvPr>
          <p:cNvSpPr/>
          <p:nvPr/>
        </p:nvSpPr>
        <p:spPr>
          <a:xfrm>
            <a:off x="5059400" y="3515124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4" name="O6">
            <a:extLst>
              <a:ext uri="{FF2B5EF4-FFF2-40B4-BE49-F238E27FC236}">
                <a16:creationId xmlns:a16="http://schemas.microsoft.com/office/drawing/2014/main" id="{975C1713-0DA7-4E9F-B828-2D943A6977F3}"/>
              </a:ext>
            </a:extLst>
          </p:cNvPr>
          <p:cNvSpPr/>
          <p:nvPr/>
        </p:nvSpPr>
        <p:spPr>
          <a:xfrm>
            <a:off x="6665828" y="3524802"/>
            <a:ext cx="1578757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5" name="O7">
            <a:extLst>
              <a:ext uri="{FF2B5EF4-FFF2-40B4-BE49-F238E27FC236}">
                <a16:creationId xmlns:a16="http://schemas.microsoft.com/office/drawing/2014/main" id="{1FD4838B-6D92-4C72-BCCF-5ABB11C14F01}"/>
              </a:ext>
            </a:extLst>
          </p:cNvPr>
          <p:cNvSpPr/>
          <p:nvPr/>
        </p:nvSpPr>
        <p:spPr>
          <a:xfrm>
            <a:off x="3493803" y="5124303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6" name="O8">
            <a:extLst>
              <a:ext uri="{FF2B5EF4-FFF2-40B4-BE49-F238E27FC236}">
                <a16:creationId xmlns:a16="http://schemas.microsoft.com/office/drawing/2014/main" id="{0FADA626-DC73-493A-A2B5-B3C284FB0F76}"/>
              </a:ext>
            </a:extLst>
          </p:cNvPr>
          <p:cNvSpPr/>
          <p:nvPr/>
        </p:nvSpPr>
        <p:spPr>
          <a:xfrm>
            <a:off x="5090144" y="5114880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7" name="O9">
            <a:extLst>
              <a:ext uri="{FF2B5EF4-FFF2-40B4-BE49-F238E27FC236}">
                <a16:creationId xmlns:a16="http://schemas.microsoft.com/office/drawing/2014/main" id="{28D4FF61-1211-44C8-B357-12B9273532BF}"/>
              </a:ext>
            </a:extLst>
          </p:cNvPr>
          <p:cNvSpPr/>
          <p:nvPr/>
        </p:nvSpPr>
        <p:spPr>
          <a:xfrm>
            <a:off x="6677943" y="5105824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86" name="blue5">
            <a:extLst>
              <a:ext uri="{FF2B5EF4-FFF2-40B4-BE49-F238E27FC236}">
                <a16:creationId xmlns:a16="http://schemas.microsoft.com/office/drawing/2014/main" id="{59FFC0EF-EF81-47B1-80D0-F973B72DED23}"/>
              </a:ext>
            </a:extLst>
          </p:cNvPr>
          <p:cNvSpPr/>
          <p:nvPr/>
        </p:nvSpPr>
        <p:spPr>
          <a:xfrm>
            <a:off x="5074663" y="3418823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3C8ADE5-61EE-46E8-B60F-0D2094A47E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07" y="987207"/>
            <a:ext cx="9248434" cy="914479"/>
          </a:xfrm>
          <a:prstGeom prst="rect">
            <a:avLst/>
          </a:prstGeom>
        </p:spPr>
      </p:pic>
      <p:sp>
        <p:nvSpPr>
          <p:cNvPr id="82" name="blue1">
            <a:extLst>
              <a:ext uri="{FF2B5EF4-FFF2-40B4-BE49-F238E27FC236}">
                <a16:creationId xmlns:a16="http://schemas.microsoft.com/office/drawing/2014/main" id="{8819DF0C-682C-451B-9D36-5318B14CF336}"/>
              </a:ext>
            </a:extLst>
          </p:cNvPr>
          <p:cNvSpPr/>
          <p:nvPr/>
        </p:nvSpPr>
        <p:spPr>
          <a:xfrm>
            <a:off x="3495106" y="1832532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5" name="blue4">
            <a:extLst>
              <a:ext uri="{FF2B5EF4-FFF2-40B4-BE49-F238E27FC236}">
                <a16:creationId xmlns:a16="http://schemas.microsoft.com/office/drawing/2014/main" id="{8FB0EB00-3DDF-408E-8FC8-8A75CAC11F08}"/>
              </a:ext>
            </a:extLst>
          </p:cNvPr>
          <p:cNvSpPr/>
          <p:nvPr/>
        </p:nvSpPr>
        <p:spPr>
          <a:xfrm>
            <a:off x="3493419" y="3418823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8" name="blue7">
            <a:extLst>
              <a:ext uri="{FF2B5EF4-FFF2-40B4-BE49-F238E27FC236}">
                <a16:creationId xmlns:a16="http://schemas.microsoft.com/office/drawing/2014/main" id="{BC9DAD75-6D12-43EB-ACDE-1C6A23AC4849}"/>
              </a:ext>
            </a:extLst>
          </p:cNvPr>
          <p:cNvSpPr/>
          <p:nvPr/>
        </p:nvSpPr>
        <p:spPr>
          <a:xfrm>
            <a:off x="3493419" y="5002537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3" name="blue2">
            <a:extLst>
              <a:ext uri="{FF2B5EF4-FFF2-40B4-BE49-F238E27FC236}">
                <a16:creationId xmlns:a16="http://schemas.microsoft.com/office/drawing/2014/main" id="{FA2D3D69-41D4-49C9-BDBF-15C6053FFC68}"/>
              </a:ext>
            </a:extLst>
          </p:cNvPr>
          <p:cNvSpPr/>
          <p:nvPr/>
        </p:nvSpPr>
        <p:spPr>
          <a:xfrm>
            <a:off x="5072085" y="1832532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9" name="blue8">
            <a:extLst>
              <a:ext uri="{FF2B5EF4-FFF2-40B4-BE49-F238E27FC236}">
                <a16:creationId xmlns:a16="http://schemas.microsoft.com/office/drawing/2014/main" id="{B1B1BE78-2159-4A93-B4DC-B55A445F64BB}"/>
              </a:ext>
            </a:extLst>
          </p:cNvPr>
          <p:cNvSpPr/>
          <p:nvPr/>
        </p:nvSpPr>
        <p:spPr>
          <a:xfrm>
            <a:off x="5074663" y="5002537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4" name="blue3">
            <a:extLst>
              <a:ext uri="{FF2B5EF4-FFF2-40B4-BE49-F238E27FC236}">
                <a16:creationId xmlns:a16="http://schemas.microsoft.com/office/drawing/2014/main" id="{54E0B8ED-2BBA-4A17-B870-4848A5C1B7D0}"/>
              </a:ext>
            </a:extLst>
          </p:cNvPr>
          <p:cNvSpPr/>
          <p:nvPr/>
        </p:nvSpPr>
        <p:spPr>
          <a:xfrm>
            <a:off x="6657207" y="1832532"/>
            <a:ext cx="1582410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0" name="blue9">
            <a:extLst>
              <a:ext uri="{FF2B5EF4-FFF2-40B4-BE49-F238E27FC236}">
                <a16:creationId xmlns:a16="http://schemas.microsoft.com/office/drawing/2014/main" id="{24CBC1D0-E24B-4113-8D4D-C000D3774B36}"/>
              </a:ext>
            </a:extLst>
          </p:cNvPr>
          <p:cNvSpPr/>
          <p:nvPr/>
        </p:nvSpPr>
        <p:spPr>
          <a:xfrm>
            <a:off x="6657207" y="4993828"/>
            <a:ext cx="1597987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7" name="blue6">
            <a:extLst>
              <a:ext uri="{FF2B5EF4-FFF2-40B4-BE49-F238E27FC236}">
                <a16:creationId xmlns:a16="http://schemas.microsoft.com/office/drawing/2014/main" id="{99AD2433-1D39-4EE6-9155-40EFCD1B1654}"/>
              </a:ext>
            </a:extLst>
          </p:cNvPr>
          <p:cNvSpPr/>
          <p:nvPr/>
        </p:nvSpPr>
        <p:spPr>
          <a:xfrm>
            <a:off x="6639789" y="3401405"/>
            <a:ext cx="1594248" cy="1576464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1" name="pur1">
            <a:extLst>
              <a:ext uri="{FF2B5EF4-FFF2-40B4-BE49-F238E27FC236}">
                <a16:creationId xmlns:a16="http://schemas.microsoft.com/office/drawing/2014/main" id="{32DAE2E6-310A-47F4-BC54-9C0FEE01DC5F}"/>
              </a:ext>
            </a:extLst>
          </p:cNvPr>
          <p:cNvSpPr/>
          <p:nvPr/>
        </p:nvSpPr>
        <p:spPr>
          <a:xfrm>
            <a:off x="4838131" y="1833426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</p:txBody>
      </p:sp>
      <p:sp>
        <p:nvSpPr>
          <p:cNvPr id="92" name="pur2">
            <a:extLst>
              <a:ext uri="{FF2B5EF4-FFF2-40B4-BE49-F238E27FC236}">
                <a16:creationId xmlns:a16="http://schemas.microsoft.com/office/drawing/2014/main" id="{DC5C26B3-3FC2-49E2-8497-4BEC33D163E2}"/>
              </a:ext>
            </a:extLst>
          </p:cNvPr>
          <p:cNvSpPr/>
          <p:nvPr/>
        </p:nvSpPr>
        <p:spPr>
          <a:xfrm>
            <a:off x="5056730" y="1832532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3" name="pur3">
            <a:extLst>
              <a:ext uri="{FF2B5EF4-FFF2-40B4-BE49-F238E27FC236}">
                <a16:creationId xmlns:a16="http://schemas.microsoft.com/office/drawing/2014/main" id="{2CB2CA57-01E6-4A4E-BDD2-E1F7D9BD9EF3}"/>
              </a:ext>
            </a:extLst>
          </p:cNvPr>
          <p:cNvSpPr/>
          <p:nvPr/>
        </p:nvSpPr>
        <p:spPr>
          <a:xfrm>
            <a:off x="6656404" y="1832532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4" name="pur4">
            <a:extLst>
              <a:ext uri="{FF2B5EF4-FFF2-40B4-BE49-F238E27FC236}">
                <a16:creationId xmlns:a16="http://schemas.microsoft.com/office/drawing/2014/main" id="{504B71B3-C447-4492-AC00-3CE58C00E44F}"/>
              </a:ext>
            </a:extLst>
          </p:cNvPr>
          <p:cNvSpPr/>
          <p:nvPr/>
        </p:nvSpPr>
        <p:spPr>
          <a:xfrm>
            <a:off x="3493419" y="3418823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5" name="pur5">
            <a:extLst>
              <a:ext uri="{FF2B5EF4-FFF2-40B4-BE49-F238E27FC236}">
                <a16:creationId xmlns:a16="http://schemas.microsoft.com/office/drawing/2014/main" id="{843D1322-07E8-4B6D-83D4-B931F6FBCD56}"/>
              </a:ext>
            </a:extLst>
          </p:cNvPr>
          <p:cNvSpPr/>
          <p:nvPr/>
        </p:nvSpPr>
        <p:spPr>
          <a:xfrm>
            <a:off x="5077614" y="3409298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6" name="pur6">
            <a:extLst>
              <a:ext uri="{FF2B5EF4-FFF2-40B4-BE49-F238E27FC236}">
                <a16:creationId xmlns:a16="http://schemas.microsoft.com/office/drawing/2014/main" id="{2109823C-79B3-46BD-B7C7-B428593F8DBC}"/>
              </a:ext>
            </a:extLst>
          </p:cNvPr>
          <p:cNvSpPr/>
          <p:nvPr/>
        </p:nvSpPr>
        <p:spPr>
          <a:xfrm>
            <a:off x="6667659" y="3401405"/>
            <a:ext cx="1580625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7" name="pur7">
            <a:extLst>
              <a:ext uri="{FF2B5EF4-FFF2-40B4-BE49-F238E27FC236}">
                <a16:creationId xmlns:a16="http://schemas.microsoft.com/office/drawing/2014/main" id="{F71EE639-090E-483B-A1DD-87A625BD94F1}"/>
              </a:ext>
            </a:extLst>
          </p:cNvPr>
          <p:cNvSpPr/>
          <p:nvPr/>
        </p:nvSpPr>
        <p:spPr>
          <a:xfrm>
            <a:off x="3493419" y="5002537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8" name="pur8">
            <a:extLst>
              <a:ext uri="{FF2B5EF4-FFF2-40B4-BE49-F238E27FC236}">
                <a16:creationId xmlns:a16="http://schemas.microsoft.com/office/drawing/2014/main" id="{3543856B-92B7-4292-BF18-C079F5F33186}"/>
              </a:ext>
            </a:extLst>
          </p:cNvPr>
          <p:cNvSpPr/>
          <p:nvPr/>
        </p:nvSpPr>
        <p:spPr>
          <a:xfrm>
            <a:off x="5087955" y="5002537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9" name="pur9">
            <a:extLst>
              <a:ext uri="{FF2B5EF4-FFF2-40B4-BE49-F238E27FC236}">
                <a16:creationId xmlns:a16="http://schemas.microsoft.com/office/drawing/2014/main" id="{842DAEEA-B122-4C11-886E-B8A2B3D518E9}"/>
              </a:ext>
            </a:extLst>
          </p:cNvPr>
          <p:cNvSpPr/>
          <p:nvPr/>
        </p:nvSpPr>
        <p:spPr>
          <a:xfrm>
            <a:off x="6672135" y="4993828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C49C5AB-A6D4-4A5F-B26A-F5DC9056BA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41E1982-A399-4E6F-81EC-7F0D11D23F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345BB26-29A3-46E3-867F-EFC31AA660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150623"/>
            <a:ext cx="5383235" cy="1603387"/>
          </a:xfrm>
          <a:prstGeom prst="rect">
            <a:avLst/>
          </a:prstGeom>
        </p:spPr>
      </p:pic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2BBD28E-D15B-4083-A64C-058A376FD9BD}"/>
              </a:ext>
            </a:extLst>
          </p:cNvPr>
          <p:cNvCxnSpPr>
            <a:cxnSpLocks/>
          </p:cNvCxnSpPr>
          <p:nvPr/>
        </p:nvCxnSpPr>
        <p:spPr>
          <a:xfrm flipV="1">
            <a:off x="6657207" y="1831572"/>
            <a:ext cx="0" cy="475217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46ADB8-2E60-4EA9-AC30-BD27EEDCF0FB}"/>
              </a:ext>
            </a:extLst>
          </p:cNvPr>
          <p:cNvCxnSpPr>
            <a:cxnSpLocks/>
          </p:cNvCxnSpPr>
          <p:nvPr/>
        </p:nvCxnSpPr>
        <p:spPr>
          <a:xfrm>
            <a:off x="3493419" y="3416968"/>
            <a:ext cx="475173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BE809774-4EEB-424C-A506-044DF0DB255C}"/>
              </a:ext>
            </a:extLst>
          </p:cNvPr>
          <p:cNvCxnSpPr>
            <a:cxnSpLocks/>
          </p:cNvCxnSpPr>
          <p:nvPr/>
        </p:nvCxnSpPr>
        <p:spPr>
          <a:xfrm>
            <a:off x="3493419" y="4985432"/>
            <a:ext cx="475173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3489DB4-A6AB-4294-A8D1-31C3265A07DF}"/>
              </a:ext>
            </a:extLst>
          </p:cNvPr>
          <p:cNvCxnSpPr>
            <a:cxnSpLocks/>
          </p:cNvCxnSpPr>
          <p:nvPr/>
        </p:nvCxnSpPr>
        <p:spPr>
          <a:xfrm flipV="1">
            <a:off x="5081470" y="1831572"/>
            <a:ext cx="0" cy="475217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089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"/>
    </mc:Choice>
    <mc:Fallback xmlns="">
      <p:transition spd="slow" advClick="0" advTm="1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xit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xit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xit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>
                      <p:stCondLst>
                        <p:cond delay="0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45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5" fill="hold">
                      <p:stCondLst>
                        <p:cond delay="0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495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6" fill="hold">
                      <p:stCondLst>
                        <p:cond delay="0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53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7" fill="hold">
                      <p:stCondLst>
                        <p:cond delay="0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577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8" fill="hold">
                      <p:stCondLst>
                        <p:cond delay="0"/>
                      </p:stCondLst>
                      <p:childTnLst>
                        <p:par>
                          <p:cTn id="579" fill="hold">
                            <p:stCondLst>
                              <p:cond delay="0"/>
                            </p:stCondLst>
                            <p:childTnLst>
                              <p:par>
                                <p:cTn id="580" presetID="1" presetClass="exit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618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9" fill="hold">
                      <p:stCondLst>
                        <p:cond delay="0"/>
                      </p:stCondLst>
                      <p:childTnLst>
                        <p:par>
                          <p:cTn id="620" fill="hold">
                            <p:stCondLst>
                              <p:cond delay="0"/>
                            </p:stCondLst>
                            <p:childTnLst>
                              <p:par>
                                <p:cTn id="621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65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0" fill="hold">
                      <p:stCondLst>
                        <p:cond delay="0"/>
                      </p:stCondLst>
                      <p:childTnLst>
                        <p:par>
                          <p:cTn id="661" fill="hold">
                            <p:stCondLst>
                              <p:cond delay="0"/>
                            </p:stCondLst>
                            <p:childTnLst>
                              <p:par>
                                <p:cTn id="662" presetID="1" presetClass="exit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700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1" fill="hold">
                      <p:stCondLst>
                        <p:cond delay="0"/>
                      </p:stCondLst>
                      <p:childTnLst>
                        <p:par>
                          <p:cTn id="702" fill="hold">
                            <p:stCondLst>
                              <p:cond delay="0"/>
                            </p:stCondLst>
                            <p:childTnLst>
                              <p:par>
                                <p:cTn id="703" presetID="1" presetClass="exit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86" grpId="0" animBg="1"/>
      <p:bldP spid="86" grpId="1" animBg="1"/>
      <p:bldP spid="86" grpId="2" animBg="1"/>
      <p:bldP spid="86" grpId="3" animBg="1"/>
      <p:bldP spid="86" grpId="4" animBg="1"/>
      <p:bldP spid="86" grpId="5" animBg="1"/>
      <p:bldP spid="86" grpId="6" animBg="1"/>
      <p:bldP spid="86" grpId="7" animBg="1"/>
      <p:bldP spid="86" grpId="8" animBg="1"/>
      <p:bldP spid="86" grpId="9" animBg="1"/>
      <p:bldP spid="86" grpId="10" animBg="1"/>
      <p:bldP spid="86" grpId="11" animBg="1"/>
      <p:bldP spid="86" grpId="12" animBg="1"/>
      <p:bldP spid="86" grpId="13" animBg="1"/>
      <p:bldP spid="86" grpId="14" animBg="1"/>
      <p:bldP spid="86" grpId="15" animBg="1"/>
      <p:bldP spid="86" grpId="16" animBg="1"/>
      <p:bldP spid="86" grpId="17" animBg="1"/>
      <p:bldP spid="82" grpId="0" animBg="1"/>
      <p:bldP spid="82" grpId="1" animBg="1"/>
      <p:bldP spid="82" grpId="2" animBg="1"/>
      <p:bldP spid="82" grpId="3" animBg="1"/>
      <p:bldP spid="82" grpId="4" animBg="1"/>
      <p:bldP spid="82" grpId="5" animBg="1"/>
      <p:bldP spid="82" grpId="6" animBg="1"/>
      <p:bldP spid="82" grpId="7" animBg="1"/>
      <p:bldP spid="82" grpId="8" animBg="1"/>
      <p:bldP spid="82" grpId="9" animBg="1"/>
      <p:bldP spid="82" grpId="10" animBg="1"/>
      <p:bldP spid="82" grpId="11" animBg="1"/>
      <p:bldP spid="82" grpId="12" animBg="1"/>
      <p:bldP spid="82" grpId="13" animBg="1"/>
      <p:bldP spid="82" grpId="14" animBg="1"/>
      <p:bldP spid="82" grpId="15" animBg="1"/>
      <p:bldP spid="82" grpId="16" animBg="1"/>
      <p:bldP spid="82" grpId="17" animBg="1"/>
      <p:bldP spid="85" grpId="0" animBg="1"/>
      <p:bldP spid="85" grpId="1" animBg="1"/>
      <p:bldP spid="85" grpId="2" animBg="1"/>
      <p:bldP spid="85" grpId="3" animBg="1"/>
      <p:bldP spid="85" grpId="4" animBg="1"/>
      <p:bldP spid="85" grpId="5" animBg="1"/>
      <p:bldP spid="85" grpId="6" animBg="1"/>
      <p:bldP spid="85" grpId="7" animBg="1"/>
      <p:bldP spid="85" grpId="8" animBg="1"/>
      <p:bldP spid="85" grpId="9" animBg="1"/>
      <p:bldP spid="85" grpId="10" animBg="1"/>
      <p:bldP spid="85" grpId="11" animBg="1"/>
      <p:bldP spid="85" grpId="12" animBg="1"/>
      <p:bldP spid="85" grpId="13" animBg="1"/>
      <p:bldP spid="85" grpId="14" animBg="1"/>
      <p:bldP spid="85" grpId="15" animBg="1"/>
      <p:bldP spid="85" grpId="16" animBg="1"/>
      <p:bldP spid="85" grpId="17" animBg="1"/>
      <p:bldP spid="88" grpId="0" animBg="1"/>
      <p:bldP spid="88" grpId="1" animBg="1"/>
      <p:bldP spid="88" grpId="2" animBg="1"/>
      <p:bldP spid="88" grpId="3" animBg="1"/>
      <p:bldP spid="88" grpId="4" animBg="1"/>
      <p:bldP spid="88" grpId="5" animBg="1"/>
      <p:bldP spid="88" grpId="6" animBg="1"/>
      <p:bldP spid="88" grpId="7" animBg="1"/>
      <p:bldP spid="88" grpId="8" animBg="1"/>
      <p:bldP spid="88" grpId="9" animBg="1"/>
      <p:bldP spid="88" grpId="10" animBg="1"/>
      <p:bldP spid="88" grpId="11" animBg="1"/>
      <p:bldP spid="88" grpId="12" animBg="1"/>
      <p:bldP spid="88" grpId="13" animBg="1"/>
      <p:bldP spid="88" grpId="14" animBg="1"/>
      <p:bldP spid="88" grpId="15" animBg="1"/>
      <p:bldP spid="88" grpId="16" animBg="1"/>
      <p:bldP spid="88" grpId="17" animBg="1"/>
      <p:bldP spid="83" grpId="0" animBg="1"/>
      <p:bldP spid="83" grpId="1" animBg="1"/>
      <p:bldP spid="83" grpId="2" animBg="1"/>
      <p:bldP spid="83" grpId="3" animBg="1"/>
      <p:bldP spid="83" grpId="4" animBg="1"/>
      <p:bldP spid="83" grpId="5" animBg="1"/>
      <p:bldP spid="83" grpId="6" animBg="1"/>
      <p:bldP spid="83" grpId="7" animBg="1"/>
      <p:bldP spid="83" grpId="8" animBg="1"/>
      <p:bldP spid="83" grpId="9" animBg="1"/>
      <p:bldP spid="83" grpId="10" animBg="1"/>
      <p:bldP spid="83" grpId="11" animBg="1"/>
      <p:bldP spid="83" grpId="12" animBg="1"/>
      <p:bldP spid="83" grpId="13" animBg="1"/>
      <p:bldP spid="83" grpId="14" animBg="1"/>
      <p:bldP spid="83" grpId="15" animBg="1"/>
      <p:bldP spid="83" grpId="16" animBg="1"/>
      <p:bldP spid="83" grpId="17" animBg="1"/>
      <p:bldP spid="89" grpId="0" animBg="1"/>
      <p:bldP spid="89" grpId="1" animBg="1"/>
      <p:bldP spid="89" grpId="2" animBg="1"/>
      <p:bldP spid="89" grpId="3" animBg="1"/>
      <p:bldP spid="89" grpId="4" animBg="1"/>
      <p:bldP spid="89" grpId="5" animBg="1"/>
      <p:bldP spid="89" grpId="6" animBg="1"/>
      <p:bldP spid="89" grpId="7" animBg="1"/>
      <p:bldP spid="89" grpId="8" animBg="1"/>
      <p:bldP spid="89" grpId="9" animBg="1"/>
      <p:bldP spid="89" grpId="10" animBg="1"/>
      <p:bldP spid="89" grpId="11" animBg="1"/>
      <p:bldP spid="89" grpId="12" animBg="1"/>
      <p:bldP spid="89" grpId="13" animBg="1"/>
      <p:bldP spid="89" grpId="14" animBg="1"/>
      <p:bldP spid="89" grpId="15" animBg="1"/>
      <p:bldP spid="89" grpId="16" animBg="1"/>
      <p:bldP spid="89" grpId="17" animBg="1"/>
      <p:bldP spid="84" grpId="0" animBg="1"/>
      <p:bldP spid="84" grpId="1" animBg="1"/>
      <p:bldP spid="84" grpId="2" animBg="1"/>
      <p:bldP spid="84" grpId="3" animBg="1"/>
      <p:bldP spid="84" grpId="4" animBg="1"/>
      <p:bldP spid="84" grpId="5" animBg="1"/>
      <p:bldP spid="84" grpId="6" animBg="1"/>
      <p:bldP spid="84" grpId="7" animBg="1"/>
      <p:bldP spid="84" grpId="8" animBg="1"/>
      <p:bldP spid="84" grpId="9" animBg="1"/>
      <p:bldP spid="84" grpId="10" animBg="1"/>
      <p:bldP spid="84" grpId="11" animBg="1"/>
      <p:bldP spid="84" grpId="12" animBg="1"/>
      <p:bldP spid="84" grpId="13" animBg="1"/>
      <p:bldP spid="84" grpId="14" animBg="1"/>
      <p:bldP spid="84" grpId="15" animBg="1"/>
      <p:bldP spid="84" grpId="16" animBg="1"/>
      <p:bldP spid="84" grpId="17" animBg="1"/>
      <p:bldP spid="90" grpId="0" animBg="1"/>
      <p:bldP spid="90" grpId="1" animBg="1"/>
      <p:bldP spid="90" grpId="2" animBg="1"/>
      <p:bldP spid="90" grpId="3" animBg="1"/>
      <p:bldP spid="90" grpId="4" animBg="1"/>
      <p:bldP spid="90" grpId="5" animBg="1"/>
      <p:bldP spid="90" grpId="6" animBg="1"/>
      <p:bldP spid="90" grpId="7" animBg="1"/>
      <p:bldP spid="90" grpId="8" animBg="1"/>
      <p:bldP spid="90" grpId="9" animBg="1"/>
      <p:bldP spid="90" grpId="10" animBg="1"/>
      <p:bldP spid="90" grpId="11" animBg="1"/>
      <p:bldP spid="90" grpId="12" animBg="1"/>
      <p:bldP spid="90" grpId="13" animBg="1"/>
      <p:bldP spid="90" grpId="14" animBg="1"/>
      <p:bldP spid="90" grpId="15" animBg="1"/>
      <p:bldP spid="90" grpId="16" animBg="1"/>
      <p:bldP spid="90" grpId="17" animBg="1"/>
      <p:bldP spid="87" grpId="0" animBg="1"/>
      <p:bldP spid="87" grpId="1" animBg="1"/>
      <p:bldP spid="87" grpId="2" animBg="1"/>
      <p:bldP spid="87" grpId="3" animBg="1"/>
      <p:bldP spid="87" grpId="4" animBg="1"/>
      <p:bldP spid="87" grpId="5" animBg="1"/>
      <p:bldP spid="87" grpId="6" animBg="1"/>
      <p:bldP spid="87" grpId="7" animBg="1"/>
      <p:bldP spid="87" grpId="8" animBg="1"/>
      <p:bldP spid="87" grpId="9" animBg="1"/>
      <p:bldP spid="87" grpId="10" animBg="1"/>
      <p:bldP spid="87" grpId="11" animBg="1"/>
      <p:bldP spid="87" grpId="12" animBg="1"/>
      <p:bldP spid="87" grpId="13" animBg="1"/>
      <p:bldP spid="87" grpId="14" animBg="1"/>
      <p:bldP spid="87" grpId="15" animBg="1"/>
      <p:bldP spid="87" grpId="16" animBg="1"/>
      <p:bldP spid="87" grpId="17" animBg="1"/>
      <p:bldP spid="91" grpId="0" animBg="1"/>
      <p:bldP spid="91" grpId="1" animBg="1"/>
      <p:bldP spid="91" grpId="2" animBg="1"/>
      <p:bldP spid="91" grpId="3" animBg="1"/>
      <p:bldP spid="91" grpId="4" animBg="1"/>
      <p:bldP spid="91" grpId="5" animBg="1"/>
      <p:bldP spid="91" grpId="6" animBg="1"/>
      <p:bldP spid="91" grpId="7" animBg="1"/>
      <p:bldP spid="91" grpId="8" animBg="1"/>
      <p:bldP spid="91" grpId="9" animBg="1"/>
      <p:bldP spid="91" grpId="10" animBg="1"/>
      <p:bldP spid="91" grpId="11" animBg="1"/>
      <p:bldP spid="91" grpId="12" animBg="1"/>
      <p:bldP spid="91" grpId="13" animBg="1"/>
      <p:bldP spid="91" grpId="14" animBg="1"/>
      <p:bldP spid="91" grpId="15" animBg="1"/>
      <p:bldP spid="91" grpId="16" animBg="1"/>
      <p:bldP spid="91" grpId="17" animBg="1"/>
      <p:bldP spid="92" grpId="0" animBg="1"/>
      <p:bldP spid="92" grpId="1" animBg="1"/>
      <p:bldP spid="92" grpId="2" animBg="1"/>
      <p:bldP spid="92" grpId="3" animBg="1"/>
      <p:bldP spid="92" grpId="4" animBg="1"/>
      <p:bldP spid="92" grpId="5" animBg="1"/>
      <p:bldP spid="92" grpId="6" animBg="1"/>
      <p:bldP spid="92" grpId="7" animBg="1"/>
      <p:bldP spid="92" grpId="8" animBg="1"/>
      <p:bldP spid="92" grpId="9" animBg="1"/>
      <p:bldP spid="92" grpId="10" animBg="1"/>
      <p:bldP spid="92" grpId="11" animBg="1"/>
      <p:bldP spid="92" grpId="12" animBg="1"/>
      <p:bldP spid="92" grpId="13" animBg="1"/>
      <p:bldP spid="92" grpId="14" animBg="1"/>
      <p:bldP spid="92" grpId="15" animBg="1"/>
      <p:bldP spid="92" grpId="16" animBg="1"/>
      <p:bldP spid="92" grpId="17" animBg="1"/>
      <p:bldP spid="93" grpId="0" animBg="1"/>
      <p:bldP spid="93" grpId="1" animBg="1"/>
      <p:bldP spid="93" grpId="2" animBg="1"/>
      <p:bldP spid="93" grpId="3" animBg="1"/>
      <p:bldP spid="93" grpId="4" animBg="1"/>
      <p:bldP spid="93" grpId="5" animBg="1"/>
      <p:bldP spid="93" grpId="6" animBg="1"/>
      <p:bldP spid="93" grpId="7" animBg="1"/>
      <p:bldP spid="93" grpId="8" animBg="1"/>
      <p:bldP spid="93" grpId="9" animBg="1"/>
      <p:bldP spid="93" grpId="10" animBg="1"/>
      <p:bldP spid="93" grpId="11" animBg="1"/>
      <p:bldP spid="93" grpId="12" animBg="1"/>
      <p:bldP spid="93" grpId="13" animBg="1"/>
      <p:bldP spid="93" grpId="14" animBg="1"/>
      <p:bldP spid="93" grpId="15" animBg="1"/>
      <p:bldP spid="93" grpId="16" animBg="1"/>
      <p:bldP spid="93" grpId="17" animBg="1"/>
      <p:bldP spid="94" grpId="0" animBg="1"/>
      <p:bldP spid="94" grpId="1" animBg="1"/>
      <p:bldP spid="94" grpId="2" animBg="1"/>
      <p:bldP spid="94" grpId="3" animBg="1"/>
      <p:bldP spid="94" grpId="4" animBg="1"/>
      <p:bldP spid="94" grpId="5" animBg="1"/>
      <p:bldP spid="94" grpId="6" animBg="1"/>
      <p:bldP spid="94" grpId="7" animBg="1"/>
      <p:bldP spid="94" grpId="8" animBg="1"/>
      <p:bldP spid="94" grpId="9" animBg="1"/>
      <p:bldP spid="94" grpId="10" animBg="1"/>
      <p:bldP spid="94" grpId="11" animBg="1"/>
      <p:bldP spid="94" grpId="12" animBg="1"/>
      <p:bldP spid="94" grpId="13" animBg="1"/>
      <p:bldP spid="94" grpId="14" animBg="1"/>
      <p:bldP spid="94" grpId="15" animBg="1"/>
      <p:bldP spid="94" grpId="16" animBg="1"/>
      <p:bldP spid="94" grpId="17" animBg="1"/>
      <p:bldP spid="95" grpId="0" animBg="1"/>
      <p:bldP spid="95" grpId="1" animBg="1"/>
      <p:bldP spid="95" grpId="2" animBg="1"/>
      <p:bldP spid="95" grpId="3" animBg="1"/>
      <p:bldP spid="95" grpId="4" animBg="1"/>
      <p:bldP spid="95" grpId="5" animBg="1"/>
      <p:bldP spid="95" grpId="6" animBg="1"/>
      <p:bldP spid="95" grpId="7" animBg="1"/>
      <p:bldP spid="95" grpId="8" animBg="1"/>
      <p:bldP spid="95" grpId="9" animBg="1"/>
      <p:bldP spid="95" grpId="10" animBg="1"/>
      <p:bldP spid="95" grpId="11" animBg="1"/>
      <p:bldP spid="95" grpId="12" animBg="1"/>
      <p:bldP spid="95" grpId="13" animBg="1"/>
      <p:bldP spid="95" grpId="14" animBg="1"/>
      <p:bldP spid="95" grpId="15" animBg="1"/>
      <p:bldP spid="95" grpId="16" animBg="1"/>
      <p:bldP spid="95" grpId="17" animBg="1"/>
      <p:bldP spid="96" grpId="0" animBg="1"/>
      <p:bldP spid="96" grpId="1" animBg="1"/>
      <p:bldP spid="96" grpId="2" animBg="1"/>
      <p:bldP spid="96" grpId="3" animBg="1"/>
      <p:bldP spid="96" grpId="4" animBg="1"/>
      <p:bldP spid="96" grpId="5" animBg="1"/>
      <p:bldP spid="96" grpId="6" animBg="1"/>
      <p:bldP spid="96" grpId="7" animBg="1"/>
      <p:bldP spid="96" grpId="8" animBg="1"/>
      <p:bldP spid="96" grpId="9" animBg="1"/>
      <p:bldP spid="96" grpId="10" animBg="1"/>
      <p:bldP spid="96" grpId="11" animBg="1"/>
      <p:bldP spid="96" grpId="12" animBg="1"/>
      <p:bldP spid="96" grpId="13" animBg="1"/>
      <p:bldP spid="96" grpId="14" animBg="1"/>
      <p:bldP spid="96" grpId="15" animBg="1"/>
      <p:bldP spid="96" grpId="16" animBg="1"/>
      <p:bldP spid="96" grpId="17" animBg="1"/>
      <p:bldP spid="97" grpId="0" animBg="1"/>
      <p:bldP spid="97" grpId="1" animBg="1"/>
      <p:bldP spid="97" grpId="2" animBg="1"/>
      <p:bldP spid="97" grpId="3" animBg="1"/>
      <p:bldP spid="97" grpId="4" animBg="1"/>
      <p:bldP spid="97" grpId="5" animBg="1"/>
      <p:bldP spid="97" grpId="6" animBg="1"/>
      <p:bldP spid="97" grpId="7" animBg="1"/>
      <p:bldP spid="97" grpId="8" animBg="1"/>
      <p:bldP spid="97" grpId="9" animBg="1"/>
      <p:bldP spid="97" grpId="10" animBg="1"/>
      <p:bldP spid="97" grpId="11" animBg="1"/>
      <p:bldP spid="97" grpId="12" animBg="1"/>
      <p:bldP spid="97" grpId="13" animBg="1"/>
      <p:bldP spid="97" grpId="14" animBg="1"/>
      <p:bldP spid="97" grpId="15" animBg="1"/>
      <p:bldP spid="97" grpId="16" animBg="1"/>
      <p:bldP spid="97" grpId="17" animBg="1"/>
      <p:bldP spid="98" grpId="0" animBg="1"/>
      <p:bldP spid="98" grpId="1" animBg="1"/>
      <p:bldP spid="98" grpId="2" animBg="1"/>
      <p:bldP spid="98" grpId="3" animBg="1"/>
      <p:bldP spid="98" grpId="4" animBg="1"/>
      <p:bldP spid="98" grpId="5" animBg="1"/>
      <p:bldP spid="98" grpId="6" animBg="1"/>
      <p:bldP spid="98" grpId="7" animBg="1"/>
      <p:bldP spid="98" grpId="8" animBg="1"/>
      <p:bldP spid="98" grpId="9" animBg="1"/>
      <p:bldP spid="98" grpId="10" animBg="1"/>
      <p:bldP spid="98" grpId="11" animBg="1"/>
      <p:bldP spid="98" grpId="12" animBg="1"/>
      <p:bldP spid="98" grpId="13" animBg="1"/>
      <p:bldP spid="98" grpId="14" animBg="1"/>
      <p:bldP spid="98" grpId="15" animBg="1"/>
      <p:bldP spid="98" grpId="16" animBg="1"/>
      <p:bldP spid="98" grpId="17" animBg="1"/>
      <p:bldP spid="99" grpId="0" animBg="1"/>
      <p:bldP spid="99" grpId="1" animBg="1"/>
      <p:bldP spid="99" grpId="2" animBg="1"/>
      <p:bldP spid="99" grpId="3" animBg="1"/>
      <p:bldP spid="99" grpId="4" animBg="1"/>
      <p:bldP spid="99" grpId="5" animBg="1"/>
      <p:bldP spid="99" grpId="6" animBg="1"/>
      <p:bldP spid="99" grpId="7" animBg="1"/>
      <p:bldP spid="99" grpId="8" animBg="1"/>
      <p:bldP spid="99" grpId="9" animBg="1"/>
      <p:bldP spid="99" grpId="10" animBg="1"/>
      <p:bldP spid="99" grpId="11" animBg="1"/>
      <p:bldP spid="99" grpId="12" animBg="1"/>
      <p:bldP spid="99" grpId="13" animBg="1"/>
      <p:bldP spid="99" grpId="14" animBg="1"/>
      <p:bldP spid="99" grpId="15" animBg="1"/>
      <p:bldP spid="99" grpId="16" animBg="1"/>
      <p:bldP spid="99" grpId="17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65854D-8793-4055-9BD2-2290613B82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EDEDCF1-8842-403C-8E96-F61A66932877}"/>
              </a:ext>
            </a:extLst>
          </p:cNvPr>
          <p:cNvSpPr/>
          <p:nvPr/>
        </p:nvSpPr>
        <p:spPr>
          <a:xfrm>
            <a:off x="3493419" y="1822863"/>
            <a:ext cx="4764112" cy="4756361"/>
          </a:xfrm>
          <a:prstGeom prst="rect">
            <a:avLst/>
          </a:prstGeom>
          <a:solidFill>
            <a:srgbClr val="C5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blue5">
            <a:extLst>
              <a:ext uri="{FF2B5EF4-FFF2-40B4-BE49-F238E27FC236}">
                <a16:creationId xmlns:a16="http://schemas.microsoft.com/office/drawing/2014/main" id="{59FFC0EF-EF81-47B1-80D0-F973B72DED23}"/>
              </a:ext>
            </a:extLst>
          </p:cNvPr>
          <p:cNvSpPr/>
          <p:nvPr/>
        </p:nvSpPr>
        <p:spPr>
          <a:xfrm>
            <a:off x="5074663" y="3418823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3C8ADE5-61EE-46E8-B60F-0D2094A47E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07" y="987207"/>
            <a:ext cx="9248434" cy="914479"/>
          </a:xfrm>
          <a:prstGeom prst="rect">
            <a:avLst/>
          </a:prstGeom>
        </p:spPr>
      </p:pic>
      <p:sp>
        <p:nvSpPr>
          <p:cNvPr id="82" name="blue1">
            <a:extLst>
              <a:ext uri="{FF2B5EF4-FFF2-40B4-BE49-F238E27FC236}">
                <a16:creationId xmlns:a16="http://schemas.microsoft.com/office/drawing/2014/main" id="{8819DF0C-682C-451B-9D36-5318B14CF336}"/>
              </a:ext>
            </a:extLst>
          </p:cNvPr>
          <p:cNvSpPr/>
          <p:nvPr/>
        </p:nvSpPr>
        <p:spPr>
          <a:xfrm>
            <a:off x="3495106" y="1832532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5" name="blue4">
            <a:extLst>
              <a:ext uri="{FF2B5EF4-FFF2-40B4-BE49-F238E27FC236}">
                <a16:creationId xmlns:a16="http://schemas.microsoft.com/office/drawing/2014/main" id="{8FB0EB00-3DDF-408E-8FC8-8A75CAC11F08}"/>
              </a:ext>
            </a:extLst>
          </p:cNvPr>
          <p:cNvSpPr/>
          <p:nvPr/>
        </p:nvSpPr>
        <p:spPr>
          <a:xfrm>
            <a:off x="3493419" y="3418823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8" name="blue7">
            <a:extLst>
              <a:ext uri="{FF2B5EF4-FFF2-40B4-BE49-F238E27FC236}">
                <a16:creationId xmlns:a16="http://schemas.microsoft.com/office/drawing/2014/main" id="{BC9DAD75-6D12-43EB-ACDE-1C6A23AC4849}"/>
              </a:ext>
            </a:extLst>
          </p:cNvPr>
          <p:cNvSpPr/>
          <p:nvPr/>
        </p:nvSpPr>
        <p:spPr>
          <a:xfrm>
            <a:off x="3493419" y="5002537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3" name="blue2">
            <a:extLst>
              <a:ext uri="{FF2B5EF4-FFF2-40B4-BE49-F238E27FC236}">
                <a16:creationId xmlns:a16="http://schemas.microsoft.com/office/drawing/2014/main" id="{FA2D3D69-41D4-49C9-BDBF-15C6053FFC68}"/>
              </a:ext>
            </a:extLst>
          </p:cNvPr>
          <p:cNvSpPr/>
          <p:nvPr/>
        </p:nvSpPr>
        <p:spPr>
          <a:xfrm>
            <a:off x="5072085" y="1832532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9" name="blue8">
            <a:extLst>
              <a:ext uri="{FF2B5EF4-FFF2-40B4-BE49-F238E27FC236}">
                <a16:creationId xmlns:a16="http://schemas.microsoft.com/office/drawing/2014/main" id="{B1B1BE78-2159-4A93-B4DC-B55A445F64BB}"/>
              </a:ext>
            </a:extLst>
          </p:cNvPr>
          <p:cNvSpPr/>
          <p:nvPr/>
        </p:nvSpPr>
        <p:spPr>
          <a:xfrm>
            <a:off x="5074663" y="5002537"/>
            <a:ext cx="1585396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4" name="blue3">
            <a:extLst>
              <a:ext uri="{FF2B5EF4-FFF2-40B4-BE49-F238E27FC236}">
                <a16:creationId xmlns:a16="http://schemas.microsoft.com/office/drawing/2014/main" id="{54E0B8ED-2BBA-4A17-B870-4848A5C1B7D0}"/>
              </a:ext>
            </a:extLst>
          </p:cNvPr>
          <p:cNvSpPr/>
          <p:nvPr/>
        </p:nvSpPr>
        <p:spPr>
          <a:xfrm>
            <a:off x="6657207" y="1832532"/>
            <a:ext cx="1582410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0" name="blue9">
            <a:extLst>
              <a:ext uri="{FF2B5EF4-FFF2-40B4-BE49-F238E27FC236}">
                <a16:creationId xmlns:a16="http://schemas.microsoft.com/office/drawing/2014/main" id="{24CBC1D0-E24B-4113-8D4D-C000D3774B36}"/>
              </a:ext>
            </a:extLst>
          </p:cNvPr>
          <p:cNvSpPr/>
          <p:nvPr/>
        </p:nvSpPr>
        <p:spPr>
          <a:xfrm>
            <a:off x="6657207" y="4993828"/>
            <a:ext cx="1597987" cy="1585396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7" name="blue6">
            <a:extLst>
              <a:ext uri="{FF2B5EF4-FFF2-40B4-BE49-F238E27FC236}">
                <a16:creationId xmlns:a16="http://schemas.microsoft.com/office/drawing/2014/main" id="{99AD2433-1D39-4EE6-9155-40EFCD1B1654}"/>
              </a:ext>
            </a:extLst>
          </p:cNvPr>
          <p:cNvSpPr/>
          <p:nvPr/>
        </p:nvSpPr>
        <p:spPr>
          <a:xfrm>
            <a:off x="6639789" y="3401405"/>
            <a:ext cx="1594248" cy="1576464"/>
          </a:xfrm>
          <a:prstGeom prst="rect">
            <a:avLst/>
          </a:prstGeom>
          <a:solidFill>
            <a:srgbClr val="C5E5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1" name="pur1">
            <a:extLst>
              <a:ext uri="{FF2B5EF4-FFF2-40B4-BE49-F238E27FC236}">
                <a16:creationId xmlns:a16="http://schemas.microsoft.com/office/drawing/2014/main" id="{32DAE2E6-310A-47F4-BC54-9C0FEE01DC5F}"/>
              </a:ext>
            </a:extLst>
          </p:cNvPr>
          <p:cNvSpPr/>
          <p:nvPr/>
        </p:nvSpPr>
        <p:spPr>
          <a:xfrm>
            <a:off x="3495106" y="1832532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</p:txBody>
      </p:sp>
      <p:sp>
        <p:nvSpPr>
          <p:cNvPr id="92" name="pur2">
            <a:extLst>
              <a:ext uri="{FF2B5EF4-FFF2-40B4-BE49-F238E27FC236}">
                <a16:creationId xmlns:a16="http://schemas.microsoft.com/office/drawing/2014/main" id="{DC5C26B3-3FC2-49E2-8497-4BEC33D163E2}"/>
              </a:ext>
            </a:extLst>
          </p:cNvPr>
          <p:cNvSpPr/>
          <p:nvPr/>
        </p:nvSpPr>
        <p:spPr>
          <a:xfrm>
            <a:off x="5056730" y="1832532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3" name="pur3">
            <a:extLst>
              <a:ext uri="{FF2B5EF4-FFF2-40B4-BE49-F238E27FC236}">
                <a16:creationId xmlns:a16="http://schemas.microsoft.com/office/drawing/2014/main" id="{2CB2CA57-01E6-4A4E-BDD2-E1F7D9BD9EF3}"/>
              </a:ext>
            </a:extLst>
          </p:cNvPr>
          <p:cNvSpPr/>
          <p:nvPr/>
        </p:nvSpPr>
        <p:spPr>
          <a:xfrm>
            <a:off x="6656404" y="1832532"/>
            <a:ext cx="1593882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4" name="pur4">
            <a:extLst>
              <a:ext uri="{FF2B5EF4-FFF2-40B4-BE49-F238E27FC236}">
                <a16:creationId xmlns:a16="http://schemas.microsoft.com/office/drawing/2014/main" id="{504B71B3-C447-4492-AC00-3CE58C00E44F}"/>
              </a:ext>
            </a:extLst>
          </p:cNvPr>
          <p:cNvSpPr/>
          <p:nvPr/>
        </p:nvSpPr>
        <p:spPr>
          <a:xfrm>
            <a:off x="3493419" y="3418823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5" name="pur5">
            <a:extLst>
              <a:ext uri="{FF2B5EF4-FFF2-40B4-BE49-F238E27FC236}">
                <a16:creationId xmlns:a16="http://schemas.microsoft.com/office/drawing/2014/main" id="{843D1322-07E8-4B6D-83D4-B931F6FBCD56}"/>
              </a:ext>
            </a:extLst>
          </p:cNvPr>
          <p:cNvSpPr/>
          <p:nvPr/>
        </p:nvSpPr>
        <p:spPr>
          <a:xfrm>
            <a:off x="5077614" y="3409298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6" name="pur6">
            <a:extLst>
              <a:ext uri="{FF2B5EF4-FFF2-40B4-BE49-F238E27FC236}">
                <a16:creationId xmlns:a16="http://schemas.microsoft.com/office/drawing/2014/main" id="{2109823C-79B3-46BD-B7C7-B428593F8DBC}"/>
              </a:ext>
            </a:extLst>
          </p:cNvPr>
          <p:cNvSpPr/>
          <p:nvPr/>
        </p:nvSpPr>
        <p:spPr>
          <a:xfrm>
            <a:off x="6667659" y="3401405"/>
            <a:ext cx="1578458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7" name="pur7">
            <a:extLst>
              <a:ext uri="{FF2B5EF4-FFF2-40B4-BE49-F238E27FC236}">
                <a16:creationId xmlns:a16="http://schemas.microsoft.com/office/drawing/2014/main" id="{F71EE639-090E-483B-A1DD-87A625BD94F1}"/>
              </a:ext>
            </a:extLst>
          </p:cNvPr>
          <p:cNvSpPr/>
          <p:nvPr/>
        </p:nvSpPr>
        <p:spPr>
          <a:xfrm>
            <a:off x="3493419" y="5002537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8" name="pur8">
            <a:extLst>
              <a:ext uri="{FF2B5EF4-FFF2-40B4-BE49-F238E27FC236}">
                <a16:creationId xmlns:a16="http://schemas.microsoft.com/office/drawing/2014/main" id="{3543856B-92B7-4292-BF18-C079F5F33186}"/>
              </a:ext>
            </a:extLst>
          </p:cNvPr>
          <p:cNvSpPr/>
          <p:nvPr/>
        </p:nvSpPr>
        <p:spPr>
          <a:xfrm>
            <a:off x="5087955" y="5002537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9" name="pur9">
            <a:extLst>
              <a:ext uri="{FF2B5EF4-FFF2-40B4-BE49-F238E27FC236}">
                <a16:creationId xmlns:a16="http://schemas.microsoft.com/office/drawing/2014/main" id="{842DAEEA-B122-4C11-886E-B8A2B3D518E9}"/>
              </a:ext>
            </a:extLst>
          </p:cNvPr>
          <p:cNvSpPr/>
          <p:nvPr/>
        </p:nvSpPr>
        <p:spPr>
          <a:xfrm>
            <a:off x="6672135" y="4993828"/>
            <a:ext cx="1585396" cy="1585396"/>
          </a:xfrm>
          <a:prstGeom prst="rect">
            <a:avLst/>
          </a:prstGeom>
          <a:solidFill>
            <a:srgbClr val="C5E5F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0" name="X1">
            <a:extLst>
              <a:ext uri="{FF2B5EF4-FFF2-40B4-BE49-F238E27FC236}">
                <a16:creationId xmlns:a16="http://schemas.microsoft.com/office/drawing/2014/main" id="{A70BB2B7-7355-451B-9962-30BCF7DDD2E5}"/>
              </a:ext>
            </a:extLst>
          </p:cNvPr>
          <p:cNvSpPr/>
          <p:nvPr/>
        </p:nvSpPr>
        <p:spPr>
          <a:xfrm>
            <a:off x="3505599" y="1975414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1" name="X2">
            <a:extLst>
              <a:ext uri="{FF2B5EF4-FFF2-40B4-BE49-F238E27FC236}">
                <a16:creationId xmlns:a16="http://schemas.microsoft.com/office/drawing/2014/main" id="{A7E63E15-24C7-4199-BD94-910DEB25DB12}"/>
              </a:ext>
            </a:extLst>
          </p:cNvPr>
          <p:cNvSpPr/>
          <p:nvPr/>
        </p:nvSpPr>
        <p:spPr>
          <a:xfrm>
            <a:off x="5066948" y="1974447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2" name="X3">
            <a:extLst>
              <a:ext uri="{FF2B5EF4-FFF2-40B4-BE49-F238E27FC236}">
                <a16:creationId xmlns:a16="http://schemas.microsoft.com/office/drawing/2014/main" id="{F9F11260-184B-45D3-8E82-AACC0F2AEE1E}"/>
              </a:ext>
            </a:extLst>
          </p:cNvPr>
          <p:cNvSpPr/>
          <p:nvPr/>
        </p:nvSpPr>
        <p:spPr>
          <a:xfrm>
            <a:off x="6667042" y="1977303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3" name="X4">
            <a:extLst>
              <a:ext uri="{FF2B5EF4-FFF2-40B4-BE49-F238E27FC236}">
                <a16:creationId xmlns:a16="http://schemas.microsoft.com/office/drawing/2014/main" id="{D2156030-C19C-454E-B317-76E59696F68F}"/>
              </a:ext>
            </a:extLst>
          </p:cNvPr>
          <p:cNvSpPr/>
          <p:nvPr/>
        </p:nvSpPr>
        <p:spPr>
          <a:xfrm>
            <a:off x="3493922" y="3512218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4" name="X5">
            <a:extLst>
              <a:ext uri="{FF2B5EF4-FFF2-40B4-BE49-F238E27FC236}">
                <a16:creationId xmlns:a16="http://schemas.microsoft.com/office/drawing/2014/main" id="{6837C22E-CC56-4343-ACBA-E7DDFE8C4738}"/>
              </a:ext>
            </a:extLst>
          </p:cNvPr>
          <p:cNvSpPr/>
          <p:nvPr/>
        </p:nvSpPr>
        <p:spPr>
          <a:xfrm>
            <a:off x="5078630" y="3515124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5" name="X6">
            <a:extLst>
              <a:ext uri="{FF2B5EF4-FFF2-40B4-BE49-F238E27FC236}">
                <a16:creationId xmlns:a16="http://schemas.microsoft.com/office/drawing/2014/main" id="{5F505EA5-2C3A-4E39-AA5F-20C2E6AB6B35}"/>
              </a:ext>
            </a:extLst>
          </p:cNvPr>
          <p:cNvSpPr/>
          <p:nvPr/>
        </p:nvSpPr>
        <p:spPr>
          <a:xfrm>
            <a:off x="6657870" y="3534327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6" name="X7">
            <a:extLst>
              <a:ext uri="{FF2B5EF4-FFF2-40B4-BE49-F238E27FC236}">
                <a16:creationId xmlns:a16="http://schemas.microsoft.com/office/drawing/2014/main" id="{AD6A3DEE-80DF-4A79-B863-7FA28311ED96}"/>
              </a:ext>
            </a:extLst>
          </p:cNvPr>
          <p:cNvSpPr/>
          <p:nvPr/>
        </p:nvSpPr>
        <p:spPr>
          <a:xfrm>
            <a:off x="3493803" y="5115908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7" name="X8">
            <a:extLst>
              <a:ext uri="{FF2B5EF4-FFF2-40B4-BE49-F238E27FC236}">
                <a16:creationId xmlns:a16="http://schemas.microsoft.com/office/drawing/2014/main" id="{CF936EFA-601F-4455-A107-DEFECC8490DD}"/>
              </a:ext>
            </a:extLst>
          </p:cNvPr>
          <p:cNvSpPr/>
          <p:nvPr/>
        </p:nvSpPr>
        <p:spPr>
          <a:xfrm>
            <a:off x="5090144" y="5116010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8" name="X9">
            <a:extLst>
              <a:ext uri="{FF2B5EF4-FFF2-40B4-BE49-F238E27FC236}">
                <a16:creationId xmlns:a16="http://schemas.microsoft.com/office/drawing/2014/main" id="{13E6FE00-9F2F-406B-A315-B1A699BFC7DC}"/>
              </a:ext>
            </a:extLst>
          </p:cNvPr>
          <p:cNvSpPr/>
          <p:nvPr/>
        </p:nvSpPr>
        <p:spPr>
          <a:xfrm>
            <a:off x="6677943" y="5103937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</a:t>
            </a:r>
          </a:p>
        </p:txBody>
      </p:sp>
      <p:sp>
        <p:nvSpPr>
          <p:cNvPr id="109" name="O1">
            <a:extLst>
              <a:ext uri="{FF2B5EF4-FFF2-40B4-BE49-F238E27FC236}">
                <a16:creationId xmlns:a16="http://schemas.microsoft.com/office/drawing/2014/main" id="{1EE06EDF-0E89-4E1D-8362-FE9F16D7022B}"/>
              </a:ext>
            </a:extLst>
          </p:cNvPr>
          <p:cNvSpPr/>
          <p:nvPr/>
        </p:nvSpPr>
        <p:spPr>
          <a:xfrm>
            <a:off x="3496074" y="1946839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0" name="O2">
            <a:extLst>
              <a:ext uri="{FF2B5EF4-FFF2-40B4-BE49-F238E27FC236}">
                <a16:creationId xmlns:a16="http://schemas.microsoft.com/office/drawing/2014/main" id="{10288E35-18CF-412B-A15F-45C3440F946D}"/>
              </a:ext>
            </a:extLst>
          </p:cNvPr>
          <p:cNvSpPr/>
          <p:nvPr/>
        </p:nvSpPr>
        <p:spPr>
          <a:xfrm>
            <a:off x="5077361" y="1945872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1" name="O3">
            <a:extLst>
              <a:ext uri="{FF2B5EF4-FFF2-40B4-BE49-F238E27FC236}">
                <a16:creationId xmlns:a16="http://schemas.microsoft.com/office/drawing/2014/main" id="{E72BA3A8-53ED-4C3C-98D5-45801444D165}"/>
              </a:ext>
            </a:extLst>
          </p:cNvPr>
          <p:cNvSpPr/>
          <p:nvPr/>
        </p:nvSpPr>
        <p:spPr>
          <a:xfrm>
            <a:off x="6666990" y="1946832"/>
            <a:ext cx="157262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2" name="O4">
            <a:extLst>
              <a:ext uri="{FF2B5EF4-FFF2-40B4-BE49-F238E27FC236}">
                <a16:creationId xmlns:a16="http://schemas.microsoft.com/office/drawing/2014/main" id="{916FA764-2145-4942-8EB9-EDBB248090EE}"/>
              </a:ext>
            </a:extLst>
          </p:cNvPr>
          <p:cNvSpPr/>
          <p:nvPr/>
        </p:nvSpPr>
        <p:spPr>
          <a:xfrm>
            <a:off x="3493922" y="3502693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3" name="O5">
            <a:extLst>
              <a:ext uri="{FF2B5EF4-FFF2-40B4-BE49-F238E27FC236}">
                <a16:creationId xmlns:a16="http://schemas.microsoft.com/office/drawing/2014/main" id="{8F28F922-F5EE-4F91-BC5A-36D7B4591C64}"/>
              </a:ext>
            </a:extLst>
          </p:cNvPr>
          <p:cNvSpPr/>
          <p:nvPr/>
        </p:nvSpPr>
        <p:spPr>
          <a:xfrm>
            <a:off x="5059400" y="3515124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4" name="O6">
            <a:extLst>
              <a:ext uri="{FF2B5EF4-FFF2-40B4-BE49-F238E27FC236}">
                <a16:creationId xmlns:a16="http://schemas.microsoft.com/office/drawing/2014/main" id="{975C1713-0DA7-4E9F-B828-2D943A6977F3}"/>
              </a:ext>
            </a:extLst>
          </p:cNvPr>
          <p:cNvSpPr/>
          <p:nvPr/>
        </p:nvSpPr>
        <p:spPr>
          <a:xfrm>
            <a:off x="6665828" y="3524802"/>
            <a:ext cx="1578757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5" name="O7">
            <a:extLst>
              <a:ext uri="{FF2B5EF4-FFF2-40B4-BE49-F238E27FC236}">
                <a16:creationId xmlns:a16="http://schemas.microsoft.com/office/drawing/2014/main" id="{1FD4838B-6D92-4C72-BCCF-5ABB11C14F01}"/>
              </a:ext>
            </a:extLst>
          </p:cNvPr>
          <p:cNvSpPr/>
          <p:nvPr/>
        </p:nvSpPr>
        <p:spPr>
          <a:xfrm>
            <a:off x="3493803" y="5124303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6" name="O8">
            <a:extLst>
              <a:ext uri="{FF2B5EF4-FFF2-40B4-BE49-F238E27FC236}">
                <a16:creationId xmlns:a16="http://schemas.microsoft.com/office/drawing/2014/main" id="{0FADA626-DC73-493A-A2B5-B3C284FB0F76}"/>
              </a:ext>
            </a:extLst>
          </p:cNvPr>
          <p:cNvSpPr/>
          <p:nvPr/>
        </p:nvSpPr>
        <p:spPr>
          <a:xfrm>
            <a:off x="5090144" y="5114880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117" name="O9">
            <a:extLst>
              <a:ext uri="{FF2B5EF4-FFF2-40B4-BE49-F238E27FC236}">
                <a16:creationId xmlns:a16="http://schemas.microsoft.com/office/drawing/2014/main" id="{28D4FF61-1211-44C8-B357-12B9273532BF}"/>
              </a:ext>
            </a:extLst>
          </p:cNvPr>
          <p:cNvSpPr/>
          <p:nvPr/>
        </p:nvSpPr>
        <p:spPr>
          <a:xfrm>
            <a:off x="6677943" y="5105824"/>
            <a:ext cx="1585396" cy="1585396"/>
          </a:xfrm>
          <a:prstGeom prst="rect">
            <a:avLst/>
          </a:prstGeom>
          <a:solidFill>
            <a:srgbClr val="FFFFFF">
              <a:alpha val="1176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6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C49C5AB-A6D4-4A5F-B26A-F5DC9056BA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41E1982-A399-4E6F-81EC-7F0D11D23F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345BB26-29A3-46E3-867F-EFC31AA660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150623"/>
            <a:ext cx="5383235" cy="1603387"/>
          </a:xfrm>
          <a:prstGeom prst="rect">
            <a:avLst/>
          </a:prstGeom>
        </p:spPr>
      </p:pic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2BBD28E-D15B-4083-A64C-058A376FD9BD}"/>
              </a:ext>
            </a:extLst>
          </p:cNvPr>
          <p:cNvCxnSpPr>
            <a:cxnSpLocks/>
          </p:cNvCxnSpPr>
          <p:nvPr/>
        </p:nvCxnSpPr>
        <p:spPr>
          <a:xfrm flipV="1">
            <a:off x="6657207" y="1831572"/>
            <a:ext cx="0" cy="475217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46ADB8-2E60-4EA9-AC30-BD27EEDCF0FB}"/>
              </a:ext>
            </a:extLst>
          </p:cNvPr>
          <p:cNvCxnSpPr>
            <a:cxnSpLocks/>
          </p:cNvCxnSpPr>
          <p:nvPr/>
        </p:nvCxnSpPr>
        <p:spPr>
          <a:xfrm>
            <a:off x="3493419" y="3416968"/>
            <a:ext cx="475173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BE809774-4EEB-424C-A506-044DF0DB255C}"/>
              </a:ext>
            </a:extLst>
          </p:cNvPr>
          <p:cNvCxnSpPr>
            <a:cxnSpLocks/>
          </p:cNvCxnSpPr>
          <p:nvPr/>
        </p:nvCxnSpPr>
        <p:spPr>
          <a:xfrm>
            <a:off x="3493419" y="4985432"/>
            <a:ext cx="475173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3489DB4-A6AB-4294-A8D1-31C3265A07DF}"/>
              </a:ext>
            </a:extLst>
          </p:cNvPr>
          <p:cNvCxnSpPr>
            <a:cxnSpLocks/>
          </p:cNvCxnSpPr>
          <p:nvPr/>
        </p:nvCxnSpPr>
        <p:spPr>
          <a:xfrm flipV="1">
            <a:off x="5081470" y="1831572"/>
            <a:ext cx="0" cy="475217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hlinkClick r:id="rId8" action="ppaction://hlinksldjump"/>
            <a:extLst>
              <a:ext uri="{FF2B5EF4-FFF2-40B4-BE49-F238E27FC236}">
                <a16:creationId xmlns:a16="http://schemas.microsoft.com/office/drawing/2014/main" id="{3DF7FEDE-D145-4F03-9CC2-6552FF4123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77708" y="3842135"/>
            <a:ext cx="1694835" cy="695004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FD75C1FE-5A54-4484-992F-1B087C11710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47222">
            <a:off x="5597599" y="3949418"/>
            <a:ext cx="521753" cy="66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89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exit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31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7" fill="hold">
                      <p:stCondLst>
                        <p:cond delay="0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" presetClass="exit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" presetClass="exit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0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3" fill="hold">
                      <p:stCondLst>
                        <p:cond delay="0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44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7" fill="hold">
                      <p:stCondLst>
                        <p:cond delay="0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489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0" fill="hold">
                      <p:stCondLst>
                        <p:cond delay="0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575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6" fill="hold">
                      <p:stCondLst>
                        <p:cond delay="0"/>
                      </p:stCondLst>
                      <p:childTnLst>
                        <p:par>
                          <p:cTn id="577" fill="hold">
                            <p:stCondLst>
                              <p:cond delay="0"/>
                            </p:stCondLst>
                            <p:childTnLst>
                              <p:par>
                                <p:cTn id="578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618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9" fill="hold">
                      <p:stCondLst>
                        <p:cond delay="0"/>
                      </p:stCondLst>
                      <p:childTnLst>
                        <p:par>
                          <p:cTn id="620" fill="hold">
                            <p:stCondLst>
                              <p:cond delay="0"/>
                            </p:stCondLst>
                            <p:childTnLst>
                              <p:par>
                                <p:cTn id="621" presetID="1" presetClass="exit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661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2" fill="hold">
                      <p:stCondLst>
                        <p:cond delay="0"/>
                      </p:stCondLst>
                      <p:childTnLst>
                        <p:par>
                          <p:cTn id="663" fill="hold">
                            <p:stCondLst>
                              <p:cond delay="0"/>
                            </p:stCondLst>
                            <p:childTnLst>
                              <p:par>
                                <p:cTn id="664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70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5" fill="hold">
                      <p:stCondLst>
                        <p:cond delay="0"/>
                      </p:stCondLst>
                      <p:childTnLst>
                        <p:par>
                          <p:cTn id="706" fill="hold">
                            <p:stCondLst>
                              <p:cond delay="0"/>
                            </p:stCondLst>
                            <p:childTnLst>
                              <p:par>
                                <p:cTn id="707" presetID="1" presetClass="exit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" presetID="1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7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8" fill="hold">
                      <p:stCondLst>
                        <p:cond delay="0"/>
                      </p:stCondLst>
                      <p:childTnLst>
                        <p:par>
                          <p:cTn id="749" fill="hold">
                            <p:stCondLst>
                              <p:cond delay="0"/>
                            </p:stCondLst>
                            <p:childTnLst>
                              <p:par>
                                <p:cTn id="750" presetID="1" presetClass="exit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8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2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6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4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86" grpId="0" animBg="1"/>
      <p:bldP spid="86" grpId="1" animBg="1"/>
      <p:bldP spid="86" grpId="2" animBg="1"/>
      <p:bldP spid="86" grpId="3" animBg="1"/>
      <p:bldP spid="86" grpId="4" animBg="1"/>
      <p:bldP spid="86" grpId="5" animBg="1"/>
      <p:bldP spid="86" grpId="6" animBg="1"/>
      <p:bldP spid="86" grpId="7" animBg="1"/>
      <p:bldP spid="86" grpId="8" animBg="1"/>
      <p:bldP spid="86" grpId="9" animBg="1"/>
      <p:bldP spid="86" grpId="10" animBg="1"/>
      <p:bldP spid="86" grpId="11" animBg="1"/>
      <p:bldP spid="86" grpId="12" animBg="1"/>
      <p:bldP spid="86" grpId="13" animBg="1"/>
      <p:bldP spid="86" grpId="14" animBg="1"/>
      <p:bldP spid="86" grpId="15" animBg="1"/>
      <p:bldP spid="86" grpId="16" animBg="1"/>
      <p:bldP spid="86" grpId="17" animBg="1"/>
      <p:bldP spid="82" grpId="0" animBg="1"/>
      <p:bldP spid="82" grpId="1" animBg="1"/>
      <p:bldP spid="82" grpId="2" animBg="1"/>
      <p:bldP spid="82" grpId="3" animBg="1"/>
      <p:bldP spid="82" grpId="4" animBg="1"/>
      <p:bldP spid="82" grpId="5" animBg="1"/>
      <p:bldP spid="82" grpId="6" animBg="1"/>
      <p:bldP spid="82" grpId="7" animBg="1"/>
      <p:bldP spid="82" grpId="8" animBg="1"/>
      <p:bldP spid="82" grpId="9" animBg="1"/>
      <p:bldP spid="82" grpId="10" animBg="1"/>
      <p:bldP spid="82" grpId="11" animBg="1"/>
      <p:bldP spid="82" grpId="12" animBg="1"/>
      <p:bldP spid="82" grpId="13" animBg="1"/>
      <p:bldP spid="82" grpId="14" animBg="1"/>
      <p:bldP spid="82" grpId="15" animBg="1"/>
      <p:bldP spid="82" grpId="16" animBg="1"/>
      <p:bldP spid="82" grpId="17" animBg="1"/>
      <p:bldP spid="85" grpId="0" animBg="1"/>
      <p:bldP spid="85" grpId="1" animBg="1"/>
      <p:bldP spid="85" grpId="2" animBg="1"/>
      <p:bldP spid="85" grpId="3" animBg="1"/>
      <p:bldP spid="85" grpId="4" animBg="1"/>
      <p:bldP spid="85" grpId="5" animBg="1"/>
      <p:bldP spid="85" grpId="6" animBg="1"/>
      <p:bldP spid="85" grpId="7" animBg="1"/>
      <p:bldP spid="85" grpId="8" animBg="1"/>
      <p:bldP spid="85" grpId="9" animBg="1"/>
      <p:bldP spid="85" grpId="10" animBg="1"/>
      <p:bldP spid="85" grpId="11" animBg="1"/>
      <p:bldP spid="85" grpId="12" animBg="1"/>
      <p:bldP spid="85" grpId="13" animBg="1"/>
      <p:bldP spid="85" grpId="14" animBg="1"/>
      <p:bldP spid="85" grpId="15" animBg="1"/>
      <p:bldP spid="85" grpId="16" animBg="1"/>
      <p:bldP spid="85" grpId="17" animBg="1"/>
      <p:bldP spid="88" grpId="0" animBg="1"/>
      <p:bldP spid="88" grpId="1" animBg="1"/>
      <p:bldP spid="88" grpId="2" animBg="1"/>
      <p:bldP spid="88" grpId="3" animBg="1"/>
      <p:bldP spid="88" grpId="4" animBg="1"/>
      <p:bldP spid="88" grpId="5" animBg="1"/>
      <p:bldP spid="88" grpId="6" animBg="1"/>
      <p:bldP spid="88" grpId="7" animBg="1"/>
      <p:bldP spid="88" grpId="8" animBg="1"/>
      <p:bldP spid="88" grpId="9" animBg="1"/>
      <p:bldP spid="88" grpId="10" animBg="1"/>
      <p:bldP spid="88" grpId="11" animBg="1"/>
      <p:bldP spid="88" grpId="12" animBg="1"/>
      <p:bldP spid="88" grpId="13" animBg="1"/>
      <p:bldP spid="88" grpId="14" animBg="1"/>
      <p:bldP spid="88" grpId="15" animBg="1"/>
      <p:bldP spid="88" grpId="16" animBg="1"/>
      <p:bldP spid="88" grpId="17" animBg="1"/>
      <p:bldP spid="83" grpId="0" animBg="1"/>
      <p:bldP spid="83" grpId="1" animBg="1"/>
      <p:bldP spid="83" grpId="2" animBg="1"/>
      <p:bldP spid="83" grpId="3" animBg="1"/>
      <p:bldP spid="83" grpId="4" animBg="1"/>
      <p:bldP spid="83" grpId="5" animBg="1"/>
      <p:bldP spid="83" grpId="6" animBg="1"/>
      <p:bldP spid="83" grpId="7" animBg="1"/>
      <p:bldP spid="83" grpId="8" animBg="1"/>
      <p:bldP spid="83" grpId="9" animBg="1"/>
      <p:bldP spid="83" grpId="10" animBg="1"/>
      <p:bldP spid="83" grpId="11" animBg="1"/>
      <p:bldP spid="83" grpId="12" animBg="1"/>
      <p:bldP spid="83" grpId="13" animBg="1"/>
      <p:bldP spid="83" grpId="14" animBg="1"/>
      <p:bldP spid="83" grpId="15" animBg="1"/>
      <p:bldP spid="83" grpId="16" animBg="1"/>
      <p:bldP spid="83" grpId="17" animBg="1"/>
      <p:bldP spid="89" grpId="0" animBg="1"/>
      <p:bldP spid="89" grpId="1" animBg="1"/>
      <p:bldP spid="89" grpId="2" animBg="1"/>
      <p:bldP spid="89" grpId="3" animBg="1"/>
      <p:bldP spid="89" grpId="4" animBg="1"/>
      <p:bldP spid="89" grpId="5" animBg="1"/>
      <p:bldP spid="89" grpId="6" animBg="1"/>
      <p:bldP spid="89" grpId="7" animBg="1"/>
      <p:bldP spid="89" grpId="8" animBg="1"/>
      <p:bldP spid="89" grpId="9" animBg="1"/>
      <p:bldP spid="89" grpId="10" animBg="1"/>
      <p:bldP spid="89" grpId="11" animBg="1"/>
      <p:bldP spid="89" grpId="12" animBg="1"/>
      <p:bldP spid="89" grpId="13" animBg="1"/>
      <p:bldP spid="89" grpId="14" animBg="1"/>
      <p:bldP spid="89" grpId="15" animBg="1"/>
      <p:bldP spid="89" grpId="16" animBg="1"/>
      <p:bldP spid="89" grpId="17" animBg="1"/>
      <p:bldP spid="84" grpId="0" animBg="1"/>
      <p:bldP spid="84" grpId="1" animBg="1"/>
      <p:bldP spid="84" grpId="2" animBg="1"/>
      <p:bldP spid="84" grpId="3" animBg="1"/>
      <p:bldP spid="84" grpId="4" animBg="1"/>
      <p:bldP spid="84" grpId="5" animBg="1"/>
      <p:bldP spid="84" grpId="6" animBg="1"/>
      <p:bldP spid="84" grpId="7" animBg="1"/>
      <p:bldP spid="84" grpId="8" animBg="1"/>
      <p:bldP spid="84" grpId="9" animBg="1"/>
      <p:bldP spid="84" grpId="10" animBg="1"/>
      <p:bldP spid="84" grpId="11" animBg="1"/>
      <p:bldP spid="84" grpId="12" animBg="1"/>
      <p:bldP spid="84" grpId="13" animBg="1"/>
      <p:bldP spid="84" grpId="14" animBg="1"/>
      <p:bldP spid="84" grpId="15" animBg="1"/>
      <p:bldP spid="84" grpId="16" animBg="1"/>
      <p:bldP spid="84" grpId="17" animBg="1"/>
      <p:bldP spid="90" grpId="0" animBg="1"/>
      <p:bldP spid="90" grpId="1" animBg="1"/>
      <p:bldP spid="90" grpId="2" animBg="1"/>
      <p:bldP spid="90" grpId="3" animBg="1"/>
      <p:bldP spid="90" grpId="4" animBg="1"/>
      <p:bldP spid="90" grpId="5" animBg="1"/>
      <p:bldP spid="90" grpId="6" animBg="1"/>
      <p:bldP spid="90" grpId="7" animBg="1"/>
      <p:bldP spid="90" grpId="8" animBg="1"/>
      <p:bldP spid="90" grpId="9" animBg="1"/>
      <p:bldP spid="90" grpId="10" animBg="1"/>
      <p:bldP spid="90" grpId="11" animBg="1"/>
      <p:bldP spid="90" grpId="12" animBg="1"/>
      <p:bldP spid="90" grpId="13" animBg="1"/>
      <p:bldP spid="90" grpId="14" animBg="1"/>
      <p:bldP spid="90" grpId="15" animBg="1"/>
      <p:bldP spid="90" grpId="16" animBg="1"/>
      <p:bldP spid="90" grpId="17" animBg="1"/>
      <p:bldP spid="87" grpId="0" animBg="1"/>
      <p:bldP spid="87" grpId="1" animBg="1"/>
      <p:bldP spid="87" grpId="2" animBg="1"/>
      <p:bldP spid="87" grpId="3" animBg="1"/>
      <p:bldP spid="87" grpId="4" animBg="1"/>
      <p:bldP spid="87" grpId="5" animBg="1"/>
      <p:bldP spid="87" grpId="6" animBg="1"/>
      <p:bldP spid="87" grpId="7" animBg="1"/>
      <p:bldP spid="87" grpId="8" animBg="1"/>
      <p:bldP spid="87" grpId="9" animBg="1"/>
      <p:bldP spid="87" grpId="10" animBg="1"/>
      <p:bldP spid="87" grpId="11" animBg="1"/>
      <p:bldP spid="87" grpId="12" animBg="1"/>
      <p:bldP spid="87" grpId="13" animBg="1"/>
      <p:bldP spid="87" grpId="14" animBg="1"/>
      <p:bldP spid="87" grpId="15" animBg="1"/>
      <p:bldP spid="87" grpId="16" animBg="1"/>
      <p:bldP spid="87" grpId="17" animBg="1"/>
      <p:bldP spid="91" grpId="0" animBg="1"/>
      <p:bldP spid="91" grpId="1" animBg="1"/>
      <p:bldP spid="91" grpId="2" animBg="1"/>
      <p:bldP spid="91" grpId="3" animBg="1"/>
      <p:bldP spid="91" grpId="4" animBg="1"/>
      <p:bldP spid="91" grpId="5" animBg="1"/>
      <p:bldP spid="91" grpId="6" animBg="1"/>
      <p:bldP spid="91" grpId="7" animBg="1"/>
      <p:bldP spid="91" grpId="8" animBg="1"/>
      <p:bldP spid="91" grpId="9" animBg="1"/>
      <p:bldP spid="91" grpId="10" animBg="1"/>
      <p:bldP spid="91" grpId="11" animBg="1"/>
      <p:bldP spid="91" grpId="12" animBg="1"/>
      <p:bldP spid="91" grpId="13" animBg="1"/>
      <p:bldP spid="91" grpId="14" animBg="1"/>
      <p:bldP spid="91" grpId="15" animBg="1"/>
      <p:bldP spid="91" grpId="16" animBg="1"/>
      <p:bldP spid="91" grpId="17" animBg="1"/>
      <p:bldP spid="92" grpId="0" animBg="1"/>
      <p:bldP spid="92" grpId="1" animBg="1"/>
      <p:bldP spid="92" grpId="2" animBg="1"/>
      <p:bldP spid="92" grpId="3" animBg="1"/>
      <p:bldP spid="92" grpId="4" animBg="1"/>
      <p:bldP spid="92" grpId="5" animBg="1"/>
      <p:bldP spid="92" grpId="6" animBg="1"/>
      <p:bldP spid="92" grpId="7" animBg="1"/>
      <p:bldP spid="92" grpId="8" animBg="1"/>
      <p:bldP spid="92" grpId="9" animBg="1"/>
      <p:bldP spid="92" grpId="10" animBg="1"/>
      <p:bldP spid="92" grpId="11" animBg="1"/>
      <p:bldP spid="92" grpId="12" animBg="1"/>
      <p:bldP spid="92" grpId="13" animBg="1"/>
      <p:bldP spid="92" grpId="14" animBg="1"/>
      <p:bldP spid="92" grpId="15" animBg="1"/>
      <p:bldP spid="92" grpId="16" animBg="1"/>
      <p:bldP spid="92" grpId="17" animBg="1"/>
      <p:bldP spid="93" grpId="0" animBg="1"/>
      <p:bldP spid="93" grpId="1" animBg="1"/>
      <p:bldP spid="93" grpId="2" animBg="1"/>
      <p:bldP spid="93" grpId="3" animBg="1"/>
      <p:bldP spid="93" grpId="4" animBg="1"/>
      <p:bldP spid="93" grpId="5" animBg="1"/>
      <p:bldP spid="93" grpId="6" animBg="1"/>
      <p:bldP spid="93" grpId="7" animBg="1"/>
      <p:bldP spid="93" grpId="8" animBg="1"/>
      <p:bldP spid="93" grpId="9" animBg="1"/>
      <p:bldP spid="93" grpId="10" animBg="1"/>
      <p:bldP spid="93" grpId="11" animBg="1"/>
      <p:bldP spid="93" grpId="12" animBg="1"/>
      <p:bldP spid="93" grpId="13" animBg="1"/>
      <p:bldP spid="93" grpId="14" animBg="1"/>
      <p:bldP spid="93" grpId="15" animBg="1"/>
      <p:bldP spid="93" grpId="16" animBg="1"/>
      <p:bldP spid="93" grpId="17" animBg="1"/>
      <p:bldP spid="94" grpId="0" animBg="1"/>
      <p:bldP spid="94" grpId="1" animBg="1"/>
      <p:bldP spid="94" grpId="2" animBg="1"/>
      <p:bldP spid="94" grpId="3" animBg="1"/>
      <p:bldP spid="94" grpId="4" animBg="1"/>
      <p:bldP spid="94" grpId="5" animBg="1"/>
      <p:bldP spid="94" grpId="6" animBg="1"/>
      <p:bldP spid="94" grpId="7" animBg="1"/>
      <p:bldP spid="94" grpId="8" animBg="1"/>
      <p:bldP spid="94" grpId="9" animBg="1"/>
      <p:bldP spid="94" grpId="10" animBg="1"/>
      <p:bldP spid="94" grpId="11" animBg="1"/>
      <p:bldP spid="94" grpId="12" animBg="1"/>
      <p:bldP spid="94" grpId="13" animBg="1"/>
      <p:bldP spid="94" grpId="14" animBg="1"/>
      <p:bldP spid="94" grpId="15" animBg="1"/>
      <p:bldP spid="94" grpId="16" animBg="1"/>
      <p:bldP spid="94" grpId="17" animBg="1"/>
      <p:bldP spid="95" grpId="0" animBg="1"/>
      <p:bldP spid="95" grpId="1" animBg="1"/>
      <p:bldP spid="95" grpId="2" animBg="1"/>
      <p:bldP spid="95" grpId="3" animBg="1"/>
      <p:bldP spid="95" grpId="4" animBg="1"/>
      <p:bldP spid="95" grpId="5" animBg="1"/>
      <p:bldP spid="95" grpId="6" animBg="1"/>
      <p:bldP spid="95" grpId="7" animBg="1"/>
      <p:bldP spid="95" grpId="8" animBg="1"/>
      <p:bldP spid="95" grpId="9" animBg="1"/>
      <p:bldP spid="95" grpId="10" animBg="1"/>
      <p:bldP spid="95" grpId="11" animBg="1"/>
      <p:bldP spid="95" grpId="12" animBg="1"/>
      <p:bldP spid="95" grpId="13" animBg="1"/>
      <p:bldP spid="95" grpId="14" animBg="1"/>
      <p:bldP spid="95" grpId="15" animBg="1"/>
      <p:bldP spid="95" grpId="16" animBg="1"/>
      <p:bldP spid="95" grpId="17" animBg="1"/>
      <p:bldP spid="96" grpId="0" animBg="1"/>
      <p:bldP spid="96" grpId="1" animBg="1"/>
      <p:bldP spid="96" grpId="2" animBg="1"/>
      <p:bldP spid="96" grpId="3" animBg="1"/>
      <p:bldP spid="96" grpId="4" animBg="1"/>
      <p:bldP spid="96" grpId="5" animBg="1"/>
      <p:bldP spid="96" grpId="6" animBg="1"/>
      <p:bldP spid="96" grpId="7" animBg="1"/>
      <p:bldP spid="96" grpId="8" animBg="1"/>
      <p:bldP spid="96" grpId="9" animBg="1"/>
      <p:bldP spid="96" grpId="10" animBg="1"/>
      <p:bldP spid="96" grpId="11" animBg="1"/>
      <p:bldP spid="96" grpId="12" animBg="1"/>
      <p:bldP spid="96" grpId="13" animBg="1"/>
      <p:bldP spid="96" grpId="14" animBg="1"/>
      <p:bldP spid="96" grpId="15" animBg="1"/>
      <p:bldP spid="96" grpId="16" animBg="1"/>
      <p:bldP spid="96" grpId="17" animBg="1"/>
      <p:bldP spid="97" grpId="0" animBg="1"/>
      <p:bldP spid="97" grpId="1" animBg="1"/>
      <p:bldP spid="97" grpId="2" animBg="1"/>
      <p:bldP spid="97" grpId="3" animBg="1"/>
      <p:bldP spid="97" grpId="4" animBg="1"/>
      <p:bldP spid="97" grpId="5" animBg="1"/>
      <p:bldP spid="97" grpId="6" animBg="1"/>
      <p:bldP spid="97" grpId="7" animBg="1"/>
      <p:bldP spid="97" grpId="8" animBg="1"/>
      <p:bldP spid="97" grpId="9" animBg="1"/>
      <p:bldP spid="97" grpId="10" animBg="1"/>
      <p:bldP spid="97" grpId="11" animBg="1"/>
      <p:bldP spid="97" grpId="12" animBg="1"/>
      <p:bldP spid="97" grpId="13" animBg="1"/>
      <p:bldP spid="97" grpId="14" animBg="1"/>
      <p:bldP spid="97" grpId="15" animBg="1"/>
      <p:bldP spid="97" grpId="16" animBg="1"/>
      <p:bldP spid="97" grpId="17" animBg="1"/>
      <p:bldP spid="98" grpId="0" animBg="1"/>
      <p:bldP spid="98" grpId="1" animBg="1"/>
      <p:bldP spid="98" grpId="2" animBg="1"/>
      <p:bldP spid="98" grpId="3" animBg="1"/>
      <p:bldP spid="98" grpId="4" animBg="1"/>
      <p:bldP spid="98" grpId="5" animBg="1"/>
      <p:bldP spid="98" grpId="6" animBg="1"/>
      <p:bldP spid="98" grpId="7" animBg="1"/>
      <p:bldP spid="98" grpId="8" animBg="1"/>
      <p:bldP spid="98" grpId="9" animBg="1"/>
      <p:bldP spid="98" grpId="10" animBg="1"/>
      <p:bldP spid="98" grpId="11" animBg="1"/>
      <p:bldP spid="98" grpId="12" animBg="1"/>
      <p:bldP spid="98" grpId="13" animBg="1"/>
      <p:bldP spid="98" grpId="14" animBg="1"/>
      <p:bldP spid="98" grpId="15" animBg="1"/>
      <p:bldP spid="98" grpId="16" animBg="1"/>
      <p:bldP spid="98" grpId="17" animBg="1"/>
      <p:bldP spid="99" grpId="0" animBg="1"/>
      <p:bldP spid="99" grpId="1" animBg="1"/>
      <p:bldP spid="99" grpId="2" animBg="1"/>
      <p:bldP spid="99" grpId="3" animBg="1"/>
      <p:bldP spid="99" grpId="4" animBg="1"/>
      <p:bldP spid="99" grpId="5" animBg="1"/>
      <p:bldP spid="99" grpId="6" animBg="1"/>
      <p:bldP spid="99" grpId="7" animBg="1"/>
      <p:bldP spid="99" grpId="8" animBg="1"/>
      <p:bldP spid="99" grpId="9" animBg="1"/>
      <p:bldP spid="99" grpId="10" animBg="1"/>
      <p:bldP spid="99" grpId="11" animBg="1"/>
      <p:bldP spid="99" grpId="12" animBg="1"/>
      <p:bldP spid="99" grpId="13" animBg="1"/>
      <p:bldP spid="99" grpId="14" animBg="1"/>
      <p:bldP spid="99" grpId="15" animBg="1"/>
      <p:bldP spid="99" grpId="16" animBg="1"/>
      <p:bldP spid="99" grpId="17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CB622B7-A70D-4829-AFCB-3FAB10088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589" y="3041039"/>
            <a:ext cx="1615580" cy="16155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3DBDE7-B757-40BF-92CD-3B2A886AEE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3312" y="3041039"/>
            <a:ext cx="1615580" cy="161558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E86D3DB-E1A2-4DA0-A96C-E9FADC9497D3}"/>
              </a:ext>
            </a:extLst>
          </p:cNvPr>
          <p:cNvGrpSpPr/>
          <p:nvPr/>
        </p:nvGrpSpPr>
        <p:grpSpPr>
          <a:xfrm>
            <a:off x="240139" y="3048573"/>
            <a:ext cx="1595437" cy="1595960"/>
            <a:chOff x="398036" y="3221611"/>
            <a:chExt cx="1627089" cy="162762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D1F5106-3A33-4562-AAEC-FC8CA8F42DF3}"/>
                </a:ext>
              </a:extLst>
            </p:cNvPr>
            <p:cNvGrpSpPr/>
            <p:nvPr/>
          </p:nvGrpSpPr>
          <p:grpSpPr>
            <a:xfrm>
              <a:off x="398036" y="3221611"/>
              <a:ext cx="1627089" cy="1627622"/>
              <a:chOff x="398036" y="3221611"/>
              <a:chExt cx="1627089" cy="1627622"/>
            </a:xfrm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E81251CF-781D-47BF-99C3-F74024EABA1E}"/>
                  </a:ext>
                </a:extLst>
              </p:cNvPr>
              <p:cNvSpPr/>
              <p:nvPr/>
            </p:nvSpPr>
            <p:spPr>
              <a:xfrm>
                <a:off x="398037" y="3221611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21D28FBE-9F1D-41FC-9C18-0845EBDB3D39}"/>
                  </a:ext>
                </a:extLst>
              </p:cNvPr>
              <p:cNvSpPr/>
              <p:nvPr/>
            </p:nvSpPr>
            <p:spPr>
              <a:xfrm>
                <a:off x="398036" y="3547474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B3247FCE-7B45-4241-8498-BE6EA9B1F5B9}"/>
                  </a:ext>
                </a:extLst>
              </p:cNvPr>
              <p:cNvSpPr/>
              <p:nvPr/>
            </p:nvSpPr>
            <p:spPr>
              <a:xfrm>
                <a:off x="398036" y="3873337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086B2250-A08B-48C7-B5DC-630528612FF5}"/>
                  </a:ext>
                </a:extLst>
              </p:cNvPr>
              <p:cNvSpPr/>
              <p:nvPr/>
            </p:nvSpPr>
            <p:spPr>
              <a:xfrm>
                <a:off x="398036" y="4199200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A90B4415-B2FD-4E27-8221-9E5C57C60499}"/>
                  </a:ext>
                </a:extLst>
              </p:cNvPr>
              <p:cNvSpPr/>
              <p:nvPr/>
            </p:nvSpPr>
            <p:spPr>
              <a:xfrm>
                <a:off x="398036" y="4523370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AB62F28D-F071-479F-93CA-80C580F16BFF}"/>
                  </a:ext>
                </a:extLst>
              </p:cNvPr>
              <p:cNvSpPr/>
              <p:nvPr/>
            </p:nvSpPr>
            <p:spPr>
              <a:xfrm>
                <a:off x="723900" y="3221611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1D68232C-EC07-4BA7-A2DA-22663CD0EC36}"/>
                  </a:ext>
                </a:extLst>
              </p:cNvPr>
              <p:cNvSpPr/>
              <p:nvPr/>
            </p:nvSpPr>
            <p:spPr>
              <a:xfrm>
                <a:off x="723899" y="3547474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3948B8FE-9F44-4C8B-A44F-076CB5C8A284}"/>
                  </a:ext>
                </a:extLst>
              </p:cNvPr>
              <p:cNvSpPr/>
              <p:nvPr/>
            </p:nvSpPr>
            <p:spPr>
              <a:xfrm>
                <a:off x="723899" y="3873337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5583BE7F-C672-4066-8A5C-75BA90B4D763}"/>
                  </a:ext>
                </a:extLst>
              </p:cNvPr>
              <p:cNvSpPr/>
              <p:nvPr/>
            </p:nvSpPr>
            <p:spPr>
              <a:xfrm>
                <a:off x="723899" y="4199200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6CB522B7-B4F4-4D15-A4E1-A68F2A91D7C6}"/>
                  </a:ext>
                </a:extLst>
              </p:cNvPr>
              <p:cNvSpPr/>
              <p:nvPr/>
            </p:nvSpPr>
            <p:spPr>
              <a:xfrm>
                <a:off x="723899" y="4523370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D5EDFA68-A179-45CC-89EC-7AECF05BC926}"/>
                  </a:ext>
                </a:extLst>
              </p:cNvPr>
              <p:cNvSpPr/>
              <p:nvPr/>
            </p:nvSpPr>
            <p:spPr>
              <a:xfrm>
                <a:off x="1049763" y="3221611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75DC2815-BF4E-4A20-9ECB-9D8A80DBDC2D}"/>
                  </a:ext>
                </a:extLst>
              </p:cNvPr>
              <p:cNvSpPr/>
              <p:nvPr/>
            </p:nvSpPr>
            <p:spPr>
              <a:xfrm>
                <a:off x="1049762" y="3547474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BC0AC829-486E-4D38-BBEF-E81578D5752F}"/>
                  </a:ext>
                </a:extLst>
              </p:cNvPr>
              <p:cNvSpPr/>
              <p:nvPr/>
            </p:nvSpPr>
            <p:spPr>
              <a:xfrm>
                <a:off x="1049762" y="3873337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455E95E1-9DAA-4711-98C1-8D0347F75513}"/>
                  </a:ext>
                </a:extLst>
              </p:cNvPr>
              <p:cNvSpPr/>
              <p:nvPr/>
            </p:nvSpPr>
            <p:spPr>
              <a:xfrm>
                <a:off x="1049762" y="4199200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1B589FCB-596F-4F47-9763-722F2A5547ED}"/>
                  </a:ext>
                </a:extLst>
              </p:cNvPr>
              <p:cNvSpPr/>
              <p:nvPr/>
            </p:nvSpPr>
            <p:spPr>
              <a:xfrm>
                <a:off x="1049762" y="4523370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1F043C63-6FDF-4511-8FD7-952FBDAD36BC}"/>
                  </a:ext>
                </a:extLst>
              </p:cNvPr>
              <p:cNvSpPr/>
              <p:nvPr/>
            </p:nvSpPr>
            <p:spPr>
              <a:xfrm>
                <a:off x="1375625" y="3221611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78BBA00B-8691-463D-92BD-B75445BE02CD}"/>
                  </a:ext>
                </a:extLst>
              </p:cNvPr>
              <p:cNvSpPr/>
              <p:nvPr/>
            </p:nvSpPr>
            <p:spPr>
              <a:xfrm>
                <a:off x="1375624" y="3547474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B9DBCB8D-470C-4276-B8F1-564097AA6B1E}"/>
                  </a:ext>
                </a:extLst>
              </p:cNvPr>
              <p:cNvSpPr/>
              <p:nvPr/>
            </p:nvSpPr>
            <p:spPr>
              <a:xfrm>
                <a:off x="1375624" y="3873337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B9141AB6-C8FF-4896-9E27-96F256D08253}"/>
                  </a:ext>
                </a:extLst>
              </p:cNvPr>
              <p:cNvSpPr/>
              <p:nvPr/>
            </p:nvSpPr>
            <p:spPr>
              <a:xfrm>
                <a:off x="1375624" y="4199200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D1ADD632-585B-409D-AB54-F69D21A593C0}"/>
                  </a:ext>
                </a:extLst>
              </p:cNvPr>
              <p:cNvSpPr/>
              <p:nvPr/>
            </p:nvSpPr>
            <p:spPr>
              <a:xfrm>
                <a:off x="1375624" y="4523370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E3BEC9E7-2B87-48A9-83C8-8B966A0F1234}"/>
                  </a:ext>
                </a:extLst>
              </p:cNvPr>
              <p:cNvSpPr/>
              <p:nvPr/>
            </p:nvSpPr>
            <p:spPr>
              <a:xfrm>
                <a:off x="1699262" y="3221611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B125FD2C-9DFA-42FA-AE9A-CDE9180501A4}"/>
                  </a:ext>
                </a:extLst>
              </p:cNvPr>
              <p:cNvSpPr/>
              <p:nvPr/>
            </p:nvSpPr>
            <p:spPr>
              <a:xfrm>
                <a:off x="1699261" y="3547474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0053EF0B-9C49-4420-84D8-571C5E73D7CD}"/>
                  </a:ext>
                </a:extLst>
              </p:cNvPr>
              <p:cNvSpPr/>
              <p:nvPr/>
            </p:nvSpPr>
            <p:spPr>
              <a:xfrm>
                <a:off x="1699261" y="3873337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0509BAAA-ABB9-425B-9E8B-C721DC931892}"/>
                  </a:ext>
                </a:extLst>
              </p:cNvPr>
              <p:cNvSpPr/>
              <p:nvPr/>
            </p:nvSpPr>
            <p:spPr>
              <a:xfrm>
                <a:off x="1699261" y="4199200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1C283B4-0572-480D-95C3-88BE18CE279B}"/>
                  </a:ext>
                </a:extLst>
              </p:cNvPr>
              <p:cNvSpPr/>
              <p:nvPr/>
            </p:nvSpPr>
            <p:spPr>
              <a:xfrm>
                <a:off x="1699261" y="4523370"/>
                <a:ext cx="325863" cy="32586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91A6B1A-DE2A-4D83-88DF-3344B9DAAA70}"/>
                </a:ext>
              </a:extLst>
            </p:cNvPr>
            <p:cNvSpPr/>
            <p:nvPr/>
          </p:nvSpPr>
          <p:spPr>
            <a:xfrm>
              <a:off x="415904" y="3238365"/>
              <a:ext cx="292356" cy="292356"/>
            </a:xfrm>
            <a:prstGeom prst="ellipse">
              <a:avLst/>
            </a:prstGeom>
            <a:solidFill>
              <a:srgbClr val="00B2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D86173FB-C720-4CFA-B6B0-09FF08240DFA}"/>
                </a:ext>
              </a:extLst>
            </p:cNvPr>
            <p:cNvSpPr/>
            <p:nvPr/>
          </p:nvSpPr>
          <p:spPr>
            <a:xfrm>
              <a:off x="415904" y="3564227"/>
              <a:ext cx="292356" cy="292356"/>
            </a:xfrm>
            <a:prstGeom prst="ellipse">
              <a:avLst/>
            </a:prstGeom>
            <a:solidFill>
              <a:srgbClr val="00B2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A5C451B2-C171-47FB-A6CD-0C6DFDBA8C10}"/>
                </a:ext>
              </a:extLst>
            </p:cNvPr>
            <p:cNvSpPr/>
            <p:nvPr/>
          </p:nvSpPr>
          <p:spPr>
            <a:xfrm>
              <a:off x="415904" y="3888397"/>
              <a:ext cx="292356" cy="292356"/>
            </a:xfrm>
            <a:prstGeom prst="ellipse">
              <a:avLst/>
            </a:prstGeom>
            <a:solidFill>
              <a:srgbClr val="00B2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F1816652-740D-4BE2-931A-565B0929C3F7}"/>
                </a:ext>
              </a:extLst>
            </p:cNvPr>
            <p:cNvSpPr/>
            <p:nvPr/>
          </p:nvSpPr>
          <p:spPr>
            <a:xfrm>
              <a:off x="415904" y="4215953"/>
              <a:ext cx="292356" cy="292356"/>
            </a:xfrm>
            <a:prstGeom prst="ellipse">
              <a:avLst/>
            </a:prstGeom>
            <a:solidFill>
              <a:srgbClr val="00B2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5650D2E1-E720-4960-B954-880D16422225}"/>
                </a:ext>
              </a:extLst>
            </p:cNvPr>
            <p:cNvSpPr/>
            <p:nvPr/>
          </p:nvSpPr>
          <p:spPr>
            <a:xfrm>
              <a:off x="415904" y="4540124"/>
              <a:ext cx="292356" cy="292356"/>
            </a:xfrm>
            <a:prstGeom prst="ellipse">
              <a:avLst/>
            </a:prstGeom>
            <a:solidFill>
              <a:srgbClr val="00B2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753850-15FD-48FB-BCD1-36B6A58450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0016" y="4811153"/>
            <a:ext cx="1682642" cy="780356"/>
          </a:xfrm>
          <a:prstGeom prst="rect">
            <a:avLst/>
          </a:prstGeom>
        </p:spPr>
      </p:pic>
      <p:pic>
        <p:nvPicPr>
          <p:cNvPr id="245" name="Picture 244">
            <a:extLst>
              <a:ext uri="{FF2B5EF4-FFF2-40B4-BE49-F238E27FC236}">
                <a16:creationId xmlns:a16="http://schemas.microsoft.com/office/drawing/2014/main" id="{CC33815F-834D-4A47-B792-86D485ED42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4835" y="4811153"/>
            <a:ext cx="1682642" cy="780356"/>
          </a:xfrm>
          <a:prstGeom prst="rect">
            <a:avLst/>
          </a:prstGeom>
        </p:spPr>
      </p:pic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6042CBF1-FDE5-4686-9C90-D3F6937E454A}"/>
              </a:ext>
            </a:extLst>
          </p:cNvPr>
          <p:cNvSpPr/>
          <p:nvPr/>
        </p:nvSpPr>
        <p:spPr>
          <a:xfrm rot="15983653">
            <a:off x="7931015" y="2967041"/>
            <a:ext cx="2544816" cy="1837501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9" name="Picture 158">
            <a:extLst>
              <a:ext uri="{FF2B5EF4-FFF2-40B4-BE49-F238E27FC236}">
                <a16:creationId xmlns:a16="http://schemas.microsoft.com/office/drawing/2014/main" id="{B29B1B72-8F5E-4219-9276-96CA4E4DDA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50623"/>
            <a:ext cx="5383235" cy="16033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3996CF-8A41-4F84-8D13-CCF47786C6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8684" y="1194874"/>
            <a:ext cx="11534632" cy="11888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0C5BD9-88BF-4F8C-9505-4A5362C65F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99776" y="5109022"/>
            <a:ext cx="2395936" cy="11522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02405B-116E-41CE-BB4C-B154F84250E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94934" y="2953631"/>
            <a:ext cx="2085013" cy="21398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B5EF984-4C6C-40D8-8B0A-272F5EF69E3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361" y="2396866"/>
            <a:ext cx="2834886" cy="2816596"/>
          </a:xfrm>
          <a:prstGeom prst="rect">
            <a:avLst/>
          </a:prstGeom>
        </p:spPr>
      </p:pic>
      <p:sp>
        <p:nvSpPr>
          <p:cNvPr id="175" name="Arrow: Curved Down 174">
            <a:extLst>
              <a:ext uri="{FF2B5EF4-FFF2-40B4-BE49-F238E27FC236}">
                <a16:creationId xmlns:a16="http://schemas.microsoft.com/office/drawing/2014/main" id="{5B026487-C1C7-4524-AC7C-3F143340DA37}"/>
              </a:ext>
            </a:extLst>
          </p:cNvPr>
          <p:cNvSpPr/>
          <p:nvPr/>
        </p:nvSpPr>
        <p:spPr>
          <a:xfrm>
            <a:off x="2478660" y="2693538"/>
            <a:ext cx="538466" cy="308389"/>
          </a:xfrm>
          <a:prstGeom prst="curved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3" name="Arrow: Curved Down 212">
            <a:extLst>
              <a:ext uri="{FF2B5EF4-FFF2-40B4-BE49-F238E27FC236}">
                <a16:creationId xmlns:a16="http://schemas.microsoft.com/office/drawing/2014/main" id="{EBF82748-A1C8-4CC7-81D9-C1660FA12906}"/>
              </a:ext>
            </a:extLst>
          </p:cNvPr>
          <p:cNvSpPr/>
          <p:nvPr/>
        </p:nvSpPr>
        <p:spPr>
          <a:xfrm>
            <a:off x="4939564" y="2693538"/>
            <a:ext cx="538466" cy="308389"/>
          </a:xfrm>
          <a:prstGeom prst="curved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4" name="Arrow: Curved Down 213">
            <a:extLst>
              <a:ext uri="{FF2B5EF4-FFF2-40B4-BE49-F238E27FC236}">
                <a16:creationId xmlns:a16="http://schemas.microsoft.com/office/drawing/2014/main" id="{F825EC8E-37A9-439D-9784-5AFB3928A7F1}"/>
              </a:ext>
            </a:extLst>
          </p:cNvPr>
          <p:cNvSpPr/>
          <p:nvPr/>
        </p:nvSpPr>
        <p:spPr>
          <a:xfrm>
            <a:off x="10344523" y="2547342"/>
            <a:ext cx="538466" cy="308389"/>
          </a:xfrm>
          <a:prstGeom prst="curved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90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75" grpId="0" animBg="1"/>
      <p:bldP spid="213" grpId="0" animBg="1"/>
      <p:bldP spid="2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97CC4EE-D2A3-4F75-B110-4557AF17E5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51" y="1367676"/>
            <a:ext cx="11863844" cy="511498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02" name="Picture 201">
            <a:extLst>
              <a:ext uri="{FF2B5EF4-FFF2-40B4-BE49-F238E27FC236}">
                <a16:creationId xmlns:a16="http://schemas.microsoft.com/office/drawing/2014/main" id="{1F804008-1623-411B-9556-DEB68325D2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44" y="-102296"/>
            <a:ext cx="5425910" cy="16033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D251F4-F811-4B90-B632-20D19322BD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197" y="952435"/>
            <a:ext cx="9516681" cy="9144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C29A0A7-3FB6-472E-A80F-C82BFBE504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600" y="2148235"/>
            <a:ext cx="5883150" cy="11827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C234D53-258D-452B-959F-7A2A94967E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600" y="3018648"/>
            <a:ext cx="5901439" cy="11766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3C90CA-846B-443D-9BBD-7833AF1C9A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600" y="3879462"/>
            <a:ext cx="5883150" cy="11778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C96E23C-77A9-47BA-87C2-020B0BDBBFB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2508" y="4694539"/>
            <a:ext cx="5858764" cy="11766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AF51A9F-5E46-41CD-A09C-77AAD718171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8787" y="5537117"/>
            <a:ext cx="5950212" cy="1182727"/>
          </a:xfrm>
          <a:prstGeom prst="rect">
            <a:avLst/>
          </a:prstGeom>
        </p:spPr>
      </p:pic>
      <p:pic>
        <p:nvPicPr>
          <p:cNvPr id="24" name="ปุ่ม5">
            <a:extLst>
              <a:ext uri="{FF2B5EF4-FFF2-40B4-BE49-F238E27FC236}">
                <a16:creationId xmlns:a16="http://schemas.microsoft.com/office/drawing/2014/main" id="{E003AE6C-410C-43E6-A082-EE28533AB87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695" y="2177954"/>
            <a:ext cx="713294" cy="877900"/>
          </a:xfrm>
          <a:prstGeom prst="rect">
            <a:avLst/>
          </a:prstGeom>
        </p:spPr>
      </p:pic>
      <p:pic>
        <p:nvPicPr>
          <p:cNvPr id="371" name="ปุ่ม1">
            <a:extLst>
              <a:ext uri="{FF2B5EF4-FFF2-40B4-BE49-F238E27FC236}">
                <a16:creationId xmlns:a16="http://schemas.microsoft.com/office/drawing/2014/main" id="{1BF94C35-5599-43F7-9BB1-B5F1C4C6E78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695" y="3044094"/>
            <a:ext cx="713294" cy="877900"/>
          </a:xfrm>
          <a:prstGeom prst="rect">
            <a:avLst/>
          </a:prstGeom>
        </p:spPr>
      </p:pic>
      <p:pic>
        <p:nvPicPr>
          <p:cNvPr id="372" name="ปุ่ม7">
            <a:extLst>
              <a:ext uri="{FF2B5EF4-FFF2-40B4-BE49-F238E27FC236}">
                <a16:creationId xmlns:a16="http://schemas.microsoft.com/office/drawing/2014/main" id="{7896D774-BDA4-4BD7-8B59-F6C470BD7E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695" y="3910881"/>
            <a:ext cx="713294" cy="877900"/>
          </a:xfrm>
          <a:prstGeom prst="rect">
            <a:avLst/>
          </a:prstGeom>
        </p:spPr>
      </p:pic>
      <p:pic>
        <p:nvPicPr>
          <p:cNvPr id="373" name="ปุ่ม3">
            <a:extLst>
              <a:ext uri="{FF2B5EF4-FFF2-40B4-BE49-F238E27FC236}">
                <a16:creationId xmlns:a16="http://schemas.microsoft.com/office/drawing/2014/main" id="{910DAB4F-3988-4D87-B54C-25AEF9D5785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695" y="4724732"/>
            <a:ext cx="713294" cy="877900"/>
          </a:xfrm>
          <a:prstGeom prst="rect">
            <a:avLst/>
          </a:prstGeom>
        </p:spPr>
      </p:pic>
      <p:pic>
        <p:nvPicPr>
          <p:cNvPr id="374" name="ปุ่ม8">
            <a:extLst>
              <a:ext uri="{FF2B5EF4-FFF2-40B4-BE49-F238E27FC236}">
                <a16:creationId xmlns:a16="http://schemas.microsoft.com/office/drawing/2014/main" id="{0E2F42DA-43E1-49A0-9E9F-2D07FFADE7E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695" y="5569412"/>
            <a:ext cx="713294" cy="877900"/>
          </a:xfrm>
          <a:prstGeom prst="rect">
            <a:avLst/>
          </a:prstGeom>
        </p:spPr>
      </p:pic>
      <p:pic>
        <p:nvPicPr>
          <p:cNvPr id="376" name="สั่น5">
            <a:extLst>
              <a:ext uri="{FF2B5EF4-FFF2-40B4-BE49-F238E27FC236}">
                <a16:creationId xmlns:a16="http://schemas.microsoft.com/office/drawing/2014/main" id="{0101C480-C8CA-4E07-BED5-DC5166A36FA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695" y="2177954"/>
            <a:ext cx="713294" cy="877900"/>
          </a:xfrm>
          <a:prstGeom prst="rect">
            <a:avLst/>
          </a:prstGeom>
        </p:spPr>
      </p:pic>
      <p:pic>
        <p:nvPicPr>
          <p:cNvPr id="378" name="สั่น7">
            <a:extLst>
              <a:ext uri="{FF2B5EF4-FFF2-40B4-BE49-F238E27FC236}">
                <a16:creationId xmlns:a16="http://schemas.microsoft.com/office/drawing/2014/main" id="{59B2A8DF-576A-40E6-B524-D185792FCBA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695" y="3910881"/>
            <a:ext cx="713294" cy="877900"/>
          </a:xfrm>
          <a:prstGeom prst="rect">
            <a:avLst/>
          </a:prstGeom>
        </p:spPr>
      </p:pic>
      <p:pic>
        <p:nvPicPr>
          <p:cNvPr id="379" name="สั่น3">
            <a:extLst>
              <a:ext uri="{FF2B5EF4-FFF2-40B4-BE49-F238E27FC236}">
                <a16:creationId xmlns:a16="http://schemas.microsoft.com/office/drawing/2014/main" id="{4200C552-943B-4CE1-A4FE-839CFC3A4B9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695" y="4724732"/>
            <a:ext cx="713294" cy="877900"/>
          </a:xfrm>
          <a:prstGeom prst="rect">
            <a:avLst/>
          </a:prstGeom>
        </p:spPr>
      </p:pic>
      <p:pic>
        <p:nvPicPr>
          <p:cNvPr id="380" name="สั่น8">
            <a:extLst>
              <a:ext uri="{FF2B5EF4-FFF2-40B4-BE49-F238E27FC236}">
                <a16:creationId xmlns:a16="http://schemas.microsoft.com/office/drawing/2014/main" id="{944EC2BD-1965-451E-AD55-D9E93B55F6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695" y="5569412"/>
            <a:ext cx="713294" cy="8779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EDEC34D-86F0-4B75-BF87-AFD6D359382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29774" y="5537117"/>
            <a:ext cx="5822185" cy="118272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28AFD63-EE89-4A71-BC20-0273B73F8A3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29774" y="4694539"/>
            <a:ext cx="5822185" cy="117663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B321D12-2450-4541-8B38-D7F66B793D2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25245" y="3877021"/>
            <a:ext cx="5822185" cy="118272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983447D-4DC7-4B46-96AA-BABAA44FC64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25245" y="3018648"/>
            <a:ext cx="5822185" cy="117663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617F0FD-67A4-4484-B85C-8B1BB6F6DC3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915508" y="2148235"/>
            <a:ext cx="5931922" cy="1182727"/>
          </a:xfrm>
          <a:prstGeom prst="rect">
            <a:avLst/>
          </a:prstGeom>
        </p:spPr>
      </p:pic>
      <p:pic>
        <p:nvPicPr>
          <p:cNvPr id="386" name="ปุ่ม10">
            <a:extLst>
              <a:ext uri="{FF2B5EF4-FFF2-40B4-BE49-F238E27FC236}">
                <a16:creationId xmlns:a16="http://schemas.microsoft.com/office/drawing/2014/main" id="{2CCC315D-355F-414B-AEB7-80DB08CA836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7481" y="2181129"/>
            <a:ext cx="713294" cy="877900"/>
          </a:xfrm>
          <a:prstGeom prst="rect">
            <a:avLst/>
          </a:prstGeom>
        </p:spPr>
      </p:pic>
      <p:pic>
        <p:nvPicPr>
          <p:cNvPr id="387" name="ปุ่ม4">
            <a:extLst>
              <a:ext uri="{FF2B5EF4-FFF2-40B4-BE49-F238E27FC236}">
                <a16:creationId xmlns:a16="http://schemas.microsoft.com/office/drawing/2014/main" id="{822BEB3A-1CAE-4811-B5B4-2E58FE4E08A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7481" y="3047269"/>
            <a:ext cx="713294" cy="877900"/>
          </a:xfrm>
          <a:prstGeom prst="rect">
            <a:avLst/>
          </a:prstGeom>
        </p:spPr>
      </p:pic>
      <p:pic>
        <p:nvPicPr>
          <p:cNvPr id="388" name="ปุ่ม6">
            <a:extLst>
              <a:ext uri="{FF2B5EF4-FFF2-40B4-BE49-F238E27FC236}">
                <a16:creationId xmlns:a16="http://schemas.microsoft.com/office/drawing/2014/main" id="{E33B61F0-2982-4858-BE7F-9851CB0C9E3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7481" y="3914056"/>
            <a:ext cx="713294" cy="877900"/>
          </a:xfrm>
          <a:prstGeom prst="rect">
            <a:avLst/>
          </a:prstGeom>
        </p:spPr>
      </p:pic>
      <p:pic>
        <p:nvPicPr>
          <p:cNvPr id="389" name="ปุ่ม9">
            <a:extLst>
              <a:ext uri="{FF2B5EF4-FFF2-40B4-BE49-F238E27FC236}">
                <a16:creationId xmlns:a16="http://schemas.microsoft.com/office/drawing/2014/main" id="{A5EE62C9-0725-4A28-AE82-D0877BCA7A5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7481" y="4727907"/>
            <a:ext cx="713294" cy="877900"/>
          </a:xfrm>
          <a:prstGeom prst="rect">
            <a:avLst/>
          </a:prstGeom>
        </p:spPr>
      </p:pic>
      <p:pic>
        <p:nvPicPr>
          <p:cNvPr id="390" name="ปุ่ม2">
            <a:extLst>
              <a:ext uri="{FF2B5EF4-FFF2-40B4-BE49-F238E27FC236}">
                <a16:creationId xmlns:a16="http://schemas.microsoft.com/office/drawing/2014/main" id="{2C0D7AFA-A780-4072-81AC-4AF0FA68489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7481" y="5572587"/>
            <a:ext cx="713294" cy="877900"/>
          </a:xfrm>
          <a:prstGeom prst="rect">
            <a:avLst/>
          </a:prstGeom>
        </p:spPr>
      </p:pic>
      <p:pic>
        <p:nvPicPr>
          <p:cNvPr id="467" name="สั่น10">
            <a:extLst>
              <a:ext uri="{FF2B5EF4-FFF2-40B4-BE49-F238E27FC236}">
                <a16:creationId xmlns:a16="http://schemas.microsoft.com/office/drawing/2014/main" id="{DC116FC2-B1B5-4CC7-8F9D-EF2D52351E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7481" y="2181129"/>
            <a:ext cx="713294" cy="877900"/>
          </a:xfrm>
          <a:prstGeom prst="rect">
            <a:avLst/>
          </a:prstGeom>
        </p:spPr>
      </p:pic>
      <p:pic>
        <p:nvPicPr>
          <p:cNvPr id="468" name="สั่น4">
            <a:extLst>
              <a:ext uri="{FF2B5EF4-FFF2-40B4-BE49-F238E27FC236}">
                <a16:creationId xmlns:a16="http://schemas.microsoft.com/office/drawing/2014/main" id="{10AE2BDA-1560-4CDF-8B27-C99300B365B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7481" y="3047269"/>
            <a:ext cx="713294" cy="877900"/>
          </a:xfrm>
          <a:prstGeom prst="rect">
            <a:avLst/>
          </a:prstGeom>
        </p:spPr>
      </p:pic>
      <p:pic>
        <p:nvPicPr>
          <p:cNvPr id="469" name="สั่น6">
            <a:extLst>
              <a:ext uri="{FF2B5EF4-FFF2-40B4-BE49-F238E27FC236}">
                <a16:creationId xmlns:a16="http://schemas.microsoft.com/office/drawing/2014/main" id="{2DC827F2-A567-4E42-9E6B-DC4D115B1DE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7481" y="3914056"/>
            <a:ext cx="713294" cy="877900"/>
          </a:xfrm>
          <a:prstGeom prst="rect">
            <a:avLst/>
          </a:prstGeom>
        </p:spPr>
      </p:pic>
      <p:pic>
        <p:nvPicPr>
          <p:cNvPr id="470" name="สั่น9">
            <a:extLst>
              <a:ext uri="{FF2B5EF4-FFF2-40B4-BE49-F238E27FC236}">
                <a16:creationId xmlns:a16="http://schemas.microsoft.com/office/drawing/2014/main" id="{D30861FA-EC48-4258-A75E-DC6FE35BE1B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7481" y="4727907"/>
            <a:ext cx="713294" cy="877900"/>
          </a:xfrm>
          <a:prstGeom prst="rect">
            <a:avLst/>
          </a:prstGeom>
        </p:spPr>
      </p:pic>
      <p:pic>
        <p:nvPicPr>
          <p:cNvPr id="471" name="สั่น2">
            <a:extLst>
              <a:ext uri="{FF2B5EF4-FFF2-40B4-BE49-F238E27FC236}">
                <a16:creationId xmlns:a16="http://schemas.microsoft.com/office/drawing/2014/main" id="{D9D2857E-255C-41C1-A25F-7ECB7FBA084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7481" y="5572587"/>
            <a:ext cx="713294" cy="877900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" name="Picture 6">
            <a:hlinkClick r:id="rId19" action="ppaction://hlinksldjump"/>
            <a:extLst>
              <a:ext uri="{FF2B5EF4-FFF2-40B4-BE49-F238E27FC236}">
                <a16:creationId xmlns:a16="http://schemas.microsoft.com/office/drawing/2014/main" id="{77381D11-155B-4656-8009-02A455F9F3C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10" y="6221266"/>
            <a:ext cx="925881" cy="48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61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4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3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4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0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4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0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3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3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4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5915</TotalTime>
  <Words>215</Words>
  <Application>Microsoft Office PowerPoint</Application>
  <PresentationFormat>Widescreen</PresentationFormat>
  <Paragraphs>93</Paragraphs>
  <Slides>37</Slides>
  <Notes>23</Notes>
  <HiddenSlides>1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TH Sarabun New</vt:lpstr>
      <vt:lpstr>Calibri</vt:lpstr>
      <vt:lpstr>Arial</vt:lpstr>
      <vt:lpstr>Cordia New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Sitanan Thiangtham</dc:creator>
  <cp:lastModifiedBy>Atchawee Jaiipani</cp:lastModifiedBy>
  <cp:revision>455</cp:revision>
  <dcterms:created xsi:type="dcterms:W3CDTF">2023-08-10T07:59:53Z</dcterms:created>
  <dcterms:modified xsi:type="dcterms:W3CDTF">2023-10-31T08:59:55Z</dcterms:modified>
</cp:coreProperties>
</file>