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724" r:id="rId2"/>
    <p:sldId id="436" r:id="rId3"/>
    <p:sldId id="702" r:id="rId4"/>
    <p:sldId id="314" r:id="rId5"/>
    <p:sldId id="669" r:id="rId6"/>
    <p:sldId id="670" r:id="rId7"/>
    <p:sldId id="671" r:id="rId8"/>
    <p:sldId id="728" r:id="rId9"/>
    <p:sldId id="673" r:id="rId10"/>
    <p:sldId id="674" r:id="rId11"/>
    <p:sldId id="675" r:id="rId12"/>
    <p:sldId id="288" r:id="rId13"/>
    <p:sldId id="726" r:id="rId14"/>
    <p:sldId id="727" r:id="rId15"/>
    <p:sldId id="701" r:id="rId16"/>
    <p:sldId id="737" r:id="rId17"/>
    <p:sldId id="738" r:id="rId18"/>
    <p:sldId id="739" r:id="rId19"/>
    <p:sldId id="740" r:id="rId20"/>
    <p:sldId id="682" r:id="rId21"/>
    <p:sldId id="729" r:id="rId22"/>
    <p:sldId id="730" r:id="rId23"/>
    <p:sldId id="731" r:id="rId24"/>
    <p:sldId id="683" r:id="rId25"/>
    <p:sldId id="685" r:id="rId26"/>
    <p:sldId id="687" r:id="rId27"/>
    <p:sldId id="741" r:id="rId28"/>
    <p:sldId id="313" r:id="rId29"/>
    <p:sldId id="360" r:id="rId30"/>
    <p:sldId id="689" r:id="rId31"/>
    <p:sldId id="690" r:id="rId32"/>
    <p:sldId id="691" r:id="rId33"/>
    <p:sldId id="692" r:id="rId34"/>
    <p:sldId id="693" r:id="rId35"/>
    <p:sldId id="694" r:id="rId36"/>
    <p:sldId id="695" r:id="rId37"/>
    <p:sldId id="723" r:id="rId38"/>
    <p:sldId id="698" r:id="rId39"/>
    <p:sldId id="309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ordia New" panose="020B0304020202020204" pitchFamily="34" charset="-34"/>
      <p:regular r:id="rId46"/>
      <p:bold r:id="rId47"/>
      <p:italic r:id="rId48"/>
      <p:boldItalic r:id="rId49"/>
    </p:embeddedFont>
    <p:embeddedFont>
      <p:font typeface="CordiaUPC" panose="020B0304020202020204" pitchFamily="34" charset="-34"/>
      <p:regular r:id="rId50"/>
      <p:bold r:id="rId51"/>
      <p:italic r:id="rId52"/>
      <p:boldItalic r:id="rId53"/>
    </p:embeddedFont>
    <p:embeddedFont>
      <p:font typeface="Mali" panose="00000500000000000000" pitchFamily="2" charset="-34"/>
      <p:regular r:id="rId54"/>
      <p:bold r:id="rId55"/>
      <p:italic r:id="rId56"/>
      <p:boldItalic r:id="rId57"/>
    </p:embeddedFont>
    <p:embeddedFont>
      <p:font typeface="TH Sarabun New" panose="020B0500040200020003" pitchFamily="34" charset="-34"/>
      <p:regular r:id="rId58"/>
      <p:bold r:id="rId59"/>
      <p:italic r:id="rId60"/>
      <p:boldItalic r:id="rId61"/>
    </p:embeddedFont>
  </p:embeddedFontLst>
  <p:custDataLst>
    <p:tags r:id="rId62"/>
  </p:custDataLst>
  <p:defaultTextStyle>
    <a:defPPr>
      <a:defRPr lang="en-US"/>
    </a:defPPr>
    <a:lvl1pPr marL="0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1pPr>
    <a:lvl2pPr marL="544242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2pPr>
    <a:lvl3pPr marL="1088483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3pPr>
    <a:lvl4pPr marL="1632726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4pPr>
    <a:lvl5pPr marL="2176968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5pPr>
    <a:lvl6pPr marL="2721209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6pPr>
    <a:lvl7pPr marL="3265451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7pPr>
    <a:lvl8pPr marL="3809693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8pPr>
    <a:lvl9pPr marL="4353935" algn="l" defTabSz="108848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6" userDrawn="1">
          <p15:clr>
            <a:srgbClr val="A4A3A4"/>
          </p15:clr>
        </p15:guide>
        <p15:guide id="2" pos="1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F7"/>
    <a:srgbClr val="FFFFF7"/>
    <a:srgbClr val="31859C"/>
    <a:srgbClr val="009999"/>
    <a:srgbClr val="058DD1"/>
    <a:srgbClr val="297083"/>
    <a:srgbClr val="F5F5F5"/>
    <a:srgbClr val="DEF2FA"/>
    <a:srgbClr val="F0FFE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88666" autoAdjust="0"/>
  </p:normalViewPr>
  <p:slideViewPr>
    <p:cSldViewPr>
      <p:cViewPr varScale="1">
        <p:scale>
          <a:sx n="98" d="100"/>
          <a:sy n="98" d="100"/>
        </p:scale>
        <p:origin x="672" y="78"/>
      </p:cViewPr>
      <p:guideLst>
        <p:guide orient="horz" pos="1776"/>
        <p:guide pos="11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F5EAE-CDE0-4872-BE77-6F2C10FA949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85388-2963-4862-A693-C9433B1736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8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1pPr>
    <a:lvl2pPr marL="544242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2pPr>
    <a:lvl3pPr marL="1088483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3pPr>
    <a:lvl4pPr marL="1632726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4pPr>
    <a:lvl5pPr marL="2176968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5pPr>
    <a:lvl6pPr marL="2721209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6pPr>
    <a:lvl7pPr marL="3265451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7pPr>
    <a:lvl8pPr marL="3809693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8pPr>
    <a:lvl9pPr marL="4353935" algn="l" defTabSz="108848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041636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0" baseline="0" dirty="0"/>
              <a:t>เกม</a:t>
            </a:r>
            <a:r>
              <a:rPr lang="en-US" b="0" baseline="0" dirty="0"/>
              <a:t> </a:t>
            </a:r>
            <a:r>
              <a:rPr lang="th-TH" b="1" baseline="0" dirty="0"/>
              <a:t>ม้าคู่ใจ ตัวไหนพร้อมไปรบ </a:t>
            </a:r>
            <a:r>
              <a:rPr lang="th-TH" baseline="0" dirty="0"/>
              <a:t>เป็นเกมเกี่ยวกับการเลือกม้าของสมิงพระรามที่สอดคล้องกับเนื้อเรื่องว่า สมิงพระรามเลือกม้าของใครและม้ามีลักษณะอย่างไร เมื่อเล่นเกมจบให้นักเรียนร่วมกันอภิปรายว่า นักเรียนคิดว่าเหตุใดสมิงพระรามถึงเลือกม้าลักษณะเช่นนี้</a:t>
            </a:r>
            <a:endParaRPr lang="en-US" baseline="0" dirty="0"/>
          </a:p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เลือกลักษณะม้าที่คิดว่าถูกต้อง หากตอบผิดตัวเลือกจะกลายเป็นสีแดง หากตอบถูกตัวเลือกจะกลายเป็นสีเขียวและม้าจะค่อย ๆ สวมชุดเกราะ เมื่อตอบถูกครบทุกข้อสมิงพระรามจะขึ้นขี่ม้าที่สวมชุดพร้อมไปรบเป็นอันเสร็จสิ้น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02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0" baseline="0" dirty="0"/>
              <a:t>เกม</a:t>
            </a:r>
            <a:r>
              <a:rPr lang="en-US" b="0" baseline="0" dirty="0"/>
              <a:t> </a:t>
            </a:r>
            <a:r>
              <a:rPr lang="th-TH" b="1" baseline="0" dirty="0"/>
              <a:t>ม้าคู่ใจ ตัวไหนพร้อมไปรบ </a:t>
            </a:r>
            <a:r>
              <a:rPr lang="th-TH" baseline="0" dirty="0"/>
              <a:t>เป็นเกมเกี่ยวกับการเลือกม้าของสมิงพระรามที่สอดคล้องกับเนื้อเรื่องว่า สมิงพระรามเลือกม้าของใครและม้ามีลักษณะอย่างไร เมื่อเล่นเกมจบให้นักเรียนร่วมกันอภิปรายว่า นักเรียนคิดว่าเหตุใดสมิงพระรามถึงเลือกม้าลักษณะเช่นนี้</a:t>
            </a:r>
            <a:endParaRPr lang="en-US" baseline="0" dirty="0"/>
          </a:p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เลือกลักษณะม้าที่คิดว่าถูกต้อง หากตอบผิดตัวเลือกจะกลายเป็นสีแดง หากตอบถูกตัวเลือกจะกลายเป็นสีเขียวและม้าจะค่อย ๆ สวมชุดเกราะ เมื่อตอบถูกครบทุกข้อสมิงพระรามจะขึ้นขี่ม้าที่สวมชุดพร้อมไปรบเป็นอันเสร็จสิ้น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52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1" baseline="0" dirty="0"/>
              <a:t>ทายซิ ?ครเอ่ย </a:t>
            </a:r>
            <a:r>
              <a:rPr lang="th-TH" baseline="0" dirty="0"/>
              <a:t>เป็นเกมให้นักเรียนวิเคราะห์ตัวละครจากข้อความที่ปรากฏ โดยข้อความอาจเป็นบทประพันธ์หรือคำอธิบายลักษณะของตัวละครนั้น ๆ </a:t>
            </a:r>
          </a:p>
          <a:p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วิเคราะห์ตัวละครจากข้อความที่ปรากฏ เมื่อกดตอบจะมีวงกลมที่ตัวเลือกนั้น หากตอบผิดวงกลมจะเป็นสีแดงพร้อมเอฟเฟกต์และสามารถเล่นต่อได้ หากตอบถูกวงกลมจะกลายเป็นสีเขียว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59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1" baseline="0" dirty="0"/>
              <a:t>ทายซิ ?ครเอ่ย </a:t>
            </a:r>
            <a:r>
              <a:rPr lang="th-TH" baseline="0" dirty="0"/>
              <a:t>เป็นเกมให้นักเรียนวิเคราะห์ตัวละครจากข้อความที่ปรากฏ โดยข้อความอาจเป็นบทประพันธ์หรือคำอธิบายลักษณะของตัวละครนั้น ๆ </a:t>
            </a:r>
          </a:p>
          <a:p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วิเคราะห์ตัวละครจากข้อความที่ปรากฏ เมื่อกดตอบจะมีวงกลมที่ตัวเลือกนั้น หากตอบผิดวงกลมจะเป็นสีแดงพร้อมเอฟเฟกต์และสามารถเล่นต่อได้ หากตอบถูกวงกลมจะกลายเป็นสีเขียว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28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1" baseline="0" dirty="0"/>
              <a:t>ทายซิ ?ครเอ่ย </a:t>
            </a:r>
            <a:r>
              <a:rPr lang="th-TH" baseline="0" dirty="0"/>
              <a:t>เป็นเกมให้นักเรียนวิเคราะห์ตัวละครจากข้อความที่ปรากฏ โดยข้อความอาจเป็นบทประพันธ์หรือคำอธิบายลักษณะของตัวละครนั้น ๆ </a:t>
            </a:r>
          </a:p>
          <a:p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วิเคราะห์ตัวละครจากข้อความที่ปรากฏ เมื่อกดตอบจะมีวงกลมที่ตัวเลือกนั้น หากตอบผิดวงกลมจะเป็นสีแดงพร้อมเอฟเฟกต์และสามารถเล่นต่อได้ หากตอบถูกวงกลมจะกลายเป็นสีเขียว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24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1" baseline="0" dirty="0"/>
              <a:t>ทายซิ ?ครเอ่ย </a:t>
            </a:r>
            <a:r>
              <a:rPr lang="th-TH" baseline="0" dirty="0"/>
              <a:t>เป็นเกมให้นักเรียนวิเคราะห์ตัวละครจากข้อความที่ปรากฏ โดยข้อความอาจเป็นบทประพันธ์หรือคำอธิบายลักษณะของตัวละครนั้น ๆ </a:t>
            </a:r>
          </a:p>
          <a:p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วิเคราะห์ตัวละครจากข้อความที่ปรากฏ เมื่อกดตอบจะมีวงกลมที่ตัวเลือกนั้น หากตอบผิดวงกลมจะเป็นสีแดงพร้อมเอฟเฟกต์และสามารถเล่นต่อได้ หากตอบถูกวงกลมจะกลายเป็นสีเขียว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173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b="0" i="0" dirty="0"/>
              <a:t>:</a:t>
            </a:r>
            <a:r>
              <a:rPr lang="en-US" b="0" i="0" baseline="0" dirty="0"/>
              <a:t> </a:t>
            </a:r>
            <a:r>
              <a:rPr lang="th-TH" b="1" baseline="0" dirty="0"/>
              <a:t>ทายซิ ?ครเอ่ย </a:t>
            </a:r>
            <a:r>
              <a:rPr lang="th-TH" baseline="0" dirty="0"/>
              <a:t>เป็นเกมให้นักเรียนวิเคราะห์ตัวละครจากข้อความที่ปรากฏ โดยข้อความอาจเป็นบทประพันธ์หรือคำอธิบายลักษณะของตัวละครนั้น ๆ </a:t>
            </a:r>
          </a:p>
          <a:p>
            <a:r>
              <a:rPr lang="th-TH" baseline="0" dirty="0"/>
              <a:t>วิธีเล่น </a:t>
            </a:r>
            <a:r>
              <a:rPr lang="en-US" baseline="0" dirty="0"/>
              <a:t>: </a:t>
            </a:r>
            <a:r>
              <a:rPr lang="th-TH" baseline="0" dirty="0"/>
              <a:t>ให้นักเรียนช่วยกัน</a:t>
            </a:r>
            <a:r>
              <a:rPr lang="th-TH" b="0" baseline="0" dirty="0"/>
              <a:t>วิเคราะห์ตัวละครจากข้อความที่ปรากฏ เมื่อกดตอบจะมีวงกลมที่ตัวเลือกนั้น หากตอบผิดวงกลมจะเป็นสีแดงพร้อมเอฟเฟกต์และสามารถเล่นต่อได้ หากตอบถูกวงกลมจะกลายเป็นสีเขียว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89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120698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US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ครูให้อิสระในการแสดงความ</a:t>
            </a:r>
            <a:r>
              <a:rPr lang="th-TH" sz="1600" dirty="0">
                <a:solidFill>
                  <a:schemeClr val="bg2">
                    <a:lumMod val="9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คิดเห็นของนักเรียน โดย</a:t>
            </a: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เน้นให้นักเรียนแสดงความคิดเห็นอย่างเป็นเหตุเป็นผล </a:t>
            </a:r>
            <a:r>
              <a:rPr lang="th-TH" sz="1600" i="0" u="sng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และสอดคล้องกับเนื้อหาในเรื่องราชาธิราช ตอน สมิงพระรามอาสา รวมถึงต้องเคารพความคิดเห็นที่แตกต่าง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099083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5990399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2834526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14173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6723359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US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600" dirty="0">
                <a:latin typeface="CordiaUPC" panose="020B0304020202020204" pitchFamily="34" charset="-34"/>
                <a:cs typeface="CordiaUPC" panose="020B0304020202020204" pitchFamily="34" charset="-34"/>
              </a:rPr>
              <a:t>แนวคำตอบ การแต่งกายของนักรบทั้งสองฝ่ายที่มาจากต่างวัฒนธรรม ทำให้ลักษณะการแต่งกายมีความแตกต่างกัน </a:t>
            </a: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954693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971073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033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087329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4877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487748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965678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754198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880146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7114265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2839810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5100713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14456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US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ครูอธิบายเพิ่มเติมให้นักเรียนฟังว่า พงศาวดาร คือ บันทึกเหตุการณ์ในประวัติศาสตร์ที่เกี่ยวกับประเทศชาติหรือพระมหากษัตริย์ 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74911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05881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US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600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แนวคำตอบ ร้อยกรองจะมีการกำหนดจำนวนคำและสัมผัส เพื่อให้เกิดความไพเราะในการอ่าน ซึ่งแตกต่างจากร้อยแก้วที่ไม่มีการกำหนดลักษณะคำประพันธ์</a:t>
            </a: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814962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143401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09472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solidFill>
                <a:srgbClr val="00B0F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57077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7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8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2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5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9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8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6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9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1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10363200" cy="1362075"/>
          </a:xfrm>
        </p:spPr>
        <p:txBody>
          <a:bodyPr anchor="t"/>
          <a:lstStyle>
            <a:lvl1pPr algn="l">
              <a:defRPr sz="475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380">
                <a:solidFill>
                  <a:schemeClr val="tx1">
                    <a:tint val="75000"/>
                  </a:schemeClr>
                </a:solidFill>
              </a:defRPr>
            </a:lvl1pPr>
            <a:lvl2pPr marL="5437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2pPr>
            <a:lvl3pPr marL="1087414" indent="0">
              <a:buNone/>
              <a:defRPr sz="1922">
                <a:solidFill>
                  <a:schemeClr val="tx1">
                    <a:tint val="75000"/>
                  </a:schemeClr>
                </a:solidFill>
              </a:defRPr>
            </a:lvl3pPr>
            <a:lvl4pPr marL="1631122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4pPr>
            <a:lvl5pPr marL="2174829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5pPr>
            <a:lvl6pPr marL="2718536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6pPr>
            <a:lvl7pPr marL="3262243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7pPr>
            <a:lvl8pPr marL="380595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8pPr>
            <a:lvl9pPr marL="4349657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0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1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708" indent="0">
              <a:buNone/>
              <a:defRPr sz="2380" b="1"/>
            </a:lvl2pPr>
            <a:lvl3pPr marL="1087414" indent="0">
              <a:buNone/>
              <a:defRPr sz="2105" b="1"/>
            </a:lvl3pPr>
            <a:lvl4pPr marL="1631122" indent="0">
              <a:buNone/>
              <a:defRPr sz="1922" b="1"/>
            </a:lvl4pPr>
            <a:lvl5pPr marL="2174829" indent="0">
              <a:buNone/>
              <a:defRPr sz="1922" b="1"/>
            </a:lvl5pPr>
            <a:lvl6pPr marL="2718536" indent="0">
              <a:buNone/>
              <a:defRPr sz="1922" b="1"/>
            </a:lvl6pPr>
            <a:lvl7pPr marL="3262243" indent="0">
              <a:buNone/>
              <a:defRPr sz="1922" b="1"/>
            </a:lvl7pPr>
            <a:lvl8pPr marL="3805951" indent="0">
              <a:buNone/>
              <a:defRPr sz="1922" b="1"/>
            </a:lvl8pPr>
            <a:lvl9pPr marL="4349657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708" indent="0">
              <a:buNone/>
              <a:defRPr sz="2380" b="1"/>
            </a:lvl2pPr>
            <a:lvl3pPr marL="1087414" indent="0">
              <a:buNone/>
              <a:defRPr sz="2105" b="1"/>
            </a:lvl3pPr>
            <a:lvl4pPr marL="1631122" indent="0">
              <a:buNone/>
              <a:defRPr sz="1922" b="1"/>
            </a:lvl4pPr>
            <a:lvl5pPr marL="2174829" indent="0">
              <a:buNone/>
              <a:defRPr sz="1922" b="1"/>
            </a:lvl5pPr>
            <a:lvl6pPr marL="2718536" indent="0">
              <a:buNone/>
              <a:defRPr sz="1922" b="1"/>
            </a:lvl6pPr>
            <a:lvl7pPr marL="3262243" indent="0">
              <a:buNone/>
              <a:defRPr sz="1922" b="1"/>
            </a:lvl7pPr>
            <a:lvl8pPr marL="3805951" indent="0">
              <a:buNone/>
              <a:defRPr sz="1922" b="1"/>
            </a:lvl8pPr>
            <a:lvl9pPr marL="4349657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4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9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4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0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844"/>
            </a:lvl1pPr>
            <a:lvl2pPr>
              <a:defRPr sz="3295"/>
            </a:lvl2pPr>
            <a:lvl3pPr>
              <a:defRPr sz="2837"/>
            </a:lvl3pPr>
            <a:lvl4pPr>
              <a:defRPr sz="2380"/>
            </a:lvl4pPr>
            <a:lvl5pPr>
              <a:defRPr sz="2380"/>
            </a:lvl5pPr>
            <a:lvl6pPr>
              <a:defRPr sz="2380"/>
            </a:lvl6pPr>
            <a:lvl7pPr>
              <a:defRPr sz="2380"/>
            </a:lvl7pPr>
            <a:lvl8pPr>
              <a:defRPr sz="2380"/>
            </a:lvl8pPr>
            <a:lvl9pPr>
              <a:defRPr sz="23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647"/>
            </a:lvl1pPr>
            <a:lvl2pPr marL="543708" indent="0">
              <a:buNone/>
              <a:defRPr sz="1464"/>
            </a:lvl2pPr>
            <a:lvl3pPr marL="1087414" indent="0">
              <a:buNone/>
              <a:defRPr sz="1190"/>
            </a:lvl3pPr>
            <a:lvl4pPr marL="1631122" indent="0">
              <a:buNone/>
              <a:defRPr sz="1098"/>
            </a:lvl4pPr>
            <a:lvl5pPr marL="2174829" indent="0">
              <a:buNone/>
              <a:defRPr sz="1098"/>
            </a:lvl5pPr>
            <a:lvl6pPr marL="2718536" indent="0">
              <a:buNone/>
              <a:defRPr sz="1098"/>
            </a:lvl6pPr>
            <a:lvl7pPr marL="3262243" indent="0">
              <a:buNone/>
              <a:defRPr sz="1098"/>
            </a:lvl7pPr>
            <a:lvl8pPr marL="3805951" indent="0">
              <a:buNone/>
              <a:defRPr sz="1098"/>
            </a:lvl8pPr>
            <a:lvl9pPr marL="4349657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1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defRPr sz="3844"/>
            </a:lvl1pPr>
            <a:lvl2pPr marL="543708" indent="0">
              <a:buNone/>
              <a:defRPr sz="3295"/>
            </a:lvl2pPr>
            <a:lvl3pPr marL="1087414" indent="0">
              <a:buNone/>
              <a:defRPr sz="2837"/>
            </a:lvl3pPr>
            <a:lvl4pPr marL="1631122" indent="0">
              <a:buNone/>
              <a:defRPr sz="2380"/>
            </a:lvl4pPr>
            <a:lvl5pPr marL="2174829" indent="0">
              <a:buNone/>
              <a:defRPr sz="2380"/>
            </a:lvl5pPr>
            <a:lvl6pPr marL="2718536" indent="0">
              <a:buNone/>
              <a:defRPr sz="2380"/>
            </a:lvl6pPr>
            <a:lvl7pPr marL="3262243" indent="0">
              <a:buNone/>
              <a:defRPr sz="2380"/>
            </a:lvl7pPr>
            <a:lvl8pPr marL="3805951" indent="0">
              <a:buNone/>
              <a:defRPr sz="2380"/>
            </a:lvl8pPr>
            <a:lvl9pPr marL="4349657" indent="0">
              <a:buNone/>
              <a:defRPr sz="238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647"/>
            </a:lvl1pPr>
            <a:lvl2pPr marL="543708" indent="0">
              <a:buNone/>
              <a:defRPr sz="1464"/>
            </a:lvl2pPr>
            <a:lvl3pPr marL="1087414" indent="0">
              <a:buNone/>
              <a:defRPr sz="1190"/>
            </a:lvl3pPr>
            <a:lvl4pPr marL="1631122" indent="0">
              <a:buNone/>
              <a:defRPr sz="1098"/>
            </a:lvl4pPr>
            <a:lvl5pPr marL="2174829" indent="0">
              <a:buNone/>
              <a:defRPr sz="1098"/>
            </a:lvl5pPr>
            <a:lvl6pPr marL="2718536" indent="0">
              <a:buNone/>
              <a:defRPr sz="1098"/>
            </a:lvl6pPr>
            <a:lvl7pPr marL="3262243" indent="0">
              <a:buNone/>
              <a:defRPr sz="1098"/>
            </a:lvl7pPr>
            <a:lvl8pPr marL="3805951" indent="0">
              <a:buNone/>
              <a:defRPr sz="1098"/>
            </a:lvl8pPr>
            <a:lvl9pPr marL="4349657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8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18817" tIns="59409" rIns="118817" bIns="594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118817" tIns="59409" rIns="118817" bIns="594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l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BBD2D-176A-46DF-A709-6B67FDB6715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ct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1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1087414" rtl="0" eaLnBrk="1" latinLnBrk="0" hangingPunct="1">
        <a:spcBef>
          <a:spcPct val="0"/>
        </a:spcBef>
        <a:buNone/>
        <a:defRPr sz="52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780" indent="-407780" algn="l" defTabSz="1087414" rtl="0" eaLnBrk="1" latinLnBrk="0" hangingPunct="1">
        <a:spcBef>
          <a:spcPct val="20000"/>
        </a:spcBef>
        <a:buFont typeface="Arial" pitchFamily="34" charset="0"/>
        <a:buChar char="•"/>
        <a:defRPr sz="3844" kern="1200">
          <a:solidFill>
            <a:schemeClr val="tx1"/>
          </a:solidFill>
          <a:latin typeface="+mn-lt"/>
          <a:ea typeface="+mn-ea"/>
          <a:cs typeface="+mn-cs"/>
        </a:defRPr>
      </a:lvl1pPr>
      <a:lvl2pPr marL="883524" indent="-339817" algn="l" defTabSz="1087414" rtl="0" eaLnBrk="1" latinLnBrk="0" hangingPunct="1">
        <a:spcBef>
          <a:spcPct val="20000"/>
        </a:spcBef>
        <a:buFont typeface="Arial" pitchFamily="34" charset="0"/>
        <a:buChar char="–"/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359268" indent="-271854" algn="l" defTabSz="1087414" rtl="0" eaLnBrk="1" latinLnBrk="0" hangingPunct="1">
        <a:spcBef>
          <a:spcPct val="20000"/>
        </a:spcBef>
        <a:buFont typeface="Arial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1902975" indent="-271854" algn="l" defTabSz="1087414" rtl="0" eaLnBrk="1" latinLnBrk="0" hangingPunct="1">
        <a:spcBef>
          <a:spcPct val="20000"/>
        </a:spcBef>
        <a:buFont typeface="Arial" pitchFamily="34" charset="0"/>
        <a:buChar char="–"/>
        <a:defRPr sz="2380" kern="1200">
          <a:solidFill>
            <a:schemeClr val="tx1"/>
          </a:solidFill>
          <a:latin typeface="+mn-lt"/>
          <a:ea typeface="+mn-ea"/>
          <a:cs typeface="+mn-cs"/>
        </a:defRPr>
      </a:lvl4pPr>
      <a:lvl5pPr marL="2446683" indent="-271854" algn="l" defTabSz="1087414" rtl="0" eaLnBrk="1" latinLnBrk="0" hangingPunct="1">
        <a:spcBef>
          <a:spcPct val="20000"/>
        </a:spcBef>
        <a:buFont typeface="Arial" pitchFamily="34" charset="0"/>
        <a:buChar char="»"/>
        <a:defRPr sz="2380" kern="1200">
          <a:solidFill>
            <a:schemeClr val="tx1"/>
          </a:solidFill>
          <a:latin typeface="+mn-lt"/>
          <a:ea typeface="+mn-ea"/>
          <a:cs typeface="+mn-cs"/>
        </a:defRPr>
      </a:lvl5pPr>
      <a:lvl6pPr marL="2990389" indent="-271854" algn="l" defTabSz="1087414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6pPr>
      <a:lvl7pPr marL="3534097" indent="-271854" algn="l" defTabSz="1087414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7pPr>
      <a:lvl8pPr marL="4077804" indent="-271854" algn="l" defTabSz="1087414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8pPr>
      <a:lvl9pPr marL="4621511" indent="-271854" algn="l" defTabSz="1087414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43708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87414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31122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74829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718536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62243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805951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349657" algn="l" defTabSz="1087414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52.png"/><Relationship Id="rId12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microsoft.com/office/2007/relationships/hdphoto" Target="../media/hdphoto9.wdp"/><Relationship Id="rId5" Type="http://schemas.openxmlformats.org/officeDocument/2006/relationships/image" Target="../media/image24.svg"/><Relationship Id="rId15" Type="http://schemas.openxmlformats.org/officeDocument/2006/relationships/image" Target="../media/image18.png"/><Relationship Id="rId10" Type="http://schemas.openxmlformats.org/officeDocument/2006/relationships/image" Target="../media/image55.png"/><Relationship Id="rId4" Type="http://schemas.openxmlformats.org/officeDocument/2006/relationships/image" Target="../media/image23.png"/><Relationship Id="rId9" Type="http://schemas.openxmlformats.org/officeDocument/2006/relationships/image" Target="../media/image54.png"/><Relationship Id="rId1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59.png"/><Relationship Id="rId3" Type="http://schemas.openxmlformats.org/officeDocument/2006/relationships/image" Target="../media/image2.png"/><Relationship Id="rId7" Type="http://schemas.openxmlformats.org/officeDocument/2006/relationships/image" Target="../media/image24.svg"/><Relationship Id="rId12" Type="http://schemas.microsoft.com/office/2007/relationships/hdphoto" Target="../media/hdphoto9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55.png"/><Relationship Id="rId5" Type="http://schemas.openxmlformats.org/officeDocument/2006/relationships/image" Target="../media/image58.png"/><Relationship Id="rId10" Type="http://schemas.openxmlformats.org/officeDocument/2006/relationships/image" Target="../media/image38.png"/><Relationship Id="rId4" Type="http://schemas.openxmlformats.org/officeDocument/2006/relationships/image" Target="../media/image57.png"/><Relationship Id="rId9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2.xml"/><Relationship Id="rId7" Type="http://schemas.openxmlformats.org/officeDocument/2006/relationships/slide" Target="slide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26" Type="http://schemas.openxmlformats.org/officeDocument/2006/relationships/image" Target="../media/image84.png"/><Relationship Id="rId39" Type="http://schemas.openxmlformats.org/officeDocument/2006/relationships/image" Target="../media/image18.png"/><Relationship Id="rId21" Type="http://schemas.openxmlformats.org/officeDocument/2006/relationships/image" Target="../media/image79.png"/><Relationship Id="rId34" Type="http://schemas.openxmlformats.org/officeDocument/2006/relationships/image" Target="../media/image92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38" Type="http://schemas.openxmlformats.org/officeDocument/2006/relationships/image" Target="../media/image30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29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24" Type="http://schemas.openxmlformats.org/officeDocument/2006/relationships/image" Target="../media/image82.png"/><Relationship Id="rId32" Type="http://schemas.openxmlformats.org/officeDocument/2006/relationships/image" Target="../media/image90.png"/><Relationship Id="rId37" Type="http://schemas.openxmlformats.org/officeDocument/2006/relationships/image" Target="../media/image2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png"/><Relationship Id="rId36" Type="http://schemas.openxmlformats.org/officeDocument/2006/relationships/image" Target="../media/image94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31" Type="http://schemas.openxmlformats.org/officeDocument/2006/relationships/image" Target="../media/image89.png"/><Relationship Id="rId4" Type="http://schemas.openxmlformats.org/officeDocument/2006/relationships/image" Target="../media/image15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8" Type="http://schemas.openxmlformats.org/officeDocument/2006/relationships/image" Target="../media/image66.pn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9.png"/><Relationship Id="rId18" Type="http://schemas.openxmlformats.org/officeDocument/2006/relationships/image" Target="../media/image92.png"/><Relationship Id="rId3" Type="http://schemas.openxmlformats.org/officeDocument/2006/relationships/image" Target="../media/image14.png"/><Relationship Id="rId21" Type="http://schemas.openxmlformats.org/officeDocument/2006/relationships/image" Target="../media/image94.png"/><Relationship Id="rId7" Type="http://schemas.openxmlformats.org/officeDocument/2006/relationships/image" Target="../media/image67.png"/><Relationship Id="rId12" Type="http://schemas.openxmlformats.org/officeDocument/2006/relationships/image" Target="../media/image78.png"/><Relationship Id="rId17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6.png"/><Relationship Id="rId20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5.png"/><Relationship Id="rId5" Type="http://schemas.openxmlformats.org/officeDocument/2006/relationships/image" Target="../media/image65.png"/><Relationship Id="rId15" Type="http://schemas.openxmlformats.org/officeDocument/2006/relationships/image" Target="../media/image83.png"/><Relationship Id="rId10" Type="http://schemas.openxmlformats.org/officeDocument/2006/relationships/image" Target="../media/image74.png"/><Relationship Id="rId19" Type="http://schemas.openxmlformats.org/officeDocument/2006/relationships/image" Target="../media/image93.png"/><Relationship Id="rId4" Type="http://schemas.openxmlformats.org/officeDocument/2006/relationships/image" Target="../media/image15.png"/><Relationship Id="rId9" Type="http://schemas.openxmlformats.org/officeDocument/2006/relationships/image" Target="../media/image69.png"/><Relationship Id="rId14" Type="http://schemas.openxmlformats.org/officeDocument/2006/relationships/image" Target="../media/image82.png"/><Relationship Id="rId2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0.svg"/><Relationship Id="rId3" Type="http://schemas.openxmlformats.org/officeDocument/2006/relationships/image" Target="../media/image2.png"/><Relationship Id="rId7" Type="http://schemas.openxmlformats.org/officeDocument/2006/relationships/image" Target="../media/image98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1.png"/><Relationship Id="rId5" Type="http://schemas.openxmlformats.org/officeDocument/2006/relationships/image" Target="../media/image96.png"/><Relationship Id="rId10" Type="http://schemas.openxmlformats.org/officeDocument/2006/relationships/image" Target="../media/image100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Relationship Id="rId1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98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1.png"/><Relationship Id="rId5" Type="http://schemas.openxmlformats.org/officeDocument/2006/relationships/image" Target="../media/image96.png"/><Relationship Id="rId10" Type="http://schemas.openxmlformats.org/officeDocument/2006/relationships/image" Target="../media/image100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98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1.png"/><Relationship Id="rId5" Type="http://schemas.openxmlformats.org/officeDocument/2006/relationships/image" Target="../media/image96.png"/><Relationship Id="rId10" Type="http://schemas.openxmlformats.org/officeDocument/2006/relationships/image" Target="../media/image100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100.png"/><Relationship Id="rId7" Type="http://schemas.openxmlformats.org/officeDocument/2006/relationships/image" Target="../media/image97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0" Type="http://schemas.openxmlformats.org/officeDocument/2006/relationships/image" Target="../media/image99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98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38.png"/><Relationship Id="rId5" Type="http://schemas.openxmlformats.org/officeDocument/2006/relationships/image" Target="../media/image96.png"/><Relationship Id="rId10" Type="http://schemas.openxmlformats.org/officeDocument/2006/relationships/slide" Target="slide4.xml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2.png"/><Relationship Id="rId4" Type="http://schemas.openxmlformats.org/officeDocument/2006/relationships/slide" Target="slide20.xml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7.png"/><Relationship Id="rId4" Type="http://schemas.openxmlformats.org/officeDocument/2006/relationships/image" Target="../media/image10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08.png"/><Relationship Id="rId7" Type="http://schemas.openxmlformats.org/officeDocument/2006/relationships/slide" Target="slide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2.png"/><Relationship Id="rId4" Type="http://schemas.microsoft.com/office/2007/relationships/hdphoto" Target="../media/hdphoto10.wdp"/><Relationship Id="rId9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microsoft.com/office/2007/relationships/hdphoto" Target="../media/hdphoto10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7.png"/><Relationship Id="rId10" Type="http://schemas.openxmlformats.org/officeDocument/2006/relationships/image" Target="../media/image18.png"/><Relationship Id="rId4" Type="http://schemas.openxmlformats.org/officeDocument/2006/relationships/image" Target="../media/image47.png"/><Relationship Id="rId9" Type="http://schemas.openxmlformats.org/officeDocument/2006/relationships/image" Target="../media/image1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08.png"/><Relationship Id="rId10" Type="http://schemas.openxmlformats.org/officeDocument/2006/relationships/image" Target="../media/image18.png"/><Relationship Id="rId4" Type="http://schemas.openxmlformats.org/officeDocument/2006/relationships/image" Target="../media/image111.png"/><Relationship Id="rId9" Type="http://schemas.openxmlformats.org/officeDocument/2006/relationships/image" Target="../media/image1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9.png"/><Relationship Id="rId3" Type="http://schemas.openxmlformats.org/officeDocument/2006/relationships/image" Target="../media/image19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117.png"/><Relationship Id="rId5" Type="http://schemas.openxmlformats.org/officeDocument/2006/relationships/image" Target="../media/image35.png"/><Relationship Id="rId15" Type="http://schemas.openxmlformats.org/officeDocument/2006/relationships/image" Target="../media/image121.png"/><Relationship Id="rId10" Type="http://schemas.openxmlformats.org/officeDocument/2006/relationships/image" Target="../media/image116.png"/><Relationship Id="rId4" Type="http://schemas.openxmlformats.org/officeDocument/2006/relationships/image" Target="../media/image2.png"/><Relationship Id="rId9" Type="http://schemas.openxmlformats.org/officeDocument/2006/relationships/image" Target="../media/image115.png"/><Relationship Id="rId14" Type="http://schemas.openxmlformats.org/officeDocument/2006/relationships/image" Target="../media/image1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0.xml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1.xml"/><Relationship Id="rId9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2.xml"/><Relationship Id="rId9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3.xml"/><Relationship Id="rId9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4.xml"/><Relationship Id="rId9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5.xml"/><Relationship Id="rId9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6.xml"/><Relationship Id="rId9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7.xml"/><Relationship Id="rId9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" Target="slide38.xml"/><Relationship Id="rId9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slide" Target="slide1.xml"/><Relationship Id="rId4" Type="http://schemas.openxmlformats.org/officeDocument/2006/relationships/image" Target="../media/image12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8.xml"/><Relationship Id="rId18" Type="http://schemas.microsoft.com/office/2007/relationships/hdphoto" Target="../media/hdphoto3.wdp"/><Relationship Id="rId26" Type="http://schemas.openxmlformats.org/officeDocument/2006/relationships/image" Target="../media/image30.svg"/><Relationship Id="rId3" Type="http://schemas.openxmlformats.org/officeDocument/2006/relationships/image" Target="../media/image19.png"/><Relationship Id="rId21" Type="http://schemas.microsoft.com/office/2007/relationships/hdphoto" Target="../media/hdphoto4.wdp"/><Relationship Id="rId7" Type="http://schemas.openxmlformats.org/officeDocument/2006/relationships/slide" Target="slide7.xml"/><Relationship Id="rId12" Type="http://schemas.openxmlformats.org/officeDocument/2006/relationships/image" Target="../media/image24.svg"/><Relationship Id="rId17" Type="http://schemas.openxmlformats.org/officeDocument/2006/relationships/image" Target="../media/image26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6" Type="http://schemas.openxmlformats.org/officeDocument/2006/relationships/slide" Target="slide12.xml"/><Relationship Id="rId20" Type="http://schemas.openxmlformats.org/officeDocument/2006/relationships/image" Target="../media/image27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3.png"/><Relationship Id="rId24" Type="http://schemas.microsoft.com/office/2007/relationships/hdphoto" Target="../media/hdphoto5.wdp"/><Relationship Id="rId5" Type="http://schemas.openxmlformats.org/officeDocument/2006/relationships/slide" Target="slide5.xml"/><Relationship Id="rId15" Type="http://schemas.microsoft.com/office/2007/relationships/hdphoto" Target="../media/hdphoto2.wdp"/><Relationship Id="rId23" Type="http://schemas.openxmlformats.org/officeDocument/2006/relationships/image" Target="../media/image28.png"/><Relationship Id="rId28" Type="http://schemas.openxmlformats.org/officeDocument/2006/relationships/image" Target="../media/image31.png"/><Relationship Id="rId10" Type="http://schemas.openxmlformats.org/officeDocument/2006/relationships/slide" Target="slide10.xml"/><Relationship Id="rId19" Type="http://schemas.openxmlformats.org/officeDocument/2006/relationships/slide" Target="slide24.xml"/><Relationship Id="rId4" Type="http://schemas.openxmlformats.org/officeDocument/2006/relationships/image" Target="../media/image20.png"/><Relationship Id="rId9" Type="http://schemas.microsoft.com/office/2007/relationships/hdphoto" Target="../media/hdphoto1.wdp"/><Relationship Id="rId14" Type="http://schemas.openxmlformats.org/officeDocument/2006/relationships/image" Target="../media/image25.png"/><Relationship Id="rId22" Type="http://schemas.openxmlformats.org/officeDocument/2006/relationships/slide" Target="slide6.xml"/><Relationship Id="rId27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8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12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15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14.png"/><Relationship Id="rId4" Type="http://schemas.openxmlformats.org/officeDocument/2006/relationships/image" Target="../media/image33.svg"/><Relationship Id="rId9" Type="http://schemas.openxmlformats.org/officeDocument/2006/relationships/image" Target="../media/image37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38.png"/><Relationship Id="rId5" Type="http://schemas.openxmlformats.org/officeDocument/2006/relationships/image" Target="../media/image42.png"/><Relationship Id="rId10" Type="http://schemas.openxmlformats.org/officeDocument/2006/relationships/slide" Target="slide4.xml"/><Relationship Id="rId4" Type="http://schemas.openxmlformats.org/officeDocument/2006/relationships/image" Target="../media/image41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18.png"/><Relationship Id="rId5" Type="http://schemas.microsoft.com/office/2007/relationships/hdphoto" Target="../media/hdphoto7.wdp"/><Relationship Id="rId10" Type="http://schemas.openxmlformats.org/officeDocument/2006/relationships/image" Target="../media/image14.png"/><Relationship Id="rId4" Type="http://schemas.openxmlformats.org/officeDocument/2006/relationships/image" Target="../media/image46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8.png"/><Relationship Id="rId7" Type="http://schemas.openxmlformats.org/officeDocument/2006/relationships/image" Target="../media/image18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microsoft.com/office/2007/relationships/hdphoto" Target="../media/hdphoto8.wdp"/><Relationship Id="rId5" Type="http://schemas.openxmlformats.org/officeDocument/2006/relationships/slide" Target="slide4.xml"/><Relationship Id="rId10" Type="http://schemas.openxmlformats.org/officeDocument/2006/relationships/image" Target="../media/image49.png"/><Relationship Id="rId4" Type="http://schemas.openxmlformats.org/officeDocument/2006/relationships/image" Target="../media/image2.png"/><Relationship Id="rId9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8.png"/><Relationship Id="rId7" Type="http://schemas.microsoft.com/office/2007/relationships/hdphoto" Target="../media/hdphoto8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2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D9D4176-57DA-4434-BCBF-3FFB09BE23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8" r="28562"/>
          <a:stretch/>
        </p:blipFill>
        <p:spPr>
          <a:xfrm>
            <a:off x="6088994" y="139"/>
            <a:ext cx="6099503" cy="68578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ADBC8E-A4BF-4070-9A00-A1892E6A4A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04351D-ECB4-44DB-A4A1-D46D1CD696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714"/>
          <a:stretch/>
        </p:blipFill>
        <p:spPr>
          <a:xfrm>
            <a:off x="0" y="2209800"/>
            <a:ext cx="6767147" cy="3216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9EC51B-4493-4516-AE5D-355E1CD2D1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89" b="72020"/>
          <a:stretch/>
        </p:blipFill>
        <p:spPr>
          <a:xfrm>
            <a:off x="37386" y="514475"/>
            <a:ext cx="5830014" cy="17348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1A843E-C2B1-4351-B8FE-B9321D2B92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13" y="6378656"/>
            <a:ext cx="2481287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4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3CACB42D-0057-4D9D-A2DA-B9B66F33A1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E5AE07B-E410-46E0-9D6A-D00D7B8914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E18D987A-2A75-4824-868C-B70BE2B01D22}"/>
              </a:ext>
            </a:extLst>
          </p:cNvPr>
          <p:cNvSpPr/>
          <p:nvPr/>
        </p:nvSpPr>
        <p:spPr>
          <a:xfrm>
            <a:off x="1092281" y="755253"/>
            <a:ext cx="10007437" cy="5717819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F566F6-9DBE-4DFF-950F-0E2D3FF4AA1A}"/>
              </a:ext>
            </a:extLst>
          </p:cNvPr>
          <p:cNvGrpSpPr/>
          <p:nvPr/>
        </p:nvGrpSpPr>
        <p:grpSpPr>
          <a:xfrm>
            <a:off x="1092281" y="267273"/>
            <a:ext cx="3178264" cy="1005840"/>
            <a:chOff x="1092281" y="267273"/>
            <a:chExt cx="3178264" cy="100584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A46820-2C36-4AEE-AD33-A1E447A10CD3}"/>
                </a:ext>
              </a:extLst>
            </p:cNvPr>
            <p:cNvGrpSpPr/>
            <p:nvPr/>
          </p:nvGrpSpPr>
          <p:grpSpPr>
            <a:xfrm>
              <a:off x="1092281" y="267273"/>
              <a:ext cx="3178264" cy="1005840"/>
              <a:chOff x="1092281" y="267273"/>
              <a:chExt cx="3178264" cy="100584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FA92C284-B930-40C7-AAE6-316753EBE9A7}"/>
                  </a:ext>
                </a:extLst>
              </p:cNvPr>
              <p:cNvGrpSpPr/>
              <p:nvPr/>
            </p:nvGrpSpPr>
            <p:grpSpPr>
              <a:xfrm>
                <a:off x="1387543" y="497642"/>
                <a:ext cx="2883002" cy="661391"/>
                <a:chOff x="3948545" y="3635522"/>
                <a:chExt cx="4582402" cy="762000"/>
              </a:xfrm>
            </p:grpSpPr>
            <p:sp>
              <p:nvSpPr>
                <p:cNvPr id="63" name="Rectangle: Rounded Corners 62">
                  <a:extLst>
                    <a:ext uri="{FF2B5EF4-FFF2-40B4-BE49-F238E27FC236}">
                      <a16:creationId xmlns:a16="http://schemas.microsoft.com/office/drawing/2014/main" id="{9FAAF9F1-483B-4938-923F-E9152CAAC29A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9E14EFC0-C687-449E-8E37-644C11B09CC5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BCD0F544-061E-4BDC-995F-C2EF45983614}"/>
                  </a:ext>
                </a:extLst>
              </p:cNvPr>
              <p:cNvSpPr txBox="1"/>
              <p:nvPr/>
            </p:nvSpPr>
            <p:spPr>
              <a:xfrm>
                <a:off x="1885725" y="457200"/>
                <a:ext cx="2229075" cy="735511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ตัวละคร</a:t>
                </a: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A8EA785-B94C-4FF3-9B75-103AC218232E}"/>
                  </a:ext>
                </a:extLst>
              </p:cNvPr>
              <p:cNvSpPr/>
              <p:nvPr/>
            </p:nvSpPr>
            <p:spPr>
              <a:xfrm>
                <a:off x="1092281" y="267273"/>
                <a:ext cx="1005840" cy="1005840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60" name="Graphic 52" descr="User">
              <a:extLst>
                <a:ext uri="{FF2B5EF4-FFF2-40B4-BE49-F238E27FC236}">
                  <a16:creationId xmlns:a16="http://schemas.microsoft.com/office/drawing/2014/main" id="{F8BEC1DE-15CE-45D9-9AAF-CCE8904F4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62706" y="401614"/>
              <a:ext cx="681001" cy="681000"/>
            </a:xfrm>
            <a:prstGeom prst="rect">
              <a:avLst/>
            </a:prstGeom>
          </p:spPr>
        </p:pic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DA838954-E34A-4EE7-A84D-432BFDB3AD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463290"/>
            <a:ext cx="2461729" cy="47526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210F6A36-1EA6-42E1-8077-BED4724FE56D}"/>
              </a:ext>
            </a:extLst>
          </p:cNvPr>
          <p:cNvGrpSpPr/>
          <p:nvPr/>
        </p:nvGrpSpPr>
        <p:grpSpPr>
          <a:xfrm>
            <a:off x="6324599" y="4295328"/>
            <a:ext cx="3875429" cy="875292"/>
            <a:chOff x="7786689" y="4421187"/>
            <a:chExt cx="4234714" cy="956439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BD47CA-88B8-40C3-BAA2-FC623CB296AF}"/>
                </a:ext>
              </a:extLst>
            </p:cNvPr>
            <p:cNvSpPr/>
            <p:nvPr/>
          </p:nvSpPr>
          <p:spPr>
            <a:xfrm>
              <a:off x="8074064" y="4540566"/>
              <a:ext cx="3947339" cy="7136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7AC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F0ED88B-F9BC-4BD4-B70D-E45A663AFD41}"/>
                </a:ext>
              </a:extLst>
            </p:cNvPr>
            <p:cNvSpPr txBox="1"/>
            <p:nvPr/>
          </p:nvSpPr>
          <p:spPr>
            <a:xfrm>
              <a:off x="8901737" y="4600793"/>
              <a:ext cx="3048170" cy="6053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เป็นเชลยศึกของกรุงอังวะ</a:t>
              </a: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AEF0110-D90C-42FD-9EFC-C1CD43C57E68}"/>
                </a:ext>
              </a:extLst>
            </p:cNvPr>
            <p:cNvGrpSpPr/>
            <p:nvPr/>
          </p:nvGrpSpPr>
          <p:grpSpPr>
            <a:xfrm>
              <a:off x="7786689" y="4421187"/>
              <a:ext cx="956439" cy="956439"/>
              <a:chOff x="7786689" y="4421187"/>
              <a:chExt cx="956439" cy="956439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D6551D0F-2EEC-49DC-BA80-BAD6C1D4C6AB}"/>
                  </a:ext>
                </a:extLst>
              </p:cNvPr>
              <p:cNvSpPr/>
              <p:nvPr/>
            </p:nvSpPr>
            <p:spPr>
              <a:xfrm>
                <a:off x="7786689" y="4421187"/>
                <a:ext cx="956439" cy="9564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ACA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5756237D-9CDB-4A35-BBD3-EC08441E0E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52583" y="4626309"/>
                <a:ext cx="824650" cy="546444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029E7B4-358B-475D-84D8-7447724F6F25}"/>
              </a:ext>
            </a:extLst>
          </p:cNvPr>
          <p:cNvGrpSpPr/>
          <p:nvPr/>
        </p:nvGrpSpPr>
        <p:grpSpPr>
          <a:xfrm>
            <a:off x="6324601" y="5296908"/>
            <a:ext cx="3875429" cy="875292"/>
            <a:chOff x="7786689" y="5624925"/>
            <a:chExt cx="4234713" cy="956439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19ADAC3F-C1B9-4E7F-B65A-7433298030C0}"/>
                </a:ext>
              </a:extLst>
            </p:cNvPr>
            <p:cNvSpPr/>
            <p:nvPr/>
          </p:nvSpPr>
          <p:spPr>
            <a:xfrm>
              <a:off x="8074064" y="5744304"/>
              <a:ext cx="3947338" cy="7136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7AC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CFCE3FD-A604-4E93-AF3E-C312327469EA}"/>
                </a:ext>
              </a:extLst>
            </p:cNvPr>
            <p:cNvSpPr txBox="1"/>
            <p:nvPr/>
          </p:nvSpPr>
          <p:spPr>
            <a:xfrm>
              <a:off x="8901737" y="5804531"/>
              <a:ext cx="2229111" cy="6053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ไหวพริบดี 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8734542F-B5E2-4ACD-B8ED-B90B7A4B52AD}"/>
                </a:ext>
              </a:extLst>
            </p:cNvPr>
            <p:cNvGrpSpPr/>
            <p:nvPr/>
          </p:nvGrpSpPr>
          <p:grpSpPr>
            <a:xfrm>
              <a:off x="7786689" y="5624925"/>
              <a:ext cx="956439" cy="956439"/>
              <a:chOff x="7786689" y="5624925"/>
              <a:chExt cx="956439" cy="956439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4CC71B6B-0F6C-4237-A7CB-77C25269B0AA}"/>
                  </a:ext>
                </a:extLst>
              </p:cNvPr>
              <p:cNvSpPr/>
              <p:nvPr/>
            </p:nvSpPr>
            <p:spPr>
              <a:xfrm>
                <a:off x="7786689" y="5624925"/>
                <a:ext cx="956439" cy="9564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ACA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764DD044-E175-4B65-9AA3-A79A1F83A1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40123" y="5712206"/>
                <a:ext cx="449570" cy="768557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A15231D-9BBE-48A2-AA02-AAA7CAF5AE20}"/>
              </a:ext>
            </a:extLst>
          </p:cNvPr>
          <p:cNvGrpSpPr/>
          <p:nvPr/>
        </p:nvGrpSpPr>
        <p:grpSpPr>
          <a:xfrm>
            <a:off x="6324599" y="3293747"/>
            <a:ext cx="3875430" cy="875292"/>
            <a:chOff x="7786689" y="3354387"/>
            <a:chExt cx="4234715" cy="956439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B4DAE702-4B11-4CBC-AAA9-9DCCC0637471}"/>
                </a:ext>
              </a:extLst>
            </p:cNvPr>
            <p:cNvSpPr/>
            <p:nvPr/>
          </p:nvSpPr>
          <p:spPr>
            <a:xfrm>
              <a:off x="8074064" y="3495663"/>
              <a:ext cx="3947340" cy="7136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7AC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3C2F792-0371-4FDC-8559-64F6808640CC}"/>
                </a:ext>
              </a:extLst>
            </p:cNvPr>
            <p:cNvSpPr txBox="1"/>
            <p:nvPr/>
          </p:nvSpPr>
          <p:spPr>
            <a:xfrm>
              <a:off x="8910555" y="3559394"/>
              <a:ext cx="3039353" cy="6053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กล้าหาญ</a:t>
              </a: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B51BFDCC-A690-48D6-B685-024507D50616}"/>
                </a:ext>
              </a:extLst>
            </p:cNvPr>
            <p:cNvGrpSpPr/>
            <p:nvPr/>
          </p:nvGrpSpPr>
          <p:grpSpPr>
            <a:xfrm>
              <a:off x="7786689" y="3354387"/>
              <a:ext cx="956439" cy="956439"/>
              <a:chOff x="7786689" y="3354387"/>
              <a:chExt cx="956439" cy="956439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4D1DFCF7-3556-4120-9B8D-0042645AF577}"/>
                  </a:ext>
                </a:extLst>
              </p:cNvPr>
              <p:cNvSpPr/>
              <p:nvPr/>
            </p:nvSpPr>
            <p:spPr>
              <a:xfrm>
                <a:off x="7786689" y="3354387"/>
                <a:ext cx="956439" cy="9564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ACA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26AD4372-7354-48F8-B20C-7274578951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33772">
                <a:off x="7886635" y="3447138"/>
                <a:ext cx="675752" cy="716424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84BC6B1A-F892-44F3-8A11-31633DC73468}"/>
              </a:ext>
            </a:extLst>
          </p:cNvPr>
          <p:cNvGrpSpPr/>
          <p:nvPr/>
        </p:nvGrpSpPr>
        <p:grpSpPr>
          <a:xfrm>
            <a:off x="6324600" y="2292166"/>
            <a:ext cx="4139930" cy="875292"/>
            <a:chOff x="7786689" y="2341618"/>
            <a:chExt cx="4523736" cy="956439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1F365CAC-72E5-40F9-826F-B2064F7E9F13}"/>
                </a:ext>
              </a:extLst>
            </p:cNvPr>
            <p:cNvSpPr/>
            <p:nvPr/>
          </p:nvSpPr>
          <p:spPr>
            <a:xfrm>
              <a:off x="8074064" y="2459813"/>
              <a:ext cx="3947341" cy="7136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7AC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C5E65AE0-5D16-47DF-A0ED-8E25335BA633}"/>
                </a:ext>
              </a:extLst>
            </p:cNvPr>
            <p:cNvSpPr txBox="1"/>
            <p:nvPr/>
          </p:nvSpPr>
          <p:spPr>
            <a:xfrm>
              <a:off x="8881425" y="2533382"/>
              <a:ext cx="3429000" cy="6053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ทหารเอกแห่งกรุงหงสาวดี</a:t>
              </a:r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58482BE9-14E8-4862-AD10-BC5E10695A40}"/>
                </a:ext>
              </a:extLst>
            </p:cNvPr>
            <p:cNvGrpSpPr/>
            <p:nvPr/>
          </p:nvGrpSpPr>
          <p:grpSpPr>
            <a:xfrm>
              <a:off x="7786689" y="2341618"/>
              <a:ext cx="956439" cy="956439"/>
              <a:chOff x="7786689" y="2341618"/>
              <a:chExt cx="956439" cy="956439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DD2D57E7-4D7D-4376-A20D-AAB3DF235471}"/>
                  </a:ext>
                </a:extLst>
              </p:cNvPr>
              <p:cNvSpPr/>
              <p:nvPr/>
            </p:nvSpPr>
            <p:spPr>
              <a:xfrm>
                <a:off x="7786689" y="2341618"/>
                <a:ext cx="956439" cy="9564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ACA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26054C28-0E9C-47F4-96BB-CEBB34F787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0195" y="2484902"/>
                <a:ext cx="809426" cy="66987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pic>
        <p:nvPicPr>
          <p:cNvPr id="44" name="ANS">
            <a:hlinkClick r:id="rId12" action="ppaction://hlinksldjump"/>
            <a:extLst>
              <a:ext uri="{FF2B5EF4-FFF2-40B4-BE49-F238E27FC236}">
                <a16:creationId xmlns:a16="http://schemas.microsoft.com/office/drawing/2014/main" id="{95C4DD18-BA14-4A24-9314-D44DD796F02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208E02-6030-423F-949E-D6DC2FF79E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25274" y="1357359"/>
            <a:ext cx="3151905" cy="755970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C3AB139-9D66-4E6C-AE54-B55F06CB67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8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B1700D9F-1759-409D-98C8-DDBE9F3B75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E5AE07B-E410-46E0-9D6A-D00D7B8914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E18D987A-2A75-4824-868C-B70BE2B01D22}"/>
              </a:ext>
            </a:extLst>
          </p:cNvPr>
          <p:cNvSpPr/>
          <p:nvPr/>
        </p:nvSpPr>
        <p:spPr>
          <a:xfrm>
            <a:off x="1092281" y="755253"/>
            <a:ext cx="10007437" cy="5717819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1ECBDFB8-6A9C-468B-892B-8B4E7B66FB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47" y="1364678"/>
            <a:ext cx="2728653" cy="48790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69FB67D-20E6-4A4D-A841-8D6050599D01}"/>
              </a:ext>
            </a:extLst>
          </p:cNvPr>
          <p:cNvGrpSpPr/>
          <p:nvPr/>
        </p:nvGrpSpPr>
        <p:grpSpPr>
          <a:xfrm>
            <a:off x="5800739" y="3978364"/>
            <a:ext cx="4878749" cy="956317"/>
            <a:chOff x="5800739" y="3352475"/>
            <a:chExt cx="4878749" cy="956317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A15231D-9BBE-48A2-AA02-AAA7CAF5AE20}"/>
                </a:ext>
              </a:extLst>
            </p:cNvPr>
            <p:cNvGrpSpPr/>
            <p:nvPr/>
          </p:nvGrpSpPr>
          <p:grpSpPr>
            <a:xfrm>
              <a:off x="5867400" y="3429000"/>
              <a:ext cx="4812088" cy="875292"/>
              <a:chOff x="7786689" y="3354387"/>
              <a:chExt cx="5258208" cy="956439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B4DAE702-4B11-4CBC-AAA9-9DCCC0637471}"/>
                  </a:ext>
                </a:extLst>
              </p:cNvPr>
              <p:cNvSpPr/>
              <p:nvPr/>
            </p:nvSpPr>
            <p:spPr>
              <a:xfrm>
                <a:off x="8074064" y="3495663"/>
                <a:ext cx="4930437" cy="71369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00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03C2F792-0371-4FDC-8559-64F6808640CC}"/>
                  </a:ext>
                </a:extLst>
              </p:cNvPr>
              <p:cNvSpPr txBox="1"/>
              <p:nvPr/>
            </p:nvSpPr>
            <p:spPr>
              <a:xfrm>
                <a:off x="8729471" y="3598357"/>
                <a:ext cx="4315426" cy="6053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มีความสามารถด้านการขี่ม้าแทงทวน</a:t>
                </a: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4D1DFCF7-3556-4120-9B8D-0042645AF577}"/>
                  </a:ext>
                </a:extLst>
              </p:cNvPr>
              <p:cNvSpPr/>
              <p:nvPr/>
            </p:nvSpPr>
            <p:spPr>
              <a:xfrm>
                <a:off x="7786689" y="3354387"/>
                <a:ext cx="956439" cy="9564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421CD11-9B7E-41DE-A2FA-838415639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5800739" y="3352475"/>
              <a:ext cx="954979" cy="956317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BF0C113-DC79-40F3-A3A6-54CD39C04F82}"/>
              </a:ext>
            </a:extLst>
          </p:cNvPr>
          <p:cNvGrpSpPr/>
          <p:nvPr/>
        </p:nvGrpSpPr>
        <p:grpSpPr>
          <a:xfrm>
            <a:off x="1092281" y="267273"/>
            <a:ext cx="3178264" cy="1005840"/>
            <a:chOff x="1092281" y="267273"/>
            <a:chExt cx="3178264" cy="100584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31C16F1-5EDD-40C3-A52D-550847A6E3F8}"/>
                </a:ext>
              </a:extLst>
            </p:cNvPr>
            <p:cNvGrpSpPr/>
            <p:nvPr/>
          </p:nvGrpSpPr>
          <p:grpSpPr>
            <a:xfrm>
              <a:off x="1092281" y="267273"/>
              <a:ext cx="3178264" cy="1005840"/>
              <a:chOff x="1092281" y="267273"/>
              <a:chExt cx="3178264" cy="1005840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0480A512-E90B-4FAD-90DD-DFF162712B74}"/>
                  </a:ext>
                </a:extLst>
              </p:cNvPr>
              <p:cNvGrpSpPr/>
              <p:nvPr/>
            </p:nvGrpSpPr>
            <p:grpSpPr>
              <a:xfrm>
                <a:off x="1387543" y="497642"/>
                <a:ext cx="2883002" cy="661391"/>
                <a:chOff x="3948545" y="3635522"/>
                <a:chExt cx="4582402" cy="762000"/>
              </a:xfrm>
            </p:grpSpPr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C9E2891-D8B0-4EAD-B68E-7F802F93698C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" name="Rectangle: Rounded Corners 47">
                  <a:extLst>
                    <a:ext uri="{FF2B5EF4-FFF2-40B4-BE49-F238E27FC236}">
                      <a16:creationId xmlns:a16="http://schemas.microsoft.com/office/drawing/2014/main" id="{3503791C-BF37-48C9-97A3-80AC65866405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B146884-8E2A-4C3E-BBEE-1B32AC6DA12B}"/>
                  </a:ext>
                </a:extLst>
              </p:cNvPr>
              <p:cNvSpPr txBox="1"/>
              <p:nvPr/>
            </p:nvSpPr>
            <p:spPr>
              <a:xfrm>
                <a:off x="1885725" y="457200"/>
                <a:ext cx="2229075" cy="735511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ตัวละคร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2A0FF4F-6C0D-44A1-A11C-6AC2A6C43411}"/>
                  </a:ext>
                </a:extLst>
              </p:cNvPr>
              <p:cNvSpPr/>
              <p:nvPr/>
            </p:nvSpPr>
            <p:spPr>
              <a:xfrm>
                <a:off x="1092281" y="267273"/>
                <a:ext cx="1005840" cy="1005840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8" name="Graphic 52" descr="User">
              <a:extLst>
                <a:ext uri="{FF2B5EF4-FFF2-40B4-BE49-F238E27FC236}">
                  <a16:creationId xmlns:a16="http://schemas.microsoft.com/office/drawing/2014/main" id="{6D983D20-A7AC-4491-964B-79EDA3BE1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62706" y="401614"/>
              <a:ext cx="681001" cy="681000"/>
            </a:xfrm>
            <a:prstGeom prst="rect">
              <a:avLst/>
            </a:prstGeom>
          </p:spPr>
        </p:pic>
      </p:grpSp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255D19-25CC-4A8D-98DC-F665D5CBA0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  <p:pic>
        <p:nvPicPr>
          <p:cNvPr id="28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2A072EE1-3F1A-4621-AA08-9864C39C7E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8E23ED-A3CC-4595-9D0A-5FC1D16AE216}"/>
              </a:ext>
            </a:extLst>
          </p:cNvPr>
          <p:cNvGrpSpPr/>
          <p:nvPr/>
        </p:nvGrpSpPr>
        <p:grpSpPr>
          <a:xfrm>
            <a:off x="5843689" y="3042541"/>
            <a:ext cx="4795196" cy="875292"/>
            <a:chOff x="5843689" y="3042541"/>
            <a:chExt cx="4795196" cy="875292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1F365CAC-72E5-40F9-826F-B2064F7E9F13}"/>
                </a:ext>
              </a:extLst>
            </p:cNvPr>
            <p:cNvSpPr/>
            <p:nvPr/>
          </p:nvSpPr>
          <p:spPr>
            <a:xfrm>
              <a:off x="6126759" y="3144780"/>
              <a:ext cx="4512126" cy="6531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C5E65AE0-5D16-47DF-A0ED-8E25335BA633}"/>
                </a:ext>
              </a:extLst>
            </p:cNvPr>
            <p:cNvSpPr txBox="1"/>
            <p:nvPr/>
          </p:nvSpPr>
          <p:spPr>
            <a:xfrm>
              <a:off x="6739059" y="3232453"/>
              <a:ext cx="3291014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ทหารเอกของพระเจ้ากรุงต้าฉิง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0B4BCDE-19A2-40A1-AA55-9C2B52440746}"/>
                </a:ext>
              </a:extLst>
            </p:cNvPr>
            <p:cNvSpPr/>
            <p:nvPr/>
          </p:nvSpPr>
          <p:spPr>
            <a:xfrm>
              <a:off x="5843689" y="3042541"/>
              <a:ext cx="875292" cy="87529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26054C28-0E9C-47F4-96BB-CEBB34F78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1036" y="3167740"/>
              <a:ext cx="740752" cy="613036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4BAD184-785F-4FB6-AD44-E58F2CCCCF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39000" y="1950562"/>
            <a:ext cx="206062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7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สมิงพระราม วรรณคดี ม.1_resize">
            <a:hlinkClick r:id="" action="ppaction://media"/>
            <a:extLst>
              <a:ext uri="{FF2B5EF4-FFF2-40B4-BE49-F238E27FC236}">
                <a16:creationId xmlns:a16="http://schemas.microsoft.com/office/drawing/2014/main" id="{B9CEF707-F5BF-414C-B999-41B9214D5A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D30842-55C9-411F-80C2-A7FA8D8B56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6247" cy="6964029"/>
          </a:xfrm>
          <a:prstGeom prst="rect">
            <a:avLst/>
          </a:prstGeom>
        </p:spPr>
      </p:pic>
      <p:pic>
        <p:nvPicPr>
          <p:cNvPr id="6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7D09566A-EB96-4496-A06A-6D90EF92DE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79B08A-E53C-49C6-9E33-1FD5A6FDC3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96E947-383D-4C3A-92B0-E558EB1BE8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5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8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G">
            <a:extLst>
              <a:ext uri="{FF2B5EF4-FFF2-40B4-BE49-F238E27FC236}">
                <a16:creationId xmlns:a16="http://schemas.microsoft.com/office/drawing/2014/main" id="{A34A8DAB-F82C-4CA6-B203-7A1A59A46472}"/>
              </a:ext>
            </a:extLst>
          </p:cNvPr>
          <p:cNvSpPr/>
          <p:nvPr/>
        </p:nvSpPr>
        <p:spPr>
          <a:xfrm>
            <a:off x="-4313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2" name="teacher guide">
            <a:extLst>
              <a:ext uri="{FF2B5EF4-FFF2-40B4-BE49-F238E27FC236}">
                <a16:creationId xmlns:a16="http://schemas.microsoft.com/office/drawing/2014/main" id="{E4335C3E-95C9-44EE-A5E3-39FFABEE3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" y="6128596"/>
            <a:ext cx="493437" cy="487028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8A6A9FA0-4586-45A4-8C71-F649F94ACC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0" name="เงาม้า">
            <a:extLst>
              <a:ext uri="{FF2B5EF4-FFF2-40B4-BE49-F238E27FC236}">
                <a16:creationId xmlns:a16="http://schemas.microsoft.com/office/drawing/2014/main" id="{41F821AC-77D0-43A0-BB0E-28F624631E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555558"/>
            <a:ext cx="4914669" cy="2954603"/>
          </a:xfrm>
          <a:prstGeom prst="rect">
            <a:avLst/>
          </a:prstGeom>
        </p:spPr>
      </p:pic>
      <p:pic>
        <p:nvPicPr>
          <p:cNvPr id="104" name="?">
            <a:extLst>
              <a:ext uri="{FF2B5EF4-FFF2-40B4-BE49-F238E27FC236}">
                <a16:creationId xmlns:a16="http://schemas.microsoft.com/office/drawing/2014/main" id="{864C1DF0-11C4-456F-A6FF-05AE4CDBCA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025">
            <a:off x="5780770" y="3476953"/>
            <a:ext cx="535136" cy="907750"/>
          </a:xfrm>
          <a:prstGeom prst="rect">
            <a:avLst/>
          </a:prstGeom>
        </p:spPr>
      </p:pic>
      <p:pic>
        <p:nvPicPr>
          <p:cNvPr id="110" name="ตัวม้า">
            <a:extLst>
              <a:ext uri="{FF2B5EF4-FFF2-40B4-BE49-F238E27FC236}">
                <a16:creationId xmlns:a16="http://schemas.microsoft.com/office/drawing/2014/main" id="{8FE7F4B0-43C4-4258-A576-E256CAEDD6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697" y="2547505"/>
            <a:ext cx="4928453" cy="2962656"/>
          </a:xfrm>
          <a:prstGeom prst="rect">
            <a:avLst/>
          </a:prstGeom>
        </p:spPr>
      </p:pic>
      <p:pic>
        <p:nvPicPr>
          <p:cNvPr id="125" name="อาน 1">
            <a:extLst>
              <a:ext uri="{FF2B5EF4-FFF2-40B4-BE49-F238E27FC236}">
                <a16:creationId xmlns:a16="http://schemas.microsoft.com/office/drawing/2014/main" id="{61EABC51-2C9A-4331-911F-E0060ABB33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316" y="3301897"/>
            <a:ext cx="1908042" cy="1272028"/>
          </a:xfrm>
          <a:prstGeom prst="rect">
            <a:avLst/>
          </a:prstGeom>
        </p:spPr>
      </p:pic>
      <p:pic>
        <p:nvPicPr>
          <p:cNvPr id="127" name="อาน 2">
            <a:extLst>
              <a:ext uri="{FF2B5EF4-FFF2-40B4-BE49-F238E27FC236}">
                <a16:creationId xmlns:a16="http://schemas.microsoft.com/office/drawing/2014/main" id="{5CAD5200-F221-4A08-A992-5064621D49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363" y="3385483"/>
            <a:ext cx="823497" cy="648904"/>
          </a:xfrm>
          <a:prstGeom prst="rect">
            <a:avLst/>
          </a:prstGeom>
        </p:spPr>
      </p:pic>
      <p:pic>
        <p:nvPicPr>
          <p:cNvPr id="129" name="เครื่องหัว">
            <a:extLst>
              <a:ext uri="{FF2B5EF4-FFF2-40B4-BE49-F238E27FC236}">
                <a16:creationId xmlns:a16="http://schemas.microsoft.com/office/drawing/2014/main" id="{31825F52-FC63-44A9-A492-3D3F4665AB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150" y="2728468"/>
            <a:ext cx="1222665" cy="803211"/>
          </a:xfrm>
          <a:prstGeom prst="rect">
            <a:avLst/>
          </a:prstGeom>
        </p:spPr>
      </p:pic>
      <p:pic>
        <p:nvPicPr>
          <p:cNvPr id="167" name="ขึ้นม้า">
            <a:extLst>
              <a:ext uri="{FF2B5EF4-FFF2-40B4-BE49-F238E27FC236}">
                <a16:creationId xmlns:a16="http://schemas.microsoft.com/office/drawing/2014/main" id="{38ED9A76-96A3-4BDC-8DBB-AAADCBF2EED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562742"/>
            <a:ext cx="3332115" cy="3011158"/>
          </a:xfrm>
          <a:prstGeom prst="rect">
            <a:avLst/>
          </a:prstGeom>
        </p:spPr>
      </p:pic>
      <p:pic>
        <p:nvPicPr>
          <p:cNvPr id="2" name="ม้าหลวง ตอบ">
            <a:extLst>
              <a:ext uri="{FF2B5EF4-FFF2-40B4-BE49-F238E27FC236}">
                <a16:creationId xmlns:a16="http://schemas.microsoft.com/office/drawing/2014/main" id="{93BA7974-8B87-4733-A667-46C877BBFD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75293" y="1445139"/>
            <a:ext cx="1847248" cy="646232"/>
          </a:xfrm>
          <a:prstGeom prst="rect">
            <a:avLst/>
          </a:prstGeom>
        </p:spPr>
      </p:pic>
      <p:pic>
        <p:nvPicPr>
          <p:cNvPr id="3" name="ม้าหลวง ผิด">
            <a:extLst>
              <a:ext uri="{FF2B5EF4-FFF2-40B4-BE49-F238E27FC236}">
                <a16:creationId xmlns:a16="http://schemas.microsoft.com/office/drawing/2014/main" id="{23E33964-9345-4708-B9D3-E356EAAA2FE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1872" y="1446778"/>
            <a:ext cx="1774090" cy="646232"/>
          </a:xfrm>
          <a:prstGeom prst="rect">
            <a:avLst/>
          </a:prstGeom>
        </p:spPr>
      </p:pic>
      <p:pic>
        <p:nvPicPr>
          <p:cNvPr id="4" name="เคยผ่านการรบ ตอบ">
            <a:extLst>
              <a:ext uri="{FF2B5EF4-FFF2-40B4-BE49-F238E27FC236}">
                <a16:creationId xmlns:a16="http://schemas.microsoft.com/office/drawing/2014/main" id="{C185367D-A54E-4267-953A-8EBD6709532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2404" y="2307434"/>
            <a:ext cx="3036071" cy="646232"/>
          </a:xfrm>
          <a:prstGeom prst="rect">
            <a:avLst/>
          </a:prstGeom>
        </p:spPr>
      </p:pic>
      <p:pic>
        <p:nvPicPr>
          <p:cNvPr id="5" name="เคยผ่านการรบ ผิด">
            <a:extLst>
              <a:ext uri="{FF2B5EF4-FFF2-40B4-BE49-F238E27FC236}">
                <a16:creationId xmlns:a16="http://schemas.microsoft.com/office/drawing/2014/main" id="{CCDD4B81-FF6B-4DC8-8C4B-820D642A85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4224" y="2314994"/>
            <a:ext cx="2932430" cy="652934"/>
          </a:xfrm>
          <a:prstGeom prst="rect">
            <a:avLst/>
          </a:prstGeom>
        </p:spPr>
      </p:pic>
      <p:pic>
        <p:nvPicPr>
          <p:cNvPr id="6" name="ปราดเปรียว ตอบ">
            <a:extLst>
              <a:ext uri="{FF2B5EF4-FFF2-40B4-BE49-F238E27FC236}">
                <a16:creationId xmlns:a16="http://schemas.microsoft.com/office/drawing/2014/main" id="{4D4AD69A-258A-4FB6-8CEA-65DD77F0AC7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72751" y="3230368"/>
            <a:ext cx="1847248" cy="646232"/>
          </a:xfrm>
          <a:prstGeom prst="rect">
            <a:avLst/>
          </a:prstGeom>
        </p:spPr>
      </p:pic>
      <p:pic>
        <p:nvPicPr>
          <p:cNvPr id="7" name="ปราดเปรียว ถูก">
            <a:extLst>
              <a:ext uri="{FF2B5EF4-FFF2-40B4-BE49-F238E27FC236}">
                <a16:creationId xmlns:a16="http://schemas.microsoft.com/office/drawing/2014/main" id="{BE13BB24-9EE5-46F9-BE94-1C552B3D9D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09330" y="3230513"/>
            <a:ext cx="1774090" cy="646232"/>
          </a:xfrm>
          <a:prstGeom prst="rect">
            <a:avLst/>
          </a:prstGeom>
        </p:spPr>
      </p:pic>
      <p:pic>
        <p:nvPicPr>
          <p:cNvPr id="22" name="ม้าต้น ตอบ">
            <a:extLst>
              <a:ext uri="{FF2B5EF4-FFF2-40B4-BE49-F238E27FC236}">
                <a16:creationId xmlns:a16="http://schemas.microsoft.com/office/drawing/2014/main" id="{1E813147-0530-40F5-81BD-BCB4389F4E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76693" y="4166014"/>
            <a:ext cx="1847248" cy="646232"/>
          </a:xfrm>
          <a:prstGeom prst="rect">
            <a:avLst/>
          </a:prstGeom>
        </p:spPr>
      </p:pic>
      <p:pic>
        <p:nvPicPr>
          <p:cNvPr id="25" name="ม้าต้น ผิด">
            <a:extLst>
              <a:ext uri="{FF2B5EF4-FFF2-40B4-BE49-F238E27FC236}">
                <a16:creationId xmlns:a16="http://schemas.microsoft.com/office/drawing/2014/main" id="{B5197A0D-30A6-4868-9D64-A67BEDF2865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10224" y="4167034"/>
            <a:ext cx="1780186" cy="646232"/>
          </a:xfrm>
          <a:prstGeom prst="rect">
            <a:avLst/>
          </a:prstGeom>
        </p:spPr>
      </p:pic>
      <p:pic>
        <p:nvPicPr>
          <p:cNvPr id="11" name="รูปร่างอ้วน ตอบ">
            <a:extLst>
              <a:ext uri="{FF2B5EF4-FFF2-40B4-BE49-F238E27FC236}">
                <a16:creationId xmlns:a16="http://schemas.microsoft.com/office/drawing/2014/main" id="{B1FB0B5B-FA6D-43A5-B18E-1EEC49932AA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810637" y="5101426"/>
            <a:ext cx="1847248" cy="646232"/>
          </a:xfrm>
          <a:prstGeom prst="rect">
            <a:avLst/>
          </a:prstGeom>
        </p:spPr>
      </p:pic>
      <p:pic>
        <p:nvPicPr>
          <p:cNvPr id="21" name="รูปร่างอ้วน ถูก">
            <a:extLst>
              <a:ext uri="{FF2B5EF4-FFF2-40B4-BE49-F238E27FC236}">
                <a16:creationId xmlns:a16="http://schemas.microsoft.com/office/drawing/2014/main" id="{8CC1AD1D-E637-4449-B7CE-E497CADAD95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48474" y="5095814"/>
            <a:ext cx="1774090" cy="646232"/>
          </a:xfrm>
          <a:prstGeom prst="rect">
            <a:avLst/>
          </a:prstGeom>
        </p:spPr>
      </p:pic>
      <p:pic>
        <p:nvPicPr>
          <p:cNvPr id="27" name="เชื่อง ตอบ">
            <a:extLst>
              <a:ext uri="{FF2B5EF4-FFF2-40B4-BE49-F238E27FC236}">
                <a16:creationId xmlns:a16="http://schemas.microsoft.com/office/drawing/2014/main" id="{346D751A-FF9B-48A2-BDC3-BBC30B669F5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47841" y="5985154"/>
            <a:ext cx="1847248" cy="646232"/>
          </a:xfrm>
          <a:prstGeom prst="rect">
            <a:avLst/>
          </a:prstGeom>
        </p:spPr>
      </p:pic>
      <p:pic>
        <p:nvPicPr>
          <p:cNvPr id="33" name="เชื่อง ผิด">
            <a:extLst>
              <a:ext uri="{FF2B5EF4-FFF2-40B4-BE49-F238E27FC236}">
                <a16:creationId xmlns:a16="http://schemas.microsoft.com/office/drawing/2014/main" id="{0FBFB58D-E84C-413E-B86B-83740CE6443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84420" y="6007672"/>
            <a:ext cx="1774090" cy="646232"/>
          </a:xfrm>
          <a:prstGeom prst="rect">
            <a:avLst/>
          </a:prstGeom>
        </p:spPr>
      </p:pic>
      <p:pic>
        <p:nvPicPr>
          <p:cNvPr id="34" name="ลูกม้า ตอบ">
            <a:extLst>
              <a:ext uri="{FF2B5EF4-FFF2-40B4-BE49-F238E27FC236}">
                <a16:creationId xmlns:a16="http://schemas.microsoft.com/office/drawing/2014/main" id="{7F9AD7FB-836C-42DA-A77D-7023D141040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174402" y="5968059"/>
            <a:ext cx="1841152" cy="646232"/>
          </a:xfrm>
          <a:prstGeom prst="rect">
            <a:avLst/>
          </a:prstGeom>
        </p:spPr>
      </p:pic>
      <p:pic>
        <p:nvPicPr>
          <p:cNvPr id="47" name="ลูกม้า ถูก">
            <a:extLst>
              <a:ext uri="{FF2B5EF4-FFF2-40B4-BE49-F238E27FC236}">
                <a16:creationId xmlns:a16="http://schemas.microsoft.com/office/drawing/2014/main" id="{0AEDB7D8-A408-4798-819E-BCC1DB1E90F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04885" y="5973021"/>
            <a:ext cx="1780186" cy="646232"/>
          </a:xfrm>
          <a:prstGeom prst="rect">
            <a:avLst/>
          </a:prstGeom>
        </p:spPr>
      </p:pic>
      <p:pic>
        <p:nvPicPr>
          <p:cNvPr id="48" name="รูปร่างผอม ตอบ">
            <a:extLst>
              <a:ext uri="{FF2B5EF4-FFF2-40B4-BE49-F238E27FC236}">
                <a16:creationId xmlns:a16="http://schemas.microsoft.com/office/drawing/2014/main" id="{65206FD4-186D-4B31-A7B4-9CB86344B43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231474" y="5108494"/>
            <a:ext cx="1896020" cy="646232"/>
          </a:xfrm>
          <a:prstGeom prst="rect">
            <a:avLst/>
          </a:prstGeom>
        </p:spPr>
      </p:pic>
      <p:pic>
        <p:nvPicPr>
          <p:cNvPr id="51" name="รูปร่างผอม ผิด">
            <a:extLst>
              <a:ext uri="{FF2B5EF4-FFF2-40B4-BE49-F238E27FC236}">
                <a16:creationId xmlns:a16="http://schemas.microsoft.com/office/drawing/2014/main" id="{2881D21F-6325-4A0B-95B0-A46F5C6AB13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231474" y="5101426"/>
            <a:ext cx="1896020" cy="646232"/>
          </a:xfrm>
          <a:prstGeom prst="rect">
            <a:avLst/>
          </a:prstGeom>
        </p:spPr>
      </p:pic>
      <p:pic>
        <p:nvPicPr>
          <p:cNvPr id="53" name="กำลังดี ตอบ">
            <a:extLst>
              <a:ext uri="{FF2B5EF4-FFF2-40B4-BE49-F238E27FC236}">
                <a16:creationId xmlns:a16="http://schemas.microsoft.com/office/drawing/2014/main" id="{7C511B60-11A5-4757-8D07-149F66A14E3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859416" y="4153843"/>
            <a:ext cx="1847248" cy="646232"/>
          </a:xfrm>
          <a:prstGeom prst="rect">
            <a:avLst/>
          </a:prstGeom>
        </p:spPr>
      </p:pic>
      <p:pic>
        <p:nvPicPr>
          <p:cNvPr id="54" name="กำลังดี ถูก">
            <a:extLst>
              <a:ext uri="{FF2B5EF4-FFF2-40B4-BE49-F238E27FC236}">
                <a16:creationId xmlns:a16="http://schemas.microsoft.com/office/drawing/2014/main" id="{D6B2BB92-31F9-44BD-8B35-9F12AFF347E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894647" y="4160911"/>
            <a:ext cx="1774090" cy="646232"/>
          </a:xfrm>
          <a:prstGeom prst="rect">
            <a:avLst/>
          </a:prstGeom>
        </p:spPr>
      </p:pic>
      <p:pic>
        <p:nvPicPr>
          <p:cNvPr id="55" name="รู้ทำนองการรบ ตอบ">
            <a:extLst>
              <a:ext uri="{FF2B5EF4-FFF2-40B4-BE49-F238E27FC236}">
                <a16:creationId xmlns:a16="http://schemas.microsoft.com/office/drawing/2014/main" id="{BE8B6F65-D05E-4F08-A35D-FF36200B299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740338" y="3234102"/>
            <a:ext cx="3042168" cy="646232"/>
          </a:xfrm>
          <a:prstGeom prst="rect">
            <a:avLst/>
          </a:prstGeom>
        </p:spPr>
      </p:pic>
      <p:pic>
        <p:nvPicPr>
          <p:cNvPr id="56" name="รู้ทำนองการรบ ผิด">
            <a:extLst>
              <a:ext uri="{FF2B5EF4-FFF2-40B4-BE49-F238E27FC236}">
                <a16:creationId xmlns:a16="http://schemas.microsoft.com/office/drawing/2014/main" id="{C6353422-8952-4D61-BC04-D9E2B03FD249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795207" y="3236214"/>
            <a:ext cx="2932430" cy="646232"/>
          </a:xfrm>
          <a:prstGeom prst="rect">
            <a:avLst/>
          </a:prstGeom>
        </p:spPr>
      </p:pic>
      <p:pic>
        <p:nvPicPr>
          <p:cNvPr id="57" name="พ่อม้า ตอบ">
            <a:extLst>
              <a:ext uri="{FF2B5EF4-FFF2-40B4-BE49-F238E27FC236}">
                <a16:creationId xmlns:a16="http://schemas.microsoft.com/office/drawing/2014/main" id="{2D8F0185-815A-4DAA-BF2A-F2CC08D71BF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8983981" y="2309173"/>
            <a:ext cx="1847248" cy="646232"/>
          </a:xfrm>
          <a:prstGeom prst="rect">
            <a:avLst/>
          </a:prstGeom>
        </p:spPr>
      </p:pic>
      <p:pic>
        <p:nvPicPr>
          <p:cNvPr id="58" name="พ่อม้า ผิด">
            <a:extLst>
              <a:ext uri="{FF2B5EF4-FFF2-40B4-BE49-F238E27FC236}">
                <a16:creationId xmlns:a16="http://schemas.microsoft.com/office/drawing/2014/main" id="{7BD86D47-EEB4-40C0-BCD3-4C1BA46C0B9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026226" y="2322912"/>
            <a:ext cx="1774090" cy="646232"/>
          </a:xfrm>
          <a:prstGeom prst="rect">
            <a:avLst/>
          </a:prstGeom>
        </p:spPr>
      </p:pic>
      <p:pic>
        <p:nvPicPr>
          <p:cNvPr id="59" name="ม้าเชลย ตอบ">
            <a:extLst>
              <a:ext uri="{FF2B5EF4-FFF2-40B4-BE49-F238E27FC236}">
                <a16:creationId xmlns:a16="http://schemas.microsoft.com/office/drawing/2014/main" id="{92DE57C7-928A-49D8-A1A2-914793397AD8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777249" y="1441180"/>
            <a:ext cx="1847248" cy="646232"/>
          </a:xfrm>
          <a:prstGeom prst="rect">
            <a:avLst/>
          </a:prstGeom>
        </p:spPr>
      </p:pic>
      <p:pic>
        <p:nvPicPr>
          <p:cNvPr id="60" name="ม้าเชลย ถุก">
            <a:extLst>
              <a:ext uri="{FF2B5EF4-FFF2-40B4-BE49-F238E27FC236}">
                <a16:creationId xmlns:a16="http://schemas.microsoft.com/office/drawing/2014/main" id="{EE14D59F-7970-49BA-80C1-41DEB27A7E0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813828" y="1459052"/>
            <a:ext cx="1774090" cy="646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A8154F-9415-44C4-8323-435E29D3398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266527" y="97024"/>
            <a:ext cx="7815749" cy="1274174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A7E28CF-4575-4708-8C1C-815507FB8D9A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8716445">
            <a:off x="3108459" y="1718525"/>
            <a:ext cx="405301" cy="513382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4E0E80-C1B1-4256-AA13-DD0411551395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3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G">
            <a:extLst>
              <a:ext uri="{FF2B5EF4-FFF2-40B4-BE49-F238E27FC236}">
                <a16:creationId xmlns:a16="http://schemas.microsoft.com/office/drawing/2014/main" id="{A34A8DAB-F82C-4CA6-B203-7A1A59A46472}"/>
              </a:ext>
            </a:extLst>
          </p:cNvPr>
          <p:cNvSpPr/>
          <p:nvPr/>
        </p:nvSpPr>
        <p:spPr>
          <a:xfrm>
            <a:off x="-4313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2" name="teacher guide">
            <a:extLst>
              <a:ext uri="{FF2B5EF4-FFF2-40B4-BE49-F238E27FC236}">
                <a16:creationId xmlns:a16="http://schemas.microsoft.com/office/drawing/2014/main" id="{E4335C3E-95C9-44EE-A5E3-39FFABEE3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" y="6128596"/>
            <a:ext cx="493437" cy="487028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8A6A9FA0-4586-45A4-8C71-F649F94ACC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10" name="ตัวม้า">
            <a:extLst>
              <a:ext uri="{FF2B5EF4-FFF2-40B4-BE49-F238E27FC236}">
                <a16:creationId xmlns:a16="http://schemas.microsoft.com/office/drawing/2014/main" id="{8FE7F4B0-43C4-4258-A576-E256CAEDD6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100" y="2774823"/>
            <a:ext cx="4928453" cy="2962656"/>
          </a:xfrm>
          <a:prstGeom prst="rect">
            <a:avLst/>
          </a:prstGeom>
        </p:spPr>
      </p:pic>
      <p:pic>
        <p:nvPicPr>
          <p:cNvPr id="125" name="อาน 1">
            <a:extLst>
              <a:ext uri="{FF2B5EF4-FFF2-40B4-BE49-F238E27FC236}">
                <a16:creationId xmlns:a16="http://schemas.microsoft.com/office/drawing/2014/main" id="{61EABC51-2C9A-4331-911F-E0060ABB33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19" y="3529215"/>
            <a:ext cx="1908042" cy="1272028"/>
          </a:xfrm>
          <a:prstGeom prst="rect">
            <a:avLst/>
          </a:prstGeom>
        </p:spPr>
      </p:pic>
      <p:pic>
        <p:nvPicPr>
          <p:cNvPr id="127" name="อาน 2">
            <a:extLst>
              <a:ext uri="{FF2B5EF4-FFF2-40B4-BE49-F238E27FC236}">
                <a16:creationId xmlns:a16="http://schemas.microsoft.com/office/drawing/2014/main" id="{5CAD5200-F221-4A08-A992-5064621D49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766" y="3612801"/>
            <a:ext cx="823497" cy="648904"/>
          </a:xfrm>
          <a:prstGeom prst="rect">
            <a:avLst/>
          </a:prstGeom>
        </p:spPr>
      </p:pic>
      <p:pic>
        <p:nvPicPr>
          <p:cNvPr id="129" name="เครื่องหัว">
            <a:extLst>
              <a:ext uri="{FF2B5EF4-FFF2-40B4-BE49-F238E27FC236}">
                <a16:creationId xmlns:a16="http://schemas.microsoft.com/office/drawing/2014/main" id="{31825F52-FC63-44A9-A492-3D3F4665AB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553" y="2955786"/>
            <a:ext cx="1222665" cy="803211"/>
          </a:xfrm>
          <a:prstGeom prst="rect">
            <a:avLst/>
          </a:prstGeom>
        </p:spPr>
      </p:pic>
      <p:pic>
        <p:nvPicPr>
          <p:cNvPr id="167" name="ขึ้นม้า">
            <a:extLst>
              <a:ext uri="{FF2B5EF4-FFF2-40B4-BE49-F238E27FC236}">
                <a16:creationId xmlns:a16="http://schemas.microsoft.com/office/drawing/2014/main" id="{38ED9A76-96A3-4BDC-8DBB-AAADCBF2EED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03" y="1790060"/>
            <a:ext cx="3332115" cy="3011158"/>
          </a:xfrm>
          <a:prstGeom prst="rect">
            <a:avLst/>
          </a:prstGeom>
        </p:spPr>
      </p:pic>
      <p:pic>
        <p:nvPicPr>
          <p:cNvPr id="6" name="ปราดเปรียว ตอบ">
            <a:extLst>
              <a:ext uri="{FF2B5EF4-FFF2-40B4-BE49-F238E27FC236}">
                <a16:creationId xmlns:a16="http://schemas.microsoft.com/office/drawing/2014/main" id="{4D4AD69A-258A-4FB6-8CEA-65DD77F0AC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3000" y="3475223"/>
            <a:ext cx="1847248" cy="646232"/>
          </a:xfrm>
          <a:prstGeom prst="rect">
            <a:avLst/>
          </a:prstGeom>
        </p:spPr>
      </p:pic>
      <p:pic>
        <p:nvPicPr>
          <p:cNvPr id="7" name="ปราดเปรียว ถูก">
            <a:extLst>
              <a:ext uri="{FF2B5EF4-FFF2-40B4-BE49-F238E27FC236}">
                <a16:creationId xmlns:a16="http://schemas.microsoft.com/office/drawing/2014/main" id="{BE13BB24-9EE5-46F9-BE94-1C552B3D9D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1528" y="3481069"/>
            <a:ext cx="1774090" cy="646232"/>
          </a:xfrm>
          <a:prstGeom prst="rect">
            <a:avLst/>
          </a:prstGeom>
        </p:spPr>
      </p:pic>
      <p:pic>
        <p:nvPicPr>
          <p:cNvPr id="11" name="รูปร่างอ้วน ตอบ">
            <a:extLst>
              <a:ext uri="{FF2B5EF4-FFF2-40B4-BE49-F238E27FC236}">
                <a16:creationId xmlns:a16="http://schemas.microsoft.com/office/drawing/2014/main" id="{B1FB0B5B-FA6D-43A5-B18E-1EEC49932A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5371" y="5221168"/>
            <a:ext cx="1847248" cy="646232"/>
          </a:xfrm>
          <a:prstGeom prst="rect">
            <a:avLst/>
          </a:prstGeom>
        </p:spPr>
      </p:pic>
      <p:pic>
        <p:nvPicPr>
          <p:cNvPr id="21" name="รูปร่างอ้วน ถูก">
            <a:extLst>
              <a:ext uri="{FF2B5EF4-FFF2-40B4-BE49-F238E27FC236}">
                <a16:creationId xmlns:a16="http://schemas.microsoft.com/office/drawing/2014/main" id="{8CC1AD1D-E637-4449-B7CE-E497CADAD95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3208" y="5215556"/>
            <a:ext cx="1774090" cy="646232"/>
          </a:xfrm>
          <a:prstGeom prst="rect">
            <a:avLst/>
          </a:prstGeom>
        </p:spPr>
      </p:pic>
      <p:pic>
        <p:nvPicPr>
          <p:cNvPr id="34" name="ลูกม้า ตอบ">
            <a:extLst>
              <a:ext uri="{FF2B5EF4-FFF2-40B4-BE49-F238E27FC236}">
                <a16:creationId xmlns:a16="http://schemas.microsoft.com/office/drawing/2014/main" id="{7F9AD7FB-836C-42DA-A77D-7023D141040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1045" y="4351913"/>
            <a:ext cx="1841152" cy="646232"/>
          </a:xfrm>
          <a:prstGeom prst="rect">
            <a:avLst/>
          </a:prstGeom>
        </p:spPr>
      </p:pic>
      <p:pic>
        <p:nvPicPr>
          <p:cNvPr id="47" name="ลูกม้า ถูก">
            <a:extLst>
              <a:ext uri="{FF2B5EF4-FFF2-40B4-BE49-F238E27FC236}">
                <a16:creationId xmlns:a16="http://schemas.microsoft.com/office/drawing/2014/main" id="{0AEDB7D8-A408-4798-819E-BCC1DB1E90F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81528" y="4356875"/>
            <a:ext cx="1780186" cy="646232"/>
          </a:xfrm>
          <a:prstGeom prst="rect">
            <a:avLst/>
          </a:prstGeom>
        </p:spPr>
      </p:pic>
      <p:pic>
        <p:nvPicPr>
          <p:cNvPr id="53" name="กำลังดี ตอบ">
            <a:extLst>
              <a:ext uri="{FF2B5EF4-FFF2-40B4-BE49-F238E27FC236}">
                <a16:creationId xmlns:a16="http://schemas.microsoft.com/office/drawing/2014/main" id="{7C511B60-11A5-4757-8D07-149F66A14E3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6297" y="1734890"/>
            <a:ext cx="1847248" cy="646232"/>
          </a:xfrm>
          <a:prstGeom prst="rect">
            <a:avLst/>
          </a:prstGeom>
        </p:spPr>
      </p:pic>
      <p:pic>
        <p:nvPicPr>
          <p:cNvPr id="54" name="กำลังดี ถูก">
            <a:extLst>
              <a:ext uri="{FF2B5EF4-FFF2-40B4-BE49-F238E27FC236}">
                <a16:creationId xmlns:a16="http://schemas.microsoft.com/office/drawing/2014/main" id="{D6B2BB92-31F9-44BD-8B35-9F12AFF347E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81528" y="1741958"/>
            <a:ext cx="1774090" cy="646232"/>
          </a:xfrm>
          <a:prstGeom prst="rect">
            <a:avLst/>
          </a:prstGeom>
        </p:spPr>
      </p:pic>
      <p:pic>
        <p:nvPicPr>
          <p:cNvPr id="59" name="ม้าเชลย ตอบ">
            <a:extLst>
              <a:ext uri="{FF2B5EF4-FFF2-40B4-BE49-F238E27FC236}">
                <a16:creationId xmlns:a16="http://schemas.microsoft.com/office/drawing/2014/main" id="{92DE57C7-928A-49D8-A1A2-914793397AD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44949" y="2599309"/>
            <a:ext cx="1847248" cy="646232"/>
          </a:xfrm>
          <a:prstGeom prst="rect">
            <a:avLst/>
          </a:prstGeom>
        </p:spPr>
      </p:pic>
      <p:pic>
        <p:nvPicPr>
          <p:cNvPr id="60" name="ม้าเชลย ถุก">
            <a:extLst>
              <a:ext uri="{FF2B5EF4-FFF2-40B4-BE49-F238E27FC236}">
                <a16:creationId xmlns:a16="http://schemas.microsoft.com/office/drawing/2014/main" id="{EE14D59F-7970-49BA-80C1-41DEB27A7E0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81528" y="2617181"/>
            <a:ext cx="1774090" cy="6462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03821DA-195D-418B-9EEF-7372A6D9BA25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6"/>
          <a:stretch/>
        </p:blipFill>
        <p:spPr>
          <a:xfrm>
            <a:off x="9847084" y="4948343"/>
            <a:ext cx="1565149" cy="1912614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5B2E0D63-E705-4331-A95A-3E4EBF2C8E66}"/>
              </a:ext>
            </a:extLst>
          </p:cNvPr>
          <p:cNvGrpSpPr/>
          <p:nvPr/>
        </p:nvGrpSpPr>
        <p:grpSpPr>
          <a:xfrm>
            <a:off x="8604368" y="3531679"/>
            <a:ext cx="2292233" cy="1272655"/>
            <a:chOff x="431567" y="569159"/>
            <a:chExt cx="4064233" cy="2112688"/>
          </a:xfrm>
        </p:grpSpPr>
        <p:sp>
          <p:nvSpPr>
            <p:cNvPr id="43" name="Speech Bubble: Rectangle with Corners Rounded 42">
              <a:extLst>
                <a:ext uri="{FF2B5EF4-FFF2-40B4-BE49-F238E27FC236}">
                  <a16:creationId xmlns:a16="http://schemas.microsoft.com/office/drawing/2014/main" id="{283D2B83-671E-4B06-8343-B322E7683218}"/>
                </a:ext>
              </a:extLst>
            </p:cNvPr>
            <p:cNvSpPr/>
            <p:nvPr/>
          </p:nvSpPr>
          <p:spPr>
            <a:xfrm>
              <a:off x="431567" y="569159"/>
              <a:ext cx="4064233" cy="2112688"/>
            </a:xfrm>
            <a:prstGeom prst="wedgeRoundRectCallout">
              <a:avLst>
                <a:gd name="adj1" fmla="val 40543"/>
                <a:gd name="adj2" fmla="val 68501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86C9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th-TH" sz="24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ถูกใจข้าจริงๆ</a:t>
              </a:r>
            </a:p>
            <a:p>
              <a:pPr algn="ctr">
                <a:lnSpc>
                  <a:spcPct val="90000"/>
                </a:lnSpc>
              </a:pPr>
              <a:r>
                <a:rPr lang="th-TH" sz="24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ข้าขอเลือกตัวนี้แหละ</a:t>
              </a:r>
            </a:p>
            <a:p>
              <a:pPr algn="ctr">
                <a:lnSpc>
                  <a:spcPct val="90000"/>
                </a:lnSpc>
              </a:pPr>
              <a:r>
                <a:rPr lang="th-TH" sz="24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เพราะว่า...</a:t>
              </a: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974D269-4A6F-4222-9D97-68DA2C42844B}"/>
                </a:ext>
              </a:extLst>
            </p:cNvPr>
            <p:cNvSpPr/>
            <p:nvPr/>
          </p:nvSpPr>
          <p:spPr>
            <a:xfrm>
              <a:off x="513759" y="2197730"/>
              <a:ext cx="507881" cy="397077"/>
            </a:xfrm>
            <a:custGeom>
              <a:avLst/>
              <a:gdLst>
                <a:gd name="connsiteX0" fmla="*/ 11535 w 507881"/>
                <a:gd name="connsiteY0" fmla="*/ 721 h 397077"/>
                <a:gd name="connsiteX1" fmla="*/ 40718 w 507881"/>
                <a:gd name="connsiteY1" fmla="*/ 214730 h 397077"/>
                <a:gd name="connsiteX2" fmla="*/ 235271 w 507881"/>
                <a:gd name="connsiteY2" fmla="*/ 370372 h 397077"/>
                <a:gd name="connsiteX3" fmla="*/ 507645 w 507881"/>
                <a:gd name="connsiteY3" fmla="*/ 389827 h 397077"/>
                <a:gd name="connsiteX4" fmla="*/ 186632 w 507881"/>
                <a:gd name="connsiteY4" fmla="*/ 292551 h 397077"/>
                <a:gd name="connsiteX5" fmla="*/ 11535 w 507881"/>
                <a:gd name="connsiteY5" fmla="*/ 721 h 3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81" h="397077">
                  <a:moveTo>
                    <a:pt x="11535" y="721"/>
                  </a:moveTo>
                  <a:cubicBezTo>
                    <a:pt x="-12784" y="-12249"/>
                    <a:pt x="3429" y="153122"/>
                    <a:pt x="40718" y="214730"/>
                  </a:cubicBezTo>
                  <a:cubicBezTo>
                    <a:pt x="78007" y="276338"/>
                    <a:pt x="157450" y="341189"/>
                    <a:pt x="235271" y="370372"/>
                  </a:cubicBezTo>
                  <a:cubicBezTo>
                    <a:pt x="313092" y="399555"/>
                    <a:pt x="515751" y="402797"/>
                    <a:pt x="507645" y="389827"/>
                  </a:cubicBezTo>
                  <a:cubicBezTo>
                    <a:pt x="499539" y="376857"/>
                    <a:pt x="267696" y="352538"/>
                    <a:pt x="186632" y="292551"/>
                  </a:cubicBezTo>
                  <a:cubicBezTo>
                    <a:pt x="105568" y="232564"/>
                    <a:pt x="35854" y="13691"/>
                    <a:pt x="11535" y="721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EBD39C9-9CFA-41F4-ACF1-989136764093}"/>
                </a:ext>
              </a:extLst>
            </p:cNvPr>
            <p:cNvSpPr/>
            <p:nvPr/>
          </p:nvSpPr>
          <p:spPr>
            <a:xfrm>
              <a:off x="3886200" y="650420"/>
              <a:ext cx="515839" cy="416380"/>
            </a:xfrm>
            <a:custGeom>
              <a:avLst/>
              <a:gdLst>
                <a:gd name="connsiteX0" fmla="*/ 327 w 423753"/>
                <a:gd name="connsiteY0" fmla="*/ 1333 h 334852"/>
                <a:gd name="connsiteX1" fmla="*/ 243518 w 423753"/>
                <a:gd name="connsiteY1" fmla="*/ 40244 h 334852"/>
                <a:gd name="connsiteX2" fmla="*/ 399161 w 423753"/>
                <a:gd name="connsiteY2" fmla="*/ 166703 h 334852"/>
                <a:gd name="connsiteX3" fmla="*/ 418616 w 423753"/>
                <a:gd name="connsiteY3" fmla="*/ 312618 h 334852"/>
                <a:gd name="connsiteX4" fmla="*/ 418616 w 423753"/>
                <a:gd name="connsiteY4" fmla="*/ 322346 h 334852"/>
                <a:gd name="connsiteX5" fmla="*/ 360250 w 423753"/>
                <a:gd name="connsiteY5" fmla="*/ 195886 h 334852"/>
                <a:gd name="connsiteX6" fmla="*/ 194880 w 423753"/>
                <a:gd name="connsiteY6" fmla="*/ 79154 h 334852"/>
                <a:gd name="connsiteX7" fmla="*/ 327 w 423753"/>
                <a:gd name="connsiteY7" fmla="*/ 1333 h 33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753" h="334852">
                  <a:moveTo>
                    <a:pt x="327" y="1333"/>
                  </a:moveTo>
                  <a:cubicBezTo>
                    <a:pt x="8433" y="-5152"/>
                    <a:pt x="177046" y="12682"/>
                    <a:pt x="243518" y="40244"/>
                  </a:cubicBezTo>
                  <a:cubicBezTo>
                    <a:pt x="309990" y="67806"/>
                    <a:pt x="369978" y="121307"/>
                    <a:pt x="399161" y="166703"/>
                  </a:cubicBezTo>
                  <a:cubicBezTo>
                    <a:pt x="428344" y="212099"/>
                    <a:pt x="415374" y="286678"/>
                    <a:pt x="418616" y="312618"/>
                  </a:cubicBezTo>
                  <a:cubicBezTo>
                    <a:pt x="421858" y="338558"/>
                    <a:pt x="428344" y="341801"/>
                    <a:pt x="418616" y="322346"/>
                  </a:cubicBezTo>
                  <a:cubicBezTo>
                    <a:pt x="408888" y="302891"/>
                    <a:pt x="397539" y="236418"/>
                    <a:pt x="360250" y="195886"/>
                  </a:cubicBezTo>
                  <a:cubicBezTo>
                    <a:pt x="322961" y="155354"/>
                    <a:pt x="253246" y="103473"/>
                    <a:pt x="194880" y="79154"/>
                  </a:cubicBezTo>
                  <a:cubicBezTo>
                    <a:pt x="136514" y="54835"/>
                    <a:pt x="-7779" y="7818"/>
                    <a:pt x="327" y="1333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A8742DF-2B89-4607-BC3F-39F81C0CF7A2}"/>
                </a:ext>
              </a:extLst>
            </p:cNvPr>
            <p:cNvSpPr/>
            <p:nvPr/>
          </p:nvSpPr>
          <p:spPr>
            <a:xfrm rot="21146675">
              <a:off x="4355290" y="1073804"/>
              <a:ext cx="45719" cy="183866"/>
            </a:xfrm>
            <a:custGeom>
              <a:avLst/>
              <a:gdLst>
                <a:gd name="connsiteX0" fmla="*/ 51157 w 57353"/>
                <a:gd name="connsiteY0" fmla="*/ 634 h 183866"/>
                <a:gd name="connsiteX1" fmla="*/ 3199 w 57353"/>
                <a:gd name="connsiteY1" fmla="*/ 83761 h 183866"/>
                <a:gd name="connsiteX2" fmla="*/ 9594 w 57353"/>
                <a:gd name="connsiteY2" fmla="*/ 182874 h 183866"/>
                <a:gd name="connsiteX3" fmla="*/ 51157 w 57353"/>
                <a:gd name="connsiteY3" fmla="*/ 128522 h 183866"/>
                <a:gd name="connsiteX4" fmla="*/ 51157 w 57353"/>
                <a:gd name="connsiteY4" fmla="*/ 634 h 18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183866">
                  <a:moveTo>
                    <a:pt x="51157" y="634"/>
                  </a:moveTo>
                  <a:cubicBezTo>
                    <a:pt x="43164" y="-6826"/>
                    <a:pt x="10126" y="53388"/>
                    <a:pt x="3199" y="83761"/>
                  </a:cubicBezTo>
                  <a:cubicBezTo>
                    <a:pt x="-3728" y="114134"/>
                    <a:pt x="1601" y="175414"/>
                    <a:pt x="9594" y="182874"/>
                  </a:cubicBezTo>
                  <a:cubicBezTo>
                    <a:pt x="17587" y="190334"/>
                    <a:pt x="42631" y="154100"/>
                    <a:pt x="51157" y="128522"/>
                  </a:cubicBezTo>
                  <a:cubicBezTo>
                    <a:pt x="59683" y="102945"/>
                    <a:pt x="59150" y="8094"/>
                    <a:pt x="51157" y="634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EB60613D-7639-4988-B092-20C907E2083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66527" y="97024"/>
            <a:ext cx="7815749" cy="1274174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22D49E-B7F2-44E9-8DF9-EA86A5C71E7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22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3634E61-CEE6-40AE-83F4-95DD1789B6A9}"/>
              </a:ext>
            </a:extLst>
          </p:cNvPr>
          <p:cNvSpPr/>
          <p:nvPr/>
        </p:nvSpPr>
        <p:spPr>
          <a:xfrm>
            <a:off x="-3261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เส้น สมิงพระราม">
            <a:extLst>
              <a:ext uri="{FF2B5EF4-FFF2-40B4-BE49-F238E27FC236}">
                <a16:creationId xmlns:a16="http://schemas.microsoft.com/office/drawing/2014/main" id="{3043156E-BC8B-4681-B6B8-E763BDF9CD49}"/>
              </a:ext>
            </a:extLst>
          </p:cNvPr>
          <p:cNvSpPr/>
          <p:nvPr/>
        </p:nvSpPr>
        <p:spPr>
          <a:xfrm>
            <a:off x="6999420" y="195930"/>
            <a:ext cx="1732008" cy="2112143"/>
          </a:xfrm>
          <a:custGeom>
            <a:avLst/>
            <a:gdLst>
              <a:gd name="connsiteX0" fmla="*/ 58407 w 1732008"/>
              <a:gd name="connsiteY0" fmla="*/ 87665 h 2112143"/>
              <a:gd name="connsiteX1" fmla="*/ 42 w 1732008"/>
              <a:gd name="connsiteY1" fmla="*/ 447588 h 2112143"/>
              <a:gd name="connsiteX2" fmla="*/ 68135 w 1732008"/>
              <a:gd name="connsiteY2" fmla="*/ 661597 h 2112143"/>
              <a:gd name="connsiteX3" fmla="*/ 97318 w 1732008"/>
              <a:gd name="connsiteY3" fmla="*/ 836694 h 2112143"/>
              <a:gd name="connsiteX4" fmla="*/ 184867 w 1732008"/>
              <a:gd name="connsiteY4" fmla="*/ 1420354 h 2112143"/>
              <a:gd name="connsiteX5" fmla="*/ 136229 w 1732008"/>
              <a:gd name="connsiteY5" fmla="*/ 1537086 h 2112143"/>
              <a:gd name="connsiteX6" fmla="*/ 184867 w 1732008"/>
              <a:gd name="connsiteY6" fmla="*/ 1731639 h 2112143"/>
              <a:gd name="connsiteX7" fmla="*/ 223778 w 1732008"/>
              <a:gd name="connsiteY7" fmla="*/ 1848371 h 2112143"/>
              <a:gd name="connsiteX8" fmla="*/ 291871 w 1732008"/>
              <a:gd name="connsiteY8" fmla="*/ 2042924 h 2112143"/>
              <a:gd name="connsiteX9" fmla="*/ 389148 w 1732008"/>
              <a:gd name="connsiteY9" fmla="*/ 2101290 h 2112143"/>
              <a:gd name="connsiteX10" fmla="*/ 894986 w 1732008"/>
              <a:gd name="connsiteY10" fmla="*/ 2091563 h 2112143"/>
              <a:gd name="connsiteX11" fmla="*/ 1614833 w 1732008"/>
              <a:gd name="connsiteY11" fmla="*/ 2101290 h 2112143"/>
              <a:gd name="connsiteX12" fmla="*/ 1614833 w 1732008"/>
              <a:gd name="connsiteY12" fmla="*/ 1916465 h 2112143"/>
              <a:gd name="connsiteX13" fmla="*/ 1731565 w 1732008"/>
              <a:gd name="connsiteY13" fmla="*/ 1614907 h 2112143"/>
              <a:gd name="connsiteX14" fmla="*/ 1566195 w 1732008"/>
              <a:gd name="connsiteY14" fmla="*/ 1177163 h 2112143"/>
              <a:gd name="connsiteX15" fmla="*/ 1644016 w 1732008"/>
              <a:gd name="connsiteY15" fmla="*/ 1070158 h 2112143"/>
              <a:gd name="connsiteX16" fmla="*/ 1614833 w 1732008"/>
              <a:gd name="connsiteY16" fmla="*/ 856150 h 2112143"/>
              <a:gd name="connsiteX17" fmla="*/ 1605105 w 1732008"/>
              <a:gd name="connsiteY17" fmla="*/ 642141 h 2112143"/>
              <a:gd name="connsiteX18" fmla="*/ 1605105 w 1732008"/>
              <a:gd name="connsiteY18" fmla="*/ 457316 h 2112143"/>
              <a:gd name="connsiteX19" fmla="*/ 1527284 w 1732008"/>
              <a:gd name="connsiteY19" fmla="*/ 311401 h 2112143"/>
              <a:gd name="connsiteX20" fmla="*/ 1410552 w 1732008"/>
              <a:gd name="connsiteY20" fmla="*/ 243307 h 2112143"/>
              <a:gd name="connsiteX21" fmla="*/ 1400824 w 1732008"/>
              <a:gd name="connsiteY21" fmla="*/ 107120 h 2112143"/>
              <a:gd name="connsiteX22" fmla="*/ 1235454 w 1732008"/>
              <a:gd name="connsiteY22" fmla="*/ 39026 h 2112143"/>
              <a:gd name="connsiteX23" fmla="*/ 1040901 w 1732008"/>
              <a:gd name="connsiteY23" fmla="*/ 68209 h 2112143"/>
              <a:gd name="connsiteX24" fmla="*/ 972807 w 1732008"/>
              <a:gd name="connsiteY24" fmla="*/ 165486 h 2112143"/>
              <a:gd name="connsiteX25" fmla="*/ 972807 w 1732008"/>
              <a:gd name="connsiteY25" fmla="*/ 223852 h 2112143"/>
              <a:gd name="connsiteX26" fmla="*/ 826893 w 1732008"/>
              <a:gd name="connsiteY26" fmla="*/ 282218 h 2112143"/>
              <a:gd name="connsiteX27" fmla="*/ 758799 w 1732008"/>
              <a:gd name="connsiteY27" fmla="*/ 369767 h 2112143"/>
              <a:gd name="connsiteX28" fmla="*/ 749071 w 1732008"/>
              <a:gd name="connsiteY28" fmla="*/ 505954 h 2112143"/>
              <a:gd name="connsiteX29" fmla="*/ 749071 w 1732008"/>
              <a:gd name="connsiteY29" fmla="*/ 603231 h 2112143"/>
              <a:gd name="connsiteX30" fmla="*/ 661522 w 1732008"/>
              <a:gd name="connsiteY30" fmla="*/ 700507 h 2112143"/>
              <a:gd name="connsiteX31" fmla="*/ 642067 w 1732008"/>
              <a:gd name="connsiteY31" fmla="*/ 856150 h 2112143"/>
              <a:gd name="connsiteX32" fmla="*/ 758799 w 1732008"/>
              <a:gd name="connsiteY32" fmla="*/ 1109069 h 2112143"/>
              <a:gd name="connsiteX33" fmla="*/ 661522 w 1732008"/>
              <a:gd name="connsiteY33" fmla="*/ 1186890 h 2112143"/>
              <a:gd name="connsiteX34" fmla="*/ 379420 w 1732008"/>
              <a:gd name="connsiteY34" fmla="*/ 1293894 h 2112143"/>
              <a:gd name="connsiteX35" fmla="*/ 282144 w 1732008"/>
              <a:gd name="connsiteY35" fmla="*/ 671324 h 2112143"/>
              <a:gd name="connsiteX36" fmla="*/ 301599 w 1732008"/>
              <a:gd name="connsiteY36" fmla="*/ 467043 h 2112143"/>
              <a:gd name="connsiteX37" fmla="*/ 175139 w 1732008"/>
              <a:gd name="connsiteY37" fmla="*/ 136303 h 2112143"/>
              <a:gd name="connsiteX38" fmla="*/ 87590 w 1732008"/>
              <a:gd name="connsiteY38" fmla="*/ 116 h 2112143"/>
              <a:gd name="connsiteX39" fmla="*/ 58407 w 1732008"/>
              <a:gd name="connsiteY39" fmla="*/ 87665 h 21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32008" h="2112143">
                <a:moveTo>
                  <a:pt x="58407" y="87665"/>
                </a:moveTo>
                <a:cubicBezTo>
                  <a:pt x="43816" y="162244"/>
                  <a:pt x="-1579" y="351933"/>
                  <a:pt x="42" y="447588"/>
                </a:cubicBezTo>
                <a:cubicBezTo>
                  <a:pt x="1663" y="543243"/>
                  <a:pt x="51922" y="596746"/>
                  <a:pt x="68135" y="661597"/>
                </a:cubicBezTo>
                <a:cubicBezTo>
                  <a:pt x="84348" y="726448"/>
                  <a:pt x="77863" y="710235"/>
                  <a:pt x="97318" y="836694"/>
                </a:cubicBezTo>
                <a:cubicBezTo>
                  <a:pt x="116773" y="963154"/>
                  <a:pt x="178382" y="1303622"/>
                  <a:pt x="184867" y="1420354"/>
                </a:cubicBezTo>
                <a:cubicBezTo>
                  <a:pt x="191352" y="1537086"/>
                  <a:pt x="136229" y="1485205"/>
                  <a:pt x="136229" y="1537086"/>
                </a:cubicBezTo>
                <a:cubicBezTo>
                  <a:pt x="136229" y="1588967"/>
                  <a:pt x="170276" y="1679758"/>
                  <a:pt x="184867" y="1731639"/>
                </a:cubicBezTo>
                <a:cubicBezTo>
                  <a:pt x="199458" y="1783520"/>
                  <a:pt x="205944" y="1796490"/>
                  <a:pt x="223778" y="1848371"/>
                </a:cubicBezTo>
                <a:cubicBezTo>
                  <a:pt x="241612" y="1900252"/>
                  <a:pt x="264309" y="2000771"/>
                  <a:pt x="291871" y="2042924"/>
                </a:cubicBezTo>
                <a:cubicBezTo>
                  <a:pt x="319433" y="2085077"/>
                  <a:pt x="288629" y="2093184"/>
                  <a:pt x="389148" y="2101290"/>
                </a:cubicBezTo>
                <a:cubicBezTo>
                  <a:pt x="489667" y="2109396"/>
                  <a:pt x="690705" y="2091563"/>
                  <a:pt x="894986" y="2091563"/>
                </a:cubicBezTo>
                <a:cubicBezTo>
                  <a:pt x="1099267" y="2091563"/>
                  <a:pt x="1494859" y="2130473"/>
                  <a:pt x="1614833" y="2101290"/>
                </a:cubicBezTo>
                <a:cubicBezTo>
                  <a:pt x="1734808" y="2072107"/>
                  <a:pt x="1595378" y="1997529"/>
                  <a:pt x="1614833" y="1916465"/>
                </a:cubicBezTo>
                <a:cubicBezTo>
                  <a:pt x="1634288" y="1835401"/>
                  <a:pt x="1739671" y="1738124"/>
                  <a:pt x="1731565" y="1614907"/>
                </a:cubicBezTo>
                <a:cubicBezTo>
                  <a:pt x="1723459" y="1491690"/>
                  <a:pt x="1580786" y="1267954"/>
                  <a:pt x="1566195" y="1177163"/>
                </a:cubicBezTo>
                <a:cubicBezTo>
                  <a:pt x="1551604" y="1086372"/>
                  <a:pt x="1635910" y="1123660"/>
                  <a:pt x="1644016" y="1070158"/>
                </a:cubicBezTo>
                <a:cubicBezTo>
                  <a:pt x="1652122" y="1016656"/>
                  <a:pt x="1621318" y="927486"/>
                  <a:pt x="1614833" y="856150"/>
                </a:cubicBezTo>
                <a:cubicBezTo>
                  <a:pt x="1608348" y="784814"/>
                  <a:pt x="1606726" y="708613"/>
                  <a:pt x="1605105" y="642141"/>
                </a:cubicBezTo>
                <a:cubicBezTo>
                  <a:pt x="1603484" y="575669"/>
                  <a:pt x="1618075" y="512439"/>
                  <a:pt x="1605105" y="457316"/>
                </a:cubicBezTo>
                <a:cubicBezTo>
                  <a:pt x="1592135" y="402193"/>
                  <a:pt x="1559709" y="347069"/>
                  <a:pt x="1527284" y="311401"/>
                </a:cubicBezTo>
                <a:cubicBezTo>
                  <a:pt x="1494859" y="275733"/>
                  <a:pt x="1431629" y="277354"/>
                  <a:pt x="1410552" y="243307"/>
                </a:cubicBezTo>
                <a:cubicBezTo>
                  <a:pt x="1389475" y="209260"/>
                  <a:pt x="1430007" y="141167"/>
                  <a:pt x="1400824" y="107120"/>
                </a:cubicBezTo>
                <a:cubicBezTo>
                  <a:pt x="1371641" y="73073"/>
                  <a:pt x="1295441" y="45511"/>
                  <a:pt x="1235454" y="39026"/>
                </a:cubicBezTo>
                <a:cubicBezTo>
                  <a:pt x="1175467" y="32541"/>
                  <a:pt x="1084676" y="47132"/>
                  <a:pt x="1040901" y="68209"/>
                </a:cubicBezTo>
                <a:cubicBezTo>
                  <a:pt x="997126" y="89286"/>
                  <a:pt x="984156" y="139546"/>
                  <a:pt x="972807" y="165486"/>
                </a:cubicBezTo>
                <a:cubicBezTo>
                  <a:pt x="961458" y="191426"/>
                  <a:pt x="997126" y="204397"/>
                  <a:pt x="972807" y="223852"/>
                </a:cubicBezTo>
                <a:cubicBezTo>
                  <a:pt x="948488" y="243307"/>
                  <a:pt x="862561" y="257899"/>
                  <a:pt x="826893" y="282218"/>
                </a:cubicBezTo>
                <a:cubicBezTo>
                  <a:pt x="791225" y="306537"/>
                  <a:pt x="771769" y="332478"/>
                  <a:pt x="758799" y="369767"/>
                </a:cubicBezTo>
                <a:cubicBezTo>
                  <a:pt x="745829" y="407056"/>
                  <a:pt x="750692" y="467043"/>
                  <a:pt x="749071" y="505954"/>
                </a:cubicBezTo>
                <a:cubicBezTo>
                  <a:pt x="747450" y="544865"/>
                  <a:pt x="763662" y="570806"/>
                  <a:pt x="749071" y="603231"/>
                </a:cubicBezTo>
                <a:cubicBezTo>
                  <a:pt x="734480" y="635656"/>
                  <a:pt x="679356" y="658354"/>
                  <a:pt x="661522" y="700507"/>
                </a:cubicBezTo>
                <a:cubicBezTo>
                  <a:pt x="643688" y="742660"/>
                  <a:pt x="625854" y="788056"/>
                  <a:pt x="642067" y="856150"/>
                </a:cubicBezTo>
                <a:cubicBezTo>
                  <a:pt x="658280" y="924244"/>
                  <a:pt x="755557" y="1053946"/>
                  <a:pt x="758799" y="1109069"/>
                </a:cubicBezTo>
                <a:cubicBezTo>
                  <a:pt x="762041" y="1164192"/>
                  <a:pt x="724752" y="1156086"/>
                  <a:pt x="661522" y="1186890"/>
                </a:cubicBezTo>
                <a:cubicBezTo>
                  <a:pt x="598292" y="1217694"/>
                  <a:pt x="442650" y="1379822"/>
                  <a:pt x="379420" y="1293894"/>
                </a:cubicBezTo>
                <a:cubicBezTo>
                  <a:pt x="316190" y="1207966"/>
                  <a:pt x="295114" y="809133"/>
                  <a:pt x="282144" y="671324"/>
                </a:cubicBezTo>
                <a:cubicBezTo>
                  <a:pt x="269174" y="533516"/>
                  <a:pt x="319433" y="556213"/>
                  <a:pt x="301599" y="467043"/>
                </a:cubicBezTo>
                <a:cubicBezTo>
                  <a:pt x="283765" y="377873"/>
                  <a:pt x="210807" y="214124"/>
                  <a:pt x="175139" y="136303"/>
                </a:cubicBezTo>
                <a:cubicBezTo>
                  <a:pt x="139471" y="58482"/>
                  <a:pt x="107045" y="1737"/>
                  <a:pt x="87590" y="116"/>
                </a:cubicBezTo>
                <a:cubicBezTo>
                  <a:pt x="68135" y="-1505"/>
                  <a:pt x="72998" y="13086"/>
                  <a:pt x="58407" y="8766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เส้น กามะนี">
            <a:extLst>
              <a:ext uri="{FF2B5EF4-FFF2-40B4-BE49-F238E27FC236}">
                <a16:creationId xmlns:a16="http://schemas.microsoft.com/office/drawing/2014/main" id="{EFAF8E60-1A79-40E3-BC4F-A571B9295F65}"/>
              </a:ext>
            </a:extLst>
          </p:cNvPr>
          <p:cNvSpPr/>
          <p:nvPr/>
        </p:nvSpPr>
        <p:spPr>
          <a:xfrm>
            <a:off x="8614219" y="3656307"/>
            <a:ext cx="1907214" cy="2183432"/>
          </a:xfrm>
          <a:custGeom>
            <a:avLst/>
            <a:gdLst>
              <a:gd name="connsiteX0" fmla="*/ 58910 w 1907214"/>
              <a:gd name="connsiteY0" fmla="*/ 180623 h 2183432"/>
              <a:gd name="connsiteX1" fmla="*/ 544 w 1907214"/>
              <a:gd name="connsiteY1" fmla="*/ 521091 h 2183432"/>
              <a:gd name="connsiteX2" fmla="*/ 29727 w 1907214"/>
              <a:gd name="connsiteY2" fmla="*/ 715644 h 2183432"/>
              <a:gd name="connsiteX3" fmla="*/ 29727 w 1907214"/>
              <a:gd name="connsiteY3" fmla="*/ 900470 h 2183432"/>
              <a:gd name="connsiteX4" fmla="*/ 127004 w 1907214"/>
              <a:gd name="connsiteY4" fmla="*/ 1046385 h 2183432"/>
              <a:gd name="connsiteX5" fmla="*/ 195097 w 1907214"/>
              <a:gd name="connsiteY5" fmla="*/ 1513312 h 2183432"/>
              <a:gd name="connsiteX6" fmla="*/ 234008 w 1907214"/>
              <a:gd name="connsiteY6" fmla="*/ 1892691 h 2183432"/>
              <a:gd name="connsiteX7" fmla="*/ 263191 w 1907214"/>
              <a:gd name="connsiteY7" fmla="*/ 2155338 h 2183432"/>
              <a:gd name="connsiteX8" fmla="*/ 389650 w 1907214"/>
              <a:gd name="connsiteY8" fmla="*/ 2174793 h 2183432"/>
              <a:gd name="connsiteX9" fmla="*/ 1411055 w 1907214"/>
              <a:gd name="connsiteY9" fmla="*/ 2174793 h 2183432"/>
              <a:gd name="connsiteX10" fmla="*/ 1858527 w 1907214"/>
              <a:gd name="connsiteY10" fmla="*/ 2165066 h 2183432"/>
              <a:gd name="connsiteX11" fmla="*/ 1897438 w 1907214"/>
              <a:gd name="connsiteY11" fmla="*/ 1960785 h 2183432"/>
              <a:gd name="connsiteX12" fmla="*/ 1877982 w 1907214"/>
              <a:gd name="connsiteY12" fmla="*/ 1445219 h 2183432"/>
              <a:gd name="connsiteX13" fmla="*/ 1741795 w 1907214"/>
              <a:gd name="connsiteY13" fmla="*/ 1202027 h 2183432"/>
              <a:gd name="connsiteX14" fmla="*/ 1829344 w 1907214"/>
              <a:gd name="connsiteY14" fmla="*/ 1153389 h 2183432"/>
              <a:gd name="connsiteX15" fmla="*/ 1887710 w 1907214"/>
              <a:gd name="connsiteY15" fmla="*/ 1095023 h 2183432"/>
              <a:gd name="connsiteX16" fmla="*/ 1780706 w 1907214"/>
              <a:gd name="connsiteY16" fmla="*/ 1026929 h 2183432"/>
              <a:gd name="connsiteX17" fmla="*/ 1751523 w 1907214"/>
              <a:gd name="connsiteY17" fmla="*/ 851832 h 2183432"/>
              <a:gd name="connsiteX18" fmla="*/ 1741795 w 1907214"/>
              <a:gd name="connsiteY18" fmla="*/ 579457 h 2183432"/>
              <a:gd name="connsiteX19" fmla="*/ 1712612 w 1907214"/>
              <a:gd name="connsiteY19" fmla="*/ 433542 h 2183432"/>
              <a:gd name="connsiteX20" fmla="*/ 1605608 w 1907214"/>
              <a:gd name="connsiteY20" fmla="*/ 297355 h 2183432"/>
              <a:gd name="connsiteX21" fmla="*/ 1372144 w 1907214"/>
              <a:gd name="connsiteY21" fmla="*/ 238989 h 2183432"/>
              <a:gd name="connsiteX22" fmla="*/ 1352689 w 1907214"/>
              <a:gd name="connsiteY22" fmla="*/ 151440 h 2183432"/>
              <a:gd name="connsiteX23" fmla="*/ 1313778 w 1907214"/>
              <a:gd name="connsiteY23" fmla="*/ 15253 h 2183432"/>
              <a:gd name="connsiteX24" fmla="*/ 1119225 w 1907214"/>
              <a:gd name="connsiteY24" fmla="*/ 15253 h 2183432"/>
              <a:gd name="connsiteX25" fmla="*/ 934399 w 1907214"/>
              <a:gd name="connsiteY25" fmla="*/ 122257 h 2183432"/>
              <a:gd name="connsiteX26" fmla="*/ 876033 w 1907214"/>
              <a:gd name="connsiteY26" fmla="*/ 219534 h 2183432"/>
              <a:gd name="connsiteX27" fmla="*/ 846850 w 1907214"/>
              <a:gd name="connsiteY27" fmla="*/ 307083 h 2183432"/>
              <a:gd name="connsiteX28" fmla="*/ 846850 w 1907214"/>
              <a:gd name="connsiteY28" fmla="*/ 414087 h 2183432"/>
              <a:gd name="connsiteX29" fmla="*/ 807940 w 1907214"/>
              <a:gd name="connsiteY29" fmla="*/ 608640 h 2183432"/>
              <a:gd name="connsiteX30" fmla="*/ 788484 w 1907214"/>
              <a:gd name="connsiteY30" fmla="*/ 812921 h 2183432"/>
              <a:gd name="connsiteX31" fmla="*/ 730118 w 1907214"/>
              <a:gd name="connsiteY31" fmla="*/ 997746 h 2183432"/>
              <a:gd name="connsiteX32" fmla="*/ 681480 w 1907214"/>
              <a:gd name="connsiteY32" fmla="*/ 1075568 h 2183432"/>
              <a:gd name="connsiteX33" fmla="*/ 720391 w 1907214"/>
              <a:gd name="connsiteY33" fmla="*/ 1182572 h 2183432"/>
              <a:gd name="connsiteX34" fmla="*/ 584204 w 1907214"/>
              <a:gd name="connsiteY34" fmla="*/ 1289576 h 2183432"/>
              <a:gd name="connsiteX35" fmla="*/ 389650 w 1907214"/>
              <a:gd name="connsiteY35" fmla="*/ 1406308 h 2183432"/>
              <a:gd name="connsiteX36" fmla="*/ 350740 w 1907214"/>
              <a:gd name="connsiteY36" fmla="*/ 1046385 h 2183432"/>
              <a:gd name="connsiteX37" fmla="*/ 389650 w 1907214"/>
              <a:gd name="connsiteY37" fmla="*/ 881015 h 2183432"/>
              <a:gd name="connsiteX38" fmla="*/ 389650 w 1907214"/>
              <a:gd name="connsiteY38" fmla="*/ 803193 h 2183432"/>
              <a:gd name="connsiteX39" fmla="*/ 321557 w 1907214"/>
              <a:gd name="connsiteY39" fmla="*/ 667006 h 2183432"/>
              <a:gd name="connsiteX40" fmla="*/ 302101 w 1907214"/>
              <a:gd name="connsiteY40" fmla="*/ 628095 h 2183432"/>
              <a:gd name="connsiteX41" fmla="*/ 282646 w 1907214"/>
              <a:gd name="connsiteY41" fmla="*/ 482181 h 2183432"/>
              <a:gd name="connsiteX42" fmla="*/ 195097 w 1907214"/>
              <a:gd name="connsiteY42" fmla="*/ 258444 h 2183432"/>
              <a:gd name="connsiteX43" fmla="*/ 127004 w 1907214"/>
              <a:gd name="connsiteY43" fmla="*/ 190351 h 2183432"/>
              <a:gd name="connsiteX44" fmla="*/ 58910 w 1907214"/>
              <a:gd name="connsiteY44" fmla="*/ 180623 h 2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7214" h="2183432">
                <a:moveTo>
                  <a:pt x="58910" y="180623"/>
                </a:moveTo>
                <a:cubicBezTo>
                  <a:pt x="37833" y="235746"/>
                  <a:pt x="5408" y="431921"/>
                  <a:pt x="544" y="521091"/>
                </a:cubicBezTo>
                <a:cubicBezTo>
                  <a:pt x="-4320" y="610261"/>
                  <a:pt x="24863" y="652414"/>
                  <a:pt x="29727" y="715644"/>
                </a:cubicBezTo>
                <a:cubicBezTo>
                  <a:pt x="34591" y="778874"/>
                  <a:pt x="13514" y="845347"/>
                  <a:pt x="29727" y="900470"/>
                </a:cubicBezTo>
                <a:cubicBezTo>
                  <a:pt x="45940" y="955593"/>
                  <a:pt x="99442" y="944245"/>
                  <a:pt x="127004" y="1046385"/>
                </a:cubicBezTo>
                <a:cubicBezTo>
                  <a:pt x="154566" y="1148525"/>
                  <a:pt x="177263" y="1372261"/>
                  <a:pt x="195097" y="1513312"/>
                </a:cubicBezTo>
                <a:cubicBezTo>
                  <a:pt x="212931" y="1654363"/>
                  <a:pt x="222659" y="1785687"/>
                  <a:pt x="234008" y="1892691"/>
                </a:cubicBezTo>
                <a:cubicBezTo>
                  <a:pt x="245357" y="1999695"/>
                  <a:pt x="237251" y="2108321"/>
                  <a:pt x="263191" y="2155338"/>
                </a:cubicBezTo>
                <a:cubicBezTo>
                  <a:pt x="289131" y="2202355"/>
                  <a:pt x="198339" y="2171551"/>
                  <a:pt x="389650" y="2174793"/>
                </a:cubicBezTo>
                <a:cubicBezTo>
                  <a:pt x="580961" y="2178036"/>
                  <a:pt x="1166242" y="2176414"/>
                  <a:pt x="1411055" y="2174793"/>
                </a:cubicBezTo>
                <a:cubicBezTo>
                  <a:pt x="1655868" y="2173172"/>
                  <a:pt x="1777463" y="2200734"/>
                  <a:pt x="1858527" y="2165066"/>
                </a:cubicBezTo>
                <a:cubicBezTo>
                  <a:pt x="1939591" y="2129398"/>
                  <a:pt x="1894196" y="2080759"/>
                  <a:pt x="1897438" y="1960785"/>
                </a:cubicBezTo>
                <a:cubicBezTo>
                  <a:pt x="1900680" y="1840811"/>
                  <a:pt x="1903922" y="1571679"/>
                  <a:pt x="1877982" y="1445219"/>
                </a:cubicBezTo>
                <a:cubicBezTo>
                  <a:pt x="1852042" y="1318759"/>
                  <a:pt x="1749901" y="1250665"/>
                  <a:pt x="1741795" y="1202027"/>
                </a:cubicBezTo>
                <a:cubicBezTo>
                  <a:pt x="1733689" y="1153389"/>
                  <a:pt x="1805025" y="1171223"/>
                  <a:pt x="1829344" y="1153389"/>
                </a:cubicBezTo>
                <a:cubicBezTo>
                  <a:pt x="1853663" y="1135555"/>
                  <a:pt x="1895816" y="1116100"/>
                  <a:pt x="1887710" y="1095023"/>
                </a:cubicBezTo>
                <a:cubicBezTo>
                  <a:pt x="1879604" y="1073946"/>
                  <a:pt x="1803404" y="1067461"/>
                  <a:pt x="1780706" y="1026929"/>
                </a:cubicBezTo>
                <a:cubicBezTo>
                  <a:pt x="1758008" y="986397"/>
                  <a:pt x="1758008" y="926411"/>
                  <a:pt x="1751523" y="851832"/>
                </a:cubicBezTo>
                <a:cubicBezTo>
                  <a:pt x="1745038" y="777253"/>
                  <a:pt x="1748280" y="649172"/>
                  <a:pt x="1741795" y="579457"/>
                </a:cubicBezTo>
                <a:cubicBezTo>
                  <a:pt x="1735310" y="509742"/>
                  <a:pt x="1735310" y="480559"/>
                  <a:pt x="1712612" y="433542"/>
                </a:cubicBezTo>
                <a:cubicBezTo>
                  <a:pt x="1689914" y="386525"/>
                  <a:pt x="1662353" y="329780"/>
                  <a:pt x="1605608" y="297355"/>
                </a:cubicBezTo>
                <a:cubicBezTo>
                  <a:pt x="1548863" y="264930"/>
                  <a:pt x="1414297" y="263308"/>
                  <a:pt x="1372144" y="238989"/>
                </a:cubicBezTo>
                <a:cubicBezTo>
                  <a:pt x="1329991" y="214670"/>
                  <a:pt x="1362417" y="188729"/>
                  <a:pt x="1352689" y="151440"/>
                </a:cubicBezTo>
                <a:cubicBezTo>
                  <a:pt x="1342961" y="114151"/>
                  <a:pt x="1352689" y="37951"/>
                  <a:pt x="1313778" y="15253"/>
                </a:cubicBezTo>
                <a:cubicBezTo>
                  <a:pt x="1274867" y="-7445"/>
                  <a:pt x="1182455" y="-2581"/>
                  <a:pt x="1119225" y="15253"/>
                </a:cubicBezTo>
                <a:cubicBezTo>
                  <a:pt x="1055995" y="33087"/>
                  <a:pt x="974931" y="88210"/>
                  <a:pt x="934399" y="122257"/>
                </a:cubicBezTo>
                <a:cubicBezTo>
                  <a:pt x="893867" y="156304"/>
                  <a:pt x="890624" y="188730"/>
                  <a:pt x="876033" y="219534"/>
                </a:cubicBezTo>
                <a:cubicBezTo>
                  <a:pt x="861442" y="250338"/>
                  <a:pt x="851714" y="274658"/>
                  <a:pt x="846850" y="307083"/>
                </a:cubicBezTo>
                <a:cubicBezTo>
                  <a:pt x="841986" y="339508"/>
                  <a:pt x="853335" y="363828"/>
                  <a:pt x="846850" y="414087"/>
                </a:cubicBezTo>
                <a:cubicBezTo>
                  <a:pt x="840365" y="464346"/>
                  <a:pt x="817668" y="542168"/>
                  <a:pt x="807940" y="608640"/>
                </a:cubicBezTo>
                <a:cubicBezTo>
                  <a:pt x="798212" y="675112"/>
                  <a:pt x="801454" y="748070"/>
                  <a:pt x="788484" y="812921"/>
                </a:cubicBezTo>
                <a:cubicBezTo>
                  <a:pt x="775514" y="877772"/>
                  <a:pt x="747952" y="953972"/>
                  <a:pt x="730118" y="997746"/>
                </a:cubicBezTo>
                <a:cubicBezTo>
                  <a:pt x="712284" y="1041520"/>
                  <a:pt x="683101" y="1044764"/>
                  <a:pt x="681480" y="1075568"/>
                </a:cubicBezTo>
                <a:cubicBezTo>
                  <a:pt x="679859" y="1106372"/>
                  <a:pt x="736604" y="1146904"/>
                  <a:pt x="720391" y="1182572"/>
                </a:cubicBezTo>
                <a:cubicBezTo>
                  <a:pt x="704178" y="1218240"/>
                  <a:pt x="639327" y="1252287"/>
                  <a:pt x="584204" y="1289576"/>
                </a:cubicBezTo>
                <a:cubicBezTo>
                  <a:pt x="529081" y="1326865"/>
                  <a:pt x="428561" y="1446840"/>
                  <a:pt x="389650" y="1406308"/>
                </a:cubicBezTo>
                <a:cubicBezTo>
                  <a:pt x="350739" y="1365776"/>
                  <a:pt x="350740" y="1133934"/>
                  <a:pt x="350740" y="1046385"/>
                </a:cubicBezTo>
                <a:cubicBezTo>
                  <a:pt x="350740" y="958836"/>
                  <a:pt x="383165" y="921547"/>
                  <a:pt x="389650" y="881015"/>
                </a:cubicBezTo>
                <a:cubicBezTo>
                  <a:pt x="396135" y="840483"/>
                  <a:pt x="400999" y="838861"/>
                  <a:pt x="389650" y="803193"/>
                </a:cubicBezTo>
                <a:cubicBezTo>
                  <a:pt x="378301" y="767525"/>
                  <a:pt x="321557" y="667006"/>
                  <a:pt x="321557" y="667006"/>
                </a:cubicBezTo>
                <a:cubicBezTo>
                  <a:pt x="306966" y="637823"/>
                  <a:pt x="308586" y="658899"/>
                  <a:pt x="302101" y="628095"/>
                </a:cubicBezTo>
                <a:cubicBezTo>
                  <a:pt x="295616" y="597291"/>
                  <a:pt x="300480" y="543789"/>
                  <a:pt x="282646" y="482181"/>
                </a:cubicBezTo>
                <a:cubicBezTo>
                  <a:pt x="264812" y="420573"/>
                  <a:pt x="221037" y="307082"/>
                  <a:pt x="195097" y="258444"/>
                </a:cubicBezTo>
                <a:cubicBezTo>
                  <a:pt x="169157" y="209806"/>
                  <a:pt x="148080" y="200079"/>
                  <a:pt x="127004" y="190351"/>
                </a:cubicBezTo>
                <a:cubicBezTo>
                  <a:pt x="105928" y="180623"/>
                  <a:pt x="79987" y="125500"/>
                  <a:pt x="58910" y="18062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เส้นพระเจ้ากรุงต้าฉิง">
            <a:extLst>
              <a:ext uri="{FF2B5EF4-FFF2-40B4-BE49-F238E27FC236}">
                <a16:creationId xmlns:a16="http://schemas.microsoft.com/office/drawing/2014/main" id="{869B1EFF-65A8-487F-808C-244BBCAFB3E3}"/>
              </a:ext>
            </a:extLst>
          </p:cNvPr>
          <p:cNvSpPr/>
          <p:nvPr/>
        </p:nvSpPr>
        <p:spPr>
          <a:xfrm>
            <a:off x="4879764" y="868155"/>
            <a:ext cx="1548755" cy="2393092"/>
          </a:xfrm>
          <a:custGeom>
            <a:avLst/>
            <a:gdLst>
              <a:gd name="connsiteX0" fmla="*/ 639801 w 1548755"/>
              <a:gd name="connsiteY0" fmla="*/ 55669 h 2393092"/>
              <a:gd name="connsiteX1" fmla="*/ 611374 w 1548755"/>
              <a:gd name="connsiteY1" fmla="*/ 145687 h 2393092"/>
              <a:gd name="connsiteX2" fmla="*/ 483453 w 1548755"/>
              <a:gd name="connsiteY2" fmla="*/ 155163 h 2393092"/>
              <a:gd name="connsiteX3" fmla="*/ 459763 w 1548755"/>
              <a:gd name="connsiteY3" fmla="*/ 245182 h 2393092"/>
              <a:gd name="connsiteX4" fmla="*/ 545044 w 1548755"/>
              <a:gd name="connsiteY4" fmla="*/ 292560 h 2393092"/>
              <a:gd name="connsiteX5" fmla="*/ 398172 w 1548755"/>
              <a:gd name="connsiteY5" fmla="*/ 415743 h 2393092"/>
              <a:gd name="connsiteX6" fmla="*/ 346056 w 1548755"/>
              <a:gd name="connsiteY6" fmla="*/ 586305 h 2393092"/>
              <a:gd name="connsiteX7" fmla="*/ 350794 w 1548755"/>
              <a:gd name="connsiteY7" fmla="*/ 742653 h 2393092"/>
              <a:gd name="connsiteX8" fmla="*/ 360269 w 1548755"/>
              <a:gd name="connsiteY8" fmla="*/ 808983 h 2393092"/>
              <a:gd name="connsiteX9" fmla="*/ 327104 w 1548755"/>
              <a:gd name="connsiteY9" fmla="*/ 894263 h 2393092"/>
              <a:gd name="connsiteX10" fmla="*/ 355531 w 1548755"/>
              <a:gd name="connsiteY10" fmla="*/ 1012709 h 2393092"/>
              <a:gd name="connsiteX11" fmla="*/ 473977 w 1548755"/>
              <a:gd name="connsiteY11" fmla="*/ 1083776 h 2393092"/>
              <a:gd name="connsiteX12" fmla="*/ 540306 w 1548755"/>
              <a:gd name="connsiteY12" fmla="*/ 1164319 h 2393092"/>
              <a:gd name="connsiteX13" fmla="*/ 402910 w 1548755"/>
              <a:gd name="connsiteY13" fmla="*/ 1188009 h 2393092"/>
              <a:gd name="connsiteX14" fmla="*/ 279726 w 1548755"/>
              <a:gd name="connsiteY14" fmla="*/ 1254338 h 2393092"/>
              <a:gd name="connsiteX15" fmla="*/ 180232 w 1548755"/>
              <a:gd name="connsiteY15" fmla="*/ 1495967 h 2393092"/>
              <a:gd name="connsiteX16" fmla="*/ 113902 w 1548755"/>
              <a:gd name="connsiteY16" fmla="*/ 1747072 h 2393092"/>
              <a:gd name="connsiteX17" fmla="*/ 80738 w 1548755"/>
              <a:gd name="connsiteY17" fmla="*/ 1936585 h 2393092"/>
              <a:gd name="connsiteX18" fmla="*/ 33359 w 1548755"/>
              <a:gd name="connsiteY18" fmla="*/ 2164000 h 2393092"/>
              <a:gd name="connsiteX19" fmla="*/ 14408 w 1548755"/>
              <a:gd name="connsiteY19" fmla="*/ 2344038 h 2393092"/>
              <a:gd name="connsiteX20" fmla="*/ 256037 w 1548755"/>
              <a:gd name="connsiteY20" fmla="*/ 2381940 h 2393092"/>
              <a:gd name="connsiteX21" fmla="*/ 1464182 w 1548755"/>
              <a:gd name="connsiteY21" fmla="*/ 2377202 h 2393092"/>
              <a:gd name="connsiteX22" fmla="*/ 1449969 w 1548755"/>
              <a:gd name="connsiteY22" fmla="*/ 2206641 h 2393092"/>
              <a:gd name="connsiteX23" fmla="*/ 1473658 w 1548755"/>
              <a:gd name="connsiteY23" fmla="*/ 1941323 h 2393092"/>
              <a:gd name="connsiteX24" fmla="*/ 1483133 w 1548755"/>
              <a:gd name="connsiteY24" fmla="*/ 1723383 h 2393092"/>
              <a:gd name="connsiteX25" fmla="*/ 1317310 w 1548755"/>
              <a:gd name="connsiteY25" fmla="*/ 1282765 h 2393092"/>
              <a:gd name="connsiteX26" fmla="*/ 1142010 w 1548755"/>
              <a:gd name="connsiteY26" fmla="*/ 1169057 h 2393092"/>
              <a:gd name="connsiteX27" fmla="*/ 1080418 w 1548755"/>
              <a:gd name="connsiteY27" fmla="*/ 1150106 h 2393092"/>
              <a:gd name="connsiteX28" fmla="*/ 1156224 w 1548755"/>
              <a:gd name="connsiteY28" fmla="*/ 1088514 h 2393092"/>
              <a:gd name="connsiteX29" fmla="*/ 1274669 w 1548755"/>
              <a:gd name="connsiteY29" fmla="*/ 1012709 h 2393092"/>
              <a:gd name="connsiteX30" fmla="*/ 1322047 w 1548755"/>
              <a:gd name="connsiteY30" fmla="*/ 889526 h 2393092"/>
              <a:gd name="connsiteX31" fmla="*/ 1274669 w 1548755"/>
              <a:gd name="connsiteY31" fmla="*/ 761604 h 2393092"/>
              <a:gd name="connsiteX32" fmla="*/ 1246242 w 1548755"/>
              <a:gd name="connsiteY32" fmla="*/ 709488 h 2393092"/>
              <a:gd name="connsiteX33" fmla="*/ 1260456 w 1548755"/>
              <a:gd name="connsiteY33" fmla="*/ 557878 h 2393092"/>
              <a:gd name="connsiteX34" fmla="*/ 1198864 w 1548755"/>
              <a:gd name="connsiteY34" fmla="*/ 373103 h 2393092"/>
              <a:gd name="connsiteX35" fmla="*/ 1113583 w 1548755"/>
              <a:gd name="connsiteY35" fmla="*/ 302035 h 2393092"/>
              <a:gd name="connsiteX36" fmla="*/ 1165699 w 1548755"/>
              <a:gd name="connsiteY36" fmla="*/ 226230 h 2393092"/>
              <a:gd name="connsiteX37" fmla="*/ 1165699 w 1548755"/>
              <a:gd name="connsiteY37" fmla="*/ 140949 h 2393092"/>
              <a:gd name="connsiteX38" fmla="*/ 1018827 w 1548755"/>
              <a:gd name="connsiteY38" fmla="*/ 131474 h 2393092"/>
              <a:gd name="connsiteX39" fmla="*/ 985662 w 1548755"/>
              <a:gd name="connsiteY39" fmla="*/ 31980 h 2393092"/>
              <a:gd name="connsiteX40" fmla="*/ 805625 w 1548755"/>
              <a:gd name="connsiteY40" fmla="*/ 3553 h 2393092"/>
              <a:gd name="connsiteX41" fmla="*/ 710868 w 1548755"/>
              <a:gd name="connsiteY41" fmla="*/ 3553 h 2393092"/>
              <a:gd name="connsiteX42" fmla="*/ 639801 w 1548755"/>
              <a:gd name="connsiteY42" fmla="*/ 55669 h 23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48755" h="2393092">
                <a:moveTo>
                  <a:pt x="639801" y="55669"/>
                </a:moveTo>
                <a:cubicBezTo>
                  <a:pt x="623219" y="79358"/>
                  <a:pt x="637432" y="129105"/>
                  <a:pt x="611374" y="145687"/>
                </a:cubicBezTo>
                <a:cubicBezTo>
                  <a:pt x="585316" y="162269"/>
                  <a:pt x="508721" y="138581"/>
                  <a:pt x="483453" y="155163"/>
                </a:cubicBezTo>
                <a:cubicBezTo>
                  <a:pt x="458185" y="171745"/>
                  <a:pt x="449498" y="222283"/>
                  <a:pt x="459763" y="245182"/>
                </a:cubicBezTo>
                <a:cubicBezTo>
                  <a:pt x="470028" y="268082"/>
                  <a:pt x="555309" y="264133"/>
                  <a:pt x="545044" y="292560"/>
                </a:cubicBezTo>
                <a:cubicBezTo>
                  <a:pt x="534779" y="320987"/>
                  <a:pt x="431337" y="366786"/>
                  <a:pt x="398172" y="415743"/>
                </a:cubicBezTo>
                <a:cubicBezTo>
                  <a:pt x="365007" y="464700"/>
                  <a:pt x="353952" y="531820"/>
                  <a:pt x="346056" y="586305"/>
                </a:cubicBezTo>
                <a:cubicBezTo>
                  <a:pt x="338160" y="640790"/>
                  <a:pt x="348425" y="705540"/>
                  <a:pt x="350794" y="742653"/>
                </a:cubicBezTo>
                <a:cubicBezTo>
                  <a:pt x="353163" y="779766"/>
                  <a:pt x="364217" y="783715"/>
                  <a:pt x="360269" y="808983"/>
                </a:cubicBezTo>
                <a:cubicBezTo>
                  <a:pt x="356321" y="834251"/>
                  <a:pt x="327894" y="860309"/>
                  <a:pt x="327104" y="894263"/>
                </a:cubicBezTo>
                <a:cubicBezTo>
                  <a:pt x="326314" y="928217"/>
                  <a:pt x="331052" y="981124"/>
                  <a:pt x="355531" y="1012709"/>
                </a:cubicBezTo>
                <a:cubicBezTo>
                  <a:pt x="380010" y="1044294"/>
                  <a:pt x="443181" y="1058508"/>
                  <a:pt x="473977" y="1083776"/>
                </a:cubicBezTo>
                <a:cubicBezTo>
                  <a:pt x="504773" y="1109044"/>
                  <a:pt x="552150" y="1146947"/>
                  <a:pt x="540306" y="1164319"/>
                </a:cubicBezTo>
                <a:cubicBezTo>
                  <a:pt x="528462" y="1181691"/>
                  <a:pt x="446340" y="1173006"/>
                  <a:pt x="402910" y="1188009"/>
                </a:cubicBezTo>
                <a:cubicBezTo>
                  <a:pt x="359480" y="1203012"/>
                  <a:pt x="316839" y="1203012"/>
                  <a:pt x="279726" y="1254338"/>
                </a:cubicBezTo>
                <a:cubicBezTo>
                  <a:pt x="242613" y="1305664"/>
                  <a:pt x="207869" y="1413845"/>
                  <a:pt x="180232" y="1495967"/>
                </a:cubicBezTo>
                <a:cubicBezTo>
                  <a:pt x="152595" y="1578089"/>
                  <a:pt x="130484" y="1673636"/>
                  <a:pt x="113902" y="1747072"/>
                </a:cubicBezTo>
                <a:cubicBezTo>
                  <a:pt x="97320" y="1820508"/>
                  <a:pt x="94162" y="1867097"/>
                  <a:pt x="80738" y="1936585"/>
                </a:cubicBezTo>
                <a:cubicBezTo>
                  <a:pt x="67314" y="2006073"/>
                  <a:pt x="44414" y="2096091"/>
                  <a:pt x="33359" y="2164000"/>
                </a:cubicBezTo>
                <a:cubicBezTo>
                  <a:pt x="22304" y="2231909"/>
                  <a:pt x="-22705" y="2307715"/>
                  <a:pt x="14408" y="2344038"/>
                </a:cubicBezTo>
                <a:cubicBezTo>
                  <a:pt x="51521" y="2380361"/>
                  <a:pt x="14408" y="2376413"/>
                  <a:pt x="256037" y="2381940"/>
                </a:cubicBezTo>
                <a:cubicBezTo>
                  <a:pt x="497666" y="2387467"/>
                  <a:pt x="1265193" y="2406418"/>
                  <a:pt x="1464182" y="2377202"/>
                </a:cubicBezTo>
                <a:cubicBezTo>
                  <a:pt x="1663171" y="2347986"/>
                  <a:pt x="1448390" y="2279287"/>
                  <a:pt x="1449969" y="2206641"/>
                </a:cubicBezTo>
                <a:cubicBezTo>
                  <a:pt x="1451548" y="2133995"/>
                  <a:pt x="1468131" y="2021866"/>
                  <a:pt x="1473658" y="1941323"/>
                </a:cubicBezTo>
                <a:cubicBezTo>
                  <a:pt x="1479185" y="1860780"/>
                  <a:pt x="1509191" y="1833143"/>
                  <a:pt x="1483133" y="1723383"/>
                </a:cubicBezTo>
                <a:cubicBezTo>
                  <a:pt x="1457075" y="1613623"/>
                  <a:pt x="1374164" y="1375153"/>
                  <a:pt x="1317310" y="1282765"/>
                </a:cubicBezTo>
                <a:cubicBezTo>
                  <a:pt x="1260456" y="1190377"/>
                  <a:pt x="1181492" y="1191167"/>
                  <a:pt x="1142010" y="1169057"/>
                </a:cubicBezTo>
                <a:cubicBezTo>
                  <a:pt x="1102528" y="1146947"/>
                  <a:pt x="1078049" y="1163530"/>
                  <a:pt x="1080418" y="1150106"/>
                </a:cubicBezTo>
                <a:cubicBezTo>
                  <a:pt x="1082787" y="1136682"/>
                  <a:pt x="1123849" y="1111413"/>
                  <a:pt x="1156224" y="1088514"/>
                </a:cubicBezTo>
                <a:cubicBezTo>
                  <a:pt x="1188599" y="1065615"/>
                  <a:pt x="1247032" y="1045874"/>
                  <a:pt x="1274669" y="1012709"/>
                </a:cubicBezTo>
                <a:cubicBezTo>
                  <a:pt x="1302306" y="979544"/>
                  <a:pt x="1322047" y="931377"/>
                  <a:pt x="1322047" y="889526"/>
                </a:cubicBezTo>
                <a:cubicBezTo>
                  <a:pt x="1322047" y="847675"/>
                  <a:pt x="1287303" y="791610"/>
                  <a:pt x="1274669" y="761604"/>
                </a:cubicBezTo>
                <a:cubicBezTo>
                  <a:pt x="1262035" y="731598"/>
                  <a:pt x="1248611" y="743442"/>
                  <a:pt x="1246242" y="709488"/>
                </a:cubicBezTo>
                <a:cubicBezTo>
                  <a:pt x="1243873" y="675534"/>
                  <a:pt x="1268352" y="613942"/>
                  <a:pt x="1260456" y="557878"/>
                </a:cubicBezTo>
                <a:cubicBezTo>
                  <a:pt x="1252560" y="501814"/>
                  <a:pt x="1223343" y="415744"/>
                  <a:pt x="1198864" y="373103"/>
                </a:cubicBezTo>
                <a:cubicBezTo>
                  <a:pt x="1174385" y="330463"/>
                  <a:pt x="1119111" y="326514"/>
                  <a:pt x="1113583" y="302035"/>
                </a:cubicBezTo>
                <a:cubicBezTo>
                  <a:pt x="1108056" y="277556"/>
                  <a:pt x="1157013" y="253078"/>
                  <a:pt x="1165699" y="226230"/>
                </a:cubicBezTo>
                <a:cubicBezTo>
                  <a:pt x="1174385" y="199382"/>
                  <a:pt x="1190178" y="156742"/>
                  <a:pt x="1165699" y="140949"/>
                </a:cubicBezTo>
                <a:cubicBezTo>
                  <a:pt x="1141220" y="125156"/>
                  <a:pt x="1048833" y="149635"/>
                  <a:pt x="1018827" y="131474"/>
                </a:cubicBezTo>
                <a:cubicBezTo>
                  <a:pt x="988821" y="113313"/>
                  <a:pt x="1021196" y="53300"/>
                  <a:pt x="985662" y="31980"/>
                </a:cubicBezTo>
                <a:cubicBezTo>
                  <a:pt x="950128" y="10660"/>
                  <a:pt x="851424" y="8291"/>
                  <a:pt x="805625" y="3553"/>
                </a:cubicBezTo>
                <a:cubicBezTo>
                  <a:pt x="759826" y="-1185"/>
                  <a:pt x="739295" y="-1185"/>
                  <a:pt x="710868" y="3553"/>
                </a:cubicBezTo>
                <a:cubicBezTo>
                  <a:pt x="682441" y="8291"/>
                  <a:pt x="656383" y="31980"/>
                  <a:pt x="639801" y="5566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4BE3F5-8AB4-4C7E-8DFB-379A845ADAD0}"/>
              </a:ext>
            </a:extLst>
          </p:cNvPr>
          <p:cNvGrpSpPr/>
          <p:nvPr/>
        </p:nvGrpSpPr>
        <p:grpSpPr>
          <a:xfrm>
            <a:off x="645526" y="1724115"/>
            <a:ext cx="3690342" cy="4198690"/>
            <a:chOff x="7463493" y="2127250"/>
            <a:chExt cx="4325419" cy="492124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B8193A5-64AD-4BB6-9937-FC55849AB682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6647380" y="2174129"/>
              <a:chExt cx="4428162" cy="4868954"/>
            </a:xfrm>
          </p:grpSpPr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1F504A3C-D60D-4A48-A603-08D58F2B2DD3}"/>
                  </a:ext>
                </a:extLst>
              </p:cNvPr>
              <p:cNvSpPr/>
              <p:nvPr/>
            </p:nvSpPr>
            <p:spPr>
              <a:xfrm>
                <a:off x="6647380" y="2174129"/>
                <a:ext cx="4428162" cy="4868954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Top Corners Rounded 13">
                <a:extLst>
                  <a:ext uri="{FF2B5EF4-FFF2-40B4-BE49-F238E27FC236}">
                    <a16:creationId xmlns:a16="http://schemas.microsoft.com/office/drawing/2014/main" id="{9127D87D-EE95-4005-9226-8CED784E3F5F}"/>
                  </a:ext>
                </a:extLst>
              </p:cNvPr>
              <p:cNvSpPr/>
              <p:nvPr/>
            </p:nvSpPr>
            <p:spPr>
              <a:xfrm>
                <a:off x="6717587" y="2231138"/>
                <a:ext cx="4296310" cy="4745979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solidFill>
                <a:srgbClr val="FFFFFF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Graphic 50">
              <a:extLst>
                <a:ext uri="{FF2B5EF4-FFF2-40B4-BE49-F238E27FC236}">
                  <a16:creationId xmlns:a16="http://schemas.microsoft.com/office/drawing/2014/main" id="{C81A50A8-1247-49A7-B0EE-591BBE6BB2DB}"/>
                </a:ext>
              </a:extLst>
            </p:cNvPr>
            <p:cNvSpPr/>
            <p:nvPr/>
          </p:nvSpPr>
          <p:spPr>
            <a:xfrm>
              <a:off x="8783373" y="4498438"/>
              <a:ext cx="1685661" cy="2463657"/>
            </a:xfrm>
            <a:custGeom>
              <a:avLst/>
              <a:gdLst>
                <a:gd name="connsiteX0" fmla="*/ 1230327 w 1379894"/>
                <a:gd name="connsiteY0" fmla="*/ 761446 h 2016768"/>
                <a:gd name="connsiteX1" fmla="*/ 1230327 w 1379894"/>
                <a:gd name="connsiteY1" fmla="*/ 368282 h 2016768"/>
                <a:gd name="connsiteX2" fmla="*/ 1001264 w 1379894"/>
                <a:gd name="connsiteY2" fmla="*/ 86925 h 2016768"/>
                <a:gd name="connsiteX3" fmla="*/ 801215 w 1379894"/>
                <a:gd name="connsiteY3" fmla="*/ 8448 h 2016768"/>
                <a:gd name="connsiteX4" fmla="*/ 692876 w 1379894"/>
                <a:gd name="connsiteY4" fmla="*/ 3919 h 2016768"/>
                <a:gd name="connsiteX5" fmla="*/ 384487 w 1379894"/>
                <a:gd name="connsiteY5" fmla="*/ 86854 h 2016768"/>
                <a:gd name="connsiteX6" fmla="*/ 155425 w 1379894"/>
                <a:gd name="connsiteY6" fmla="*/ 368211 h 2016768"/>
                <a:gd name="connsiteX7" fmla="*/ 155425 w 1379894"/>
                <a:gd name="connsiteY7" fmla="*/ 761375 h 2016768"/>
                <a:gd name="connsiteX8" fmla="*/ 3919 w 1379894"/>
                <a:gd name="connsiteY8" fmla="*/ 855137 h 2016768"/>
                <a:gd name="connsiteX9" fmla="*/ 72489 w 1379894"/>
                <a:gd name="connsiteY9" fmla="*/ 977770 h 2016768"/>
                <a:gd name="connsiteX10" fmla="*/ 202341 w 1379894"/>
                <a:gd name="connsiteY10" fmla="*/ 963335 h 2016768"/>
                <a:gd name="connsiteX11" fmla="*/ 555806 w 1379894"/>
                <a:gd name="connsiteY11" fmla="*/ 1244692 h 2016768"/>
                <a:gd name="connsiteX12" fmla="*/ 299712 w 1379894"/>
                <a:gd name="connsiteY12" fmla="*/ 1471914 h 2016768"/>
                <a:gd name="connsiteX13" fmla="*/ 166251 w 1379894"/>
                <a:gd name="connsiteY13" fmla="*/ 2019767 h 2016768"/>
                <a:gd name="connsiteX14" fmla="*/ 335801 w 1379894"/>
                <a:gd name="connsiteY14" fmla="*/ 2012974 h 2016768"/>
                <a:gd name="connsiteX15" fmla="*/ 418737 w 1379894"/>
                <a:gd name="connsiteY15" fmla="*/ 1695528 h 2016768"/>
                <a:gd name="connsiteX16" fmla="*/ 433172 w 1379894"/>
                <a:gd name="connsiteY16" fmla="*/ 2019767 h 2016768"/>
                <a:gd name="connsiteX17" fmla="*/ 952579 w 1379894"/>
                <a:gd name="connsiteY17" fmla="*/ 2019767 h 2016768"/>
                <a:gd name="connsiteX18" fmla="*/ 967015 w 1379894"/>
                <a:gd name="connsiteY18" fmla="*/ 1695528 h 2016768"/>
                <a:gd name="connsiteX19" fmla="*/ 1049950 w 1379894"/>
                <a:gd name="connsiteY19" fmla="*/ 2012974 h 2016768"/>
                <a:gd name="connsiteX20" fmla="*/ 1219500 w 1379894"/>
                <a:gd name="connsiteY20" fmla="*/ 2019767 h 2016768"/>
                <a:gd name="connsiteX21" fmla="*/ 1086039 w 1379894"/>
                <a:gd name="connsiteY21" fmla="*/ 1471914 h 2016768"/>
                <a:gd name="connsiteX22" fmla="*/ 853863 w 1379894"/>
                <a:gd name="connsiteY22" fmla="*/ 1253749 h 2016768"/>
                <a:gd name="connsiteX23" fmla="*/ 851811 w 1379894"/>
                <a:gd name="connsiteY23" fmla="*/ 1237686 h 2016768"/>
                <a:gd name="connsiteX24" fmla="*/ 1183410 w 1379894"/>
                <a:gd name="connsiteY24" fmla="*/ 963264 h 2016768"/>
                <a:gd name="connsiteX25" fmla="*/ 1313262 w 1379894"/>
                <a:gd name="connsiteY25" fmla="*/ 977700 h 2016768"/>
                <a:gd name="connsiteX26" fmla="*/ 1381832 w 1379894"/>
                <a:gd name="connsiteY26" fmla="*/ 855066 h 2016768"/>
                <a:gd name="connsiteX27" fmla="*/ 1230327 w 1379894"/>
                <a:gd name="connsiteY27" fmla="*/ 761304 h 20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79894" h="2016768">
                  <a:moveTo>
                    <a:pt x="1230327" y="761446"/>
                  </a:moveTo>
                  <a:cubicBezTo>
                    <a:pt x="1248371" y="545050"/>
                    <a:pt x="1266841" y="501601"/>
                    <a:pt x="1230327" y="368282"/>
                  </a:cubicBezTo>
                  <a:cubicBezTo>
                    <a:pt x="1193246" y="232982"/>
                    <a:pt x="1096866" y="148277"/>
                    <a:pt x="1001264" y="86925"/>
                  </a:cubicBezTo>
                  <a:cubicBezTo>
                    <a:pt x="905733" y="25573"/>
                    <a:pt x="801215" y="8448"/>
                    <a:pt x="801215" y="8448"/>
                  </a:cubicBezTo>
                  <a:cubicBezTo>
                    <a:pt x="801215" y="8448"/>
                    <a:pt x="771423" y="4839"/>
                    <a:pt x="692876" y="3919"/>
                  </a:cubicBezTo>
                  <a:cubicBezTo>
                    <a:pt x="692876" y="3919"/>
                    <a:pt x="480089" y="25573"/>
                    <a:pt x="384487" y="86854"/>
                  </a:cubicBezTo>
                  <a:cubicBezTo>
                    <a:pt x="288885" y="148207"/>
                    <a:pt x="192505" y="232911"/>
                    <a:pt x="155425" y="368211"/>
                  </a:cubicBezTo>
                  <a:cubicBezTo>
                    <a:pt x="118910" y="501530"/>
                    <a:pt x="137380" y="544979"/>
                    <a:pt x="155425" y="761375"/>
                  </a:cubicBezTo>
                  <a:cubicBezTo>
                    <a:pt x="155425" y="761375"/>
                    <a:pt x="18355" y="700023"/>
                    <a:pt x="3919" y="855137"/>
                  </a:cubicBezTo>
                  <a:cubicBezTo>
                    <a:pt x="3919" y="855137"/>
                    <a:pt x="3919" y="941681"/>
                    <a:pt x="72489" y="977770"/>
                  </a:cubicBezTo>
                  <a:cubicBezTo>
                    <a:pt x="141059" y="1013860"/>
                    <a:pt x="202341" y="963335"/>
                    <a:pt x="202341" y="963335"/>
                  </a:cubicBezTo>
                  <a:cubicBezTo>
                    <a:pt x="202341" y="963335"/>
                    <a:pt x="234822" y="1147321"/>
                    <a:pt x="555806" y="1244692"/>
                  </a:cubicBezTo>
                  <a:cubicBezTo>
                    <a:pt x="555806" y="1244692"/>
                    <a:pt x="353775" y="1309653"/>
                    <a:pt x="299712" y="1471914"/>
                  </a:cubicBezTo>
                  <a:cubicBezTo>
                    <a:pt x="245578" y="1634246"/>
                    <a:pt x="166251" y="2019767"/>
                    <a:pt x="166251" y="2019767"/>
                  </a:cubicBezTo>
                  <a:lnTo>
                    <a:pt x="335801" y="2012974"/>
                  </a:lnTo>
                  <a:lnTo>
                    <a:pt x="418737" y="1695528"/>
                  </a:lnTo>
                  <a:lnTo>
                    <a:pt x="433172" y="2019767"/>
                  </a:lnTo>
                  <a:lnTo>
                    <a:pt x="952579" y="2019767"/>
                  </a:lnTo>
                  <a:lnTo>
                    <a:pt x="967015" y="1695528"/>
                  </a:lnTo>
                  <a:lnTo>
                    <a:pt x="1049950" y="2012974"/>
                  </a:lnTo>
                  <a:lnTo>
                    <a:pt x="1219500" y="2019767"/>
                  </a:lnTo>
                  <a:cubicBezTo>
                    <a:pt x="1219500" y="2019767"/>
                    <a:pt x="1140174" y="1634176"/>
                    <a:pt x="1086039" y="1471914"/>
                  </a:cubicBezTo>
                  <a:cubicBezTo>
                    <a:pt x="1043369" y="1343973"/>
                    <a:pt x="908988" y="1276606"/>
                    <a:pt x="853863" y="1253749"/>
                  </a:cubicBezTo>
                  <a:lnTo>
                    <a:pt x="851811" y="1237686"/>
                  </a:lnTo>
                  <a:cubicBezTo>
                    <a:pt x="1152416" y="1138758"/>
                    <a:pt x="1183410" y="963264"/>
                    <a:pt x="1183410" y="963264"/>
                  </a:cubicBezTo>
                  <a:cubicBezTo>
                    <a:pt x="1183410" y="963264"/>
                    <a:pt x="1244762" y="1013789"/>
                    <a:pt x="1313262" y="977700"/>
                  </a:cubicBezTo>
                  <a:cubicBezTo>
                    <a:pt x="1381761" y="941610"/>
                    <a:pt x="1381832" y="855066"/>
                    <a:pt x="1381832" y="855066"/>
                  </a:cubicBezTo>
                  <a:cubicBezTo>
                    <a:pt x="1367396" y="699952"/>
                    <a:pt x="1230327" y="761304"/>
                    <a:pt x="1230327" y="761304"/>
                  </a:cubicBezTo>
                  <a:close/>
                </a:path>
              </a:pathLst>
            </a:custGeom>
            <a:solidFill>
              <a:srgbClr val="000000">
                <a:alpha val="5098"/>
              </a:srgbClr>
            </a:solidFill>
            <a:ln w="70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B45E81-9FDD-4D15-884B-76ADF0056A80}"/>
                </a:ext>
              </a:extLst>
            </p:cNvPr>
            <p:cNvSpPr txBox="1"/>
            <p:nvPr/>
          </p:nvSpPr>
          <p:spPr>
            <a:xfrm>
              <a:off x="7823242" y="2374757"/>
              <a:ext cx="3605921" cy="1839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หญิงสาว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ผู้สมบูรณ์ด้วยลักษณะและ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สิริมารยาทที่งดงาม</a:t>
              </a:r>
              <a:endPara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027F474-5B37-477C-9D3E-3E63E99FD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สมิงพระราม">
            <a:extLst>
              <a:ext uri="{FF2B5EF4-FFF2-40B4-BE49-F238E27FC236}">
                <a16:creationId xmlns:a16="http://schemas.microsoft.com/office/drawing/2014/main" id="{8082F39D-0CD5-4B5E-89A0-11A7CF0AF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7067754" y="315463"/>
            <a:ext cx="1576447" cy="1861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6B67B-BF69-4E41-8D24-18B90EAB04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8685875" y="3741286"/>
            <a:ext cx="1745529" cy="1912893"/>
          </a:xfrm>
          <a:prstGeom prst="rect">
            <a:avLst/>
          </a:prstGeom>
        </p:spPr>
      </p:pic>
      <p:sp>
        <p:nvSpPr>
          <p:cNvPr id="4" name="เส้นพระราชธิดา">
            <a:extLst>
              <a:ext uri="{FF2B5EF4-FFF2-40B4-BE49-F238E27FC236}">
                <a16:creationId xmlns:a16="http://schemas.microsoft.com/office/drawing/2014/main" id="{2C26E281-50FD-42E2-9255-746CD6722B8B}"/>
              </a:ext>
            </a:extLst>
          </p:cNvPr>
          <p:cNvSpPr/>
          <p:nvPr/>
        </p:nvSpPr>
        <p:spPr>
          <a:xfrm>
            <a:off x="5836798" y="3478887"/>
            <a:ext cx="1436555" cy="2397379"/>
          </a:xfrm>
          <a:custGeom>
            <a:avLst/>
            <a:gdLst>
              <a:gd name="connsiteX0" fmla="*/ 589979 w 1436555"/>
              <a:gd name="connsiteY0" fmla="*/ 142345 h 2397379"/>
              <a:gd name="connsiteX1" fmla="*/ 527634 w 1436555"/>
              <a:gd name="connsiteY1" fmla="*/ 246254 h 2397379"/>
              <a:gd name="connsiteX2" fmla="*/ 366575 w 1436555"/>
              <a:gd name="connsiteY2" fmla="*/ 329381 h 2397379"/>
              <a:gd name="connsiteX3" fmla="*/ 273057 w 1436555"/>
              <a:gd name="connsiteY3" fmla="*/ 521613 h 2397379"/>
              <a:gd name="connsiteX4" fmla="*/ 252275 w 1436555"/>
              <a:gd name="connsiteY4" fmla="*/ 776190 h 2397379"/>
              <a:gd name="connsiteX5" fmla="*/ 215907 w 1436555"/>
              <a:gd name="connsiteY5" fmla="*/ 890490 h 2397379"/>
              <a:gd name="connsiteX6" fmla="*/ 241884 w 1436555"/>
              <a:gd name="connsiteY6" fmla="*/ 1082722 h 2397379"/>
              <a:gd name="connsiteX7" fmla="*/ 371770 w 1436555"/>
              <a:gd name="connsiteY7" fmla="*/ 1217804 h 2397379"/>
              <a:gd name="connsiteX8" fmla="*/ 283447 w 1436555"/>
              <a:gd name="connsiteY8" fmla="*/ 1290540 h 2397379"/>
              <a:gd name="connsiteX9" fmla="*/ 179538 w 1436555"/>
              <a:gd name="connsiteY9" fmla="*/ 1404840 h 2397379"/>
              <a:gd name="connsiteX10" fmla="*/ 127584 w 1436555"/>
              <a:gd name="connsiteY10" fmla="*/ 1695786 h 2397379"/>
              <a:gd name="connsiteX11" fmla="*/ 153561 w 1436555"/>
              <a:gd name="connsiteY11" fmla="*/ 1898408 h 2397379"/>
              <a:gd name="connsiteX12" fmla="*/ 184734 w 1436555"/>
              <a:gd name="connsiteY12" fmla="*/ 1986731 h 2397379"/>
              <a:gd name="connsiteX13" fmla="*/ 80825 w 1436555"/>
              <a:gd name="connsiteY13" fmla="*/ 2147790 h 2397379"/>
              <a:gd name="connsiteX14" fmla="*/ 8088 w 1436555"/>
              <a:gd name="connsiteY14" fmla="*/ 2360804 h 2397379"/>
              <a:gd name="connsiteX15" fmla="*/ 278252 w 1436555"/>
              <a:gd name="connsiteY15" fmla="*/ 2397172 h 2397379"/>
              <a:gd name="connsiteX16" fmla="*/ 1270584 w 1436555"/>
              <a:gd name="connsiteY16" fmla="*/ 2381586 h 2397379"/>
              <a:gd name="connsiteX17" fmla="*/ 1379688 w 1436555"/>
              <a:gd name="connsiteY17" fmla="*/ 2371195 h 2397379"/>
              <a:gd name="connsiteX18" fmla="*/ 1421252 w 1436555"/>
              <a:gd name="connsiteY18" fmla="*/ 2314045 h 2397379"/>
              <a:gd name="connsiteX19" fmla="*/ 1119916 w 1436555"/>
              <a:gd name="connsiteY19" fmla="*/ 1981536 h 2397379"/>
              <a:gd name="connsiteX20" fmla="*/ 1197847 w 1436555"/>
              <a:gd name="connsiteY20" fmla="*/ 1934777 h 2397379"/>
              <a:gd name="connsiteX21" fmla="*/ 1244607 w 1436555"/>
              <a:gd name="connsiteY21" fmla="*/ 1851649 h 2397379"/>
              <a:gd name="connsiteX22" fmla="*/ 1208238 w 1436555"/>
              <a:gd name="connsiteY22" fmla="*/ 1664613 h 2397379"/>
              <a:gd name="connsiteX23" fmla="*/ 1182261 w 1436555"/>
              <a:gd name="connsiteY23" fmla="*/ 1415231 h 2397379"/>
              <a:gd name="connsiteX24" fmla="*/ 1182261 w 1436555"/>
              <a:gd name="connsiteY24" fmla="*/ 984008 h 2397379"/>
              <a:gd name="connsiteX25" fmla="*/ 1151088 w 1436555"/>
              <a:gd name="connsiteY25" fmla="*/ 755408 h 2397379"/>
              <a:gd name="connsiteX26" fmla="*/ 1197847 w 1436555"/>
              <a:gd name="connsiteY26" fmla="*/ 557981 h 2397379"/>
              <a:gd name="connsiteX27" fmla="*/ 1265388 w 1436555"/>
              <a:gd name="connsiteY27" fmla="*/ 480049 h 2397379"/>
              <a:gd name="connsiteX28" fmla="*/ 1270584 w 1436555"/>
              <a:gd name="connsiteY28" fmla="*/ 376140 h 2397379"/>
              <a:gd name="connsiteX29" fmla="*/ 1151088 w 1436555"/>
              <a:gd name="connsiteY29" fmla="*/ 209886 h 2397379"/>
              <a:gd name="connsiteX30" fmla="*/ 1041984 w 1436555"/>
              <a:gd name="connsiteY30" fmla="*/ 74804 h 2397379"/>
              <a:gd name="connsiteX31" fmla="*/ 922488 w 1436555"/>
              <a:gd name="connsiteY31" fmla="*/ 2068 h 2397379"/>
              <a:gd name="connsiteX32" fmla="*/ 766625 w 1436555"/>
              <a:gd name="connsiteY32" fmla="*/ 22849 h 2397379"/>
              <a:gd name="connsiteX33" fmla="*/ 662716 w 1436555"/>
              <a:gd name="connsiteY33" fmla="*/ 54022 h 2397379"/>
              <a:gd name="connsiteX34" fmla="*/ 589979 w 1436555"/>
              <a:gd name="connsiteY34" fmla="*/ 142345 h 23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6555" h="2397379">
                <a:moveTo>
                  <a:pt x="589979" y="142345"/>
                </a:moveTo>
                <a:cubicBezTo>
                  <a:pt x="567465" y="174384"/>
                  <a:pt x="564868" y="215081"/>
                  <a:pt x="527634" y="246254"/>
                </a:cubicBezTo>
                <a:cubicBezTo>
                  <a:pt x="490400" y="277427"/>
                  <a:pt x="409004" y="283488"/>
                  <a:pt x="366575" y="329381"/>
                </a:cubicBezTo>
                <a:cubicBezTo>
                  <a:pt x="324146" y="375274"/>
                  <a:pt x="292107" y="447145"/>
                  <a:pt x="273057" y="521613"/>
                </a:cubicBezTo>
                <a:cubicBezTo>
                  <a:pt x="254007" y="596081"/>
                  <a:pt x="261800" y="714711"/>
                  <a:pt x="252275" y="776190"/>
                </a:cubicBezTo>
                <a:cubicBezTo>
                  <a:pt x="242750" y="837669"/>
                  <a:pt x="217639" y="839401"/>
                  <a:pt x="215907" y="890490"/>
                </a:cubicBezTo>
                <a:cubicBezTo>
                  <a:pt x="214175" y="941579"/>
                  <a:pt x="215907" y="1028170"/>
                  <a:pt x="241884" y="1082722"/>
                </a:cubicBezTo>
                <a:cubicBezTo>
                  <a:pt x="267861" y="1137274"/>
                  <a:pt x="364843" y="1183168"/>
                  <a:pt x="371770" y="1217804"/>
                </a:cubicBezTo>
                <a:cubicBezTo>
                  <a:pt x="378697" y="1252440"/>
                  <a:pt x="315486" y="1259367"/>
                  <a:pt x="283447" y="1290540"/>
                </a:cubicBezTo>
                <a:cubicBezTo>
                  <a:pt x="251408" y="1321713"/>
                  <a:pt x="205515" y="1337299"/>
                  <a:pt x="179538" y="1404840"/>
                </a:cubicBezTo>
                <a:cubicBezTo>
                  <a:pt x="153561" y="1472381"/>
                  <a:pt x="131913" y="1613525"/>
                  <a:pt x="127584" y="1695786"/>
                </a:cubicBezTo>
                <a:cubicBezTo>
                  <a:pt x="123255" y="1778047"/>
                  <a:pt x="144036" y="1849917"/>
                  <a:pt x="153561" y="1898408"/>
                </a:cubicBezTo>
                <a:cubicBezTo>
                  <a:pt x="163086" y="1946899"/>
                  <a:pt x="196857" y="1945167"/>
                  <a:pt x="184734" y="1986731"/>
                </a:cubicBezTo>
                <a:cubicBezTo>
                  <a:pt x="172611" y="2028295"/>
                  <a:pt x="110266" y="2085445"/>
                  <a:pt x="80825" y="2147790"/>
                </a:cubicBezTo>
                <a:cubicBezTo>
                  <a:pt x="51384" y="2210136"/>
                  <a:pt x="-24817" y="2319240"/>
                  <a:pt x="8088" y="2360804"/>
                </a:cubicBezTo>
                <a:cubicBezTo>
                  <a:pt x="40992" y="2402368"/>
                  <a:pt x="278252" y="2397172"/>
                  <a:pt x="278252" y="2397172"/>
                </a:cubicBezTo>
                <a:lnTo>
                  <a:pt x="1270584" y="2381586"/>
                </a:lnTo>
                <a:cubicBezTo>
                  <a:pt x="1454157" y="2377257"/>
                  <a:pt x="1354577" y="2382452"/>
                  <a:pt x="1379688" y="2371195"/>
                </a:cubicBezTo>
                <a:cubicBezTo>
                  <a:pt x="1404799" y="2359938"/>
                  <a:pt x="1464547" y="2378988"/>
                  <a:pt x="1421252" y="2314045"/>
                </a:cubicBezTo>
                <a:cubicBezTo>
                  <a:pt x="1377957" y="2249102"/>
                  <a:pt x="1157150" y="2044747"/>
                  <a:pt x="1119916" y="1981536"/>
                </a:cubicBezTo>
                <a:cubicBezTo>
                  <a:pt x="1082682" y="1918325"/>
                  <a:pt x="1177065" y="1956425"/>
                  <a:pt x="1197847" y="1934777"/>
                </a:cubicBezTo>
                <a:cubicBezTo>
                  <a:pt x="1218629" y="1913129"/>
                  <a:pt x="1242875" y="1896676"/>
                  <a:pt x="1244607" y="1851649"/>
                </a:cubicBezTo>
                <a:cubicBezTo>
                  <a:pt x="1246339" y="1806622"/>
                  <a:pt x="1218629" y="1737349"/>
                  <a:pt x="1208238" y="1664613"/>
                </a:cubicBezTo>
                <a:cubicBezTo>
                  <a:pt x="1197847" y="1591877"/>
                  <a:pt x="1186590" y="1528665"/>
                  <a:pt x="1182261" y="1415231"/>
                </a:cubicBezTo>
                <a:cubicBezTo>
                  <a:pt x="1177932" y="1301797"/>
                  <a:pt x="1187456" y="1093978"/>
                  <a:pt x="1182261" y="984008"/>
                </a:cubicBezTo>
                <a:cubicBezTo>
                  <a:pt x="1177066" y="874038"/>
                  <a:pt x="1148490" y="826412"/>
                  <a:pt x="1151088" y="755408"/>
                </a:cubicBezTo>
                <a:cubicBezTo>
                  <a:pt x="1153686" y="684404"/>
                  <a:pt x="1178797" y="603874"/>
                  <a:pt x="1197847" y="557981"/>
                </a:cubicBezTo>
                <a:cubicBezTo>
                  <a:pt x="1216897" y="512088"/>
                  <a:pt x="1253265" y="510356"/>
                  <a:pt x="1265388" y="480049"/>
                </a:cubicBezTo>
                <a:cubicBezTo>
                  <a:pt x="1277511" y="449742"/>
                  <a:pt x="1289634" y="421167"/>
                  <a:pt x="1270584" y="376140"/>
                </a:cubicBezTo>
                <a:cubicBezTo>
                  <a:pt x="1251534" y="331113"/>
                  <a:pt x="1189188" y="260109"/>
                  <a:pt x="1151088" y="209886"/>
                </a:cubicBezTo>
                <a:cubicBezTo>
                  <a:pt x="1112988" y="159663"/>
                  <a:pt x="1080084" y="109440"/>
                  <a:pt x="1041984" y="74804"/>
                </a:cubicBezTo>
                <a:cubicBezTo>
                  <a:pt x="1003884" y="40168"/>
                  <a:pt x="968381" y="10727"/>
                  <a:pt x="922488" y="2068"/>
                </a:cubicBezTo>
                <a:cubicBezTo>
                  <a:pt x="876595" y="-6591"/>
                  <a:pt x="809920" y="14190"/>
                  <a:pt x="766625" y="22849"/>
                </a:cubicBezTo>
                <a:cubicBezTo>
                  <a:pt x="723330" y="31508"/>
                  <a:pt x="691291" y="36704"/>
                  <a:pt x="662716" y="54022"/>
                </a:cubicBezTo>
                <a:cubicBezTo>
                  <a:pt x="634141" y="71340"/>
                  <a:pt x="612493" y="110306"/>
                  <a:pt x="589979" y="142345"/>
                </a:cubicBezTo>
                <a:close/>
              </a:path>
            </a:pathLst>
          </a:custGeom>
          <a:noFill/>
          <a:ln w="28575">
            <a:solidFill>
              <a:srgbClr val="00A65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พระราชธิดา">
            <a:extLst>
              <a:ext uri="{FF2B5EF4-FFF2-40B4-BE49-F238E27FC236}">
                <a16:creationId xmlns:a16="http://schemas.microsoft.com/office/drawing/2014/main" id="{F23A773E-4D42-453E-8F64-EB5018DE35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>
          <a:xfrm>
            <a:off x="5943600" y="3605516"/>
            <a:ext cx="1134544" cy="2338084"/>
          </a:xfrm>
          <a:prstGeom prst="rect">
            <a:avLst/>
          </a:prstGeom>
        </p:spPr>
      </p:pic>
      <p:grpSp>
        <p:nvGrpSpPr>
          <p:cNvPr id="15" name="ตอบธิดา">
            <a:extLst>
              <a:ext uri="{FF2B5EF4-FFF2-40B4-BE49-F238E27FC236}">
                <a16:creationId xmlns:a16="http://schemas.microsoft.com/office/drawing/2014/main" id="{19291A40-F8A8-41B9-83EF-9EA0E0388515}"/>
              </a:ext>
            </a:extLst>
          </p:cNvPr>
          <p:cNvGrpSpPr/>
          <p:nvPr/>
        </p:nvGrpSpPr>
        <p:grpSpPr>
          <a:xfrm>
            <a:off x="5352091" y="5484315"/>
            <a:ext cx="2368501" cy="840285"/>
            <a:chOff x="4550991" y="316531"/>
            <a:chExt cx="2368501" cy="840285"/>
          </a:xfrm>
        </p:grpSpPr>
        <p:grpSp>
          <p:nvGrpSpPr>
            <p:cNvPr id="48" name="กอลจิคอมเพล็กซ์">
              <a:extLst>
                <a:ext uri="{FF2B5EF4-FFF2-40B4-BE49-F238E27FC236}">
                  <a16:creationId xmlns:a16="http://schemas.microsoft.com/office/drawing/2014/main" id="{EDDF7E69-44B0-43B7-982A-E7CCCFBBA823}"/>
                </a:ext>
              </a:extLst>
            </p:cNvPr>
            <p:cNvGrpSpPr/>
            <p:nvPr/>
          </p:nvGrpSpPr>
          <p:grpSpPr>
            <a:xfrm>
              <a:off x="4550991" y="316531"/>
              <a:ext cx="2368501" cy="840285"/>
              <a:chOff x="5147984" y="2339492"/>
              <a:chExt cx="1874892" cy="471916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DC01DEF-B92E-411D-BBFE-4E12B2E7DE8A}"/>
                  </a:ext>
                </a:extLst>
              </p:cNvPr>
              <p:cNvSpPr/>
              <p:nvPr/>
            </p:nvSpPr>
            <p:spPr>
              <a:xfrm>
                <a:off x="5170026" y="2420446"/>
                <a:ext cx="1852850" cy="390962"/>
              </a:xfrm>
              <a:prstGeom prst="roundRect">
                <a:avLst>
                  <a:gd name="adj" fmla="val 26974"/>
                </a:avLst>
              </a:prstGeom>
              <a:solidFill>
                <a:srgbClr val="E9F1F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1685BA0-9CE3-43CD-8442-7F38CBCB983E}"/>
                  </a:ext>
                </a:extLst>
              </p:cNvPr>
              <p:cNvGrpSpPr/>
              <p:nvPr/>
            </p:nvGrpSpPr>
            <p:grpSpPr>
              <a:xfrm>
                <a:off x="5147984" y="2339492"/>
                <a:ext cx="1865142" cy="424536"/>
                <a:chOff x="5147534" y="2344630"/>
                <a:chExt cx="1865142" cy="424536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8278838C-EA37-4062-AA78-59A62A69CDCB}"/>
                    </a:ext>
                  </a:extLst>
                </p:cNvPr>
                <p:cNvSpPr/>
                <p:nvPr/>
              </p:nvSpPr>
              <p:spPr>
                <a:xfrm>
                  <a:off x="5215184" y="2366538"/>
                  <a:ext cx="1761635" cy="402628"/>
                </a:xfrm>
                <a:prstGeom prst="roundRect">
                  <a:avLst>
                    <a:gd name="adj" fmla="val 26974"/>
                  </a:avLst>
                </a:prstGeom>
                <a:solidFill>
                  <a:srgbClr val="F99400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1CDC67C-DCF1-4657-BC10-23F7A4257224}"/>
                    </a:ext>
                  </a:extLst>
                </p:cNvPr>
                <p:cNvSpPr/>
                <p:nvPr/>
              </p:nvSpPr>
              <p:spPr>
                <a:xfrm>
                  <a:off x="5215184" y="2365765"/>
                  <a:ext cx="1761635" cy="356026"/>
                </a:xfrm>
                <a:prstGeom prst="roundRect">
                  <a:avLst>
                    <a:gd name="adj" fmla="val 26974"/>
                  </a:avLst>
                </a:prstGeom>
                <a:solidFill>
                  <a:schemeClr val="bg1"/>
                </a:solidFill>
                <a:ln w="12700">
                  <a:solidFill>
                    <a:srgbClr val="F99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82DBFF1-360C-4F9A-982D-C485CAD1E2B2}"/>
                    </a:ext>
                  </a:extLst>
                </p:cNvPr>
                <p:cNvSpPr txBox="1"/>
                <p:nvPr/>
              </p:nvSpPr>
              <p:spPr>
                <a:xfrm>
                  <a:off x="5147534" y="2344630"/>
                  <a:ext cx="1865142" cy="259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rgbClr val="F9940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พระราชธิดาของ</a:t>
                  </a:r>
                </a:p>
              </p:txBody>
            </p:sp>
          </p:grp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8A1B3F-961C-4EEE-8439-5E3F68E4D2B3}"/>
                </a:ext>
              </a:extLst>
            </p:cNvPr>
            <p:cNvSpPr txBox="1"/>
            <p:nvPr/>
          </p:nvSpPr>
          <p:spPr>
            <a:xfrm>
              <a:off x="4563308" y="605134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F994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grpSp>
        <p:nvGrpSpPr>
          <p:cNvPr id="2" name="ธิดา คำตอบ">
            <a:extLst>
              <a:ext uri="{FF2B5EF4-FFF2-40B4-BE49-F238E27FC236}">
                <a16:creationId xmlns:a16="http://schemas.microsoft.com/office/drawing/2014/main" id="{74139774-31D5-40A4-875E-C56937D959A6}"/>
              </a:ext>
            </a:extLst>
          </p:cNvPr>
          <p:cNvGrpSpPr/>
          <p:nvPr/>
        </p:nvGrpSpPr>
        <p:grpSpPr>
          <a:xfrm>
            <a:off x="5368753" y="5514802"/>
            <a:ext cx="2368296" cy="725434"/>
            <a:chOff x="6780285" y="307882"/>
            <a:chExt cx="2368296" cy="752194"/>
          </a:xfrm>
        </p:grpSpPr>
        <p:grpSp>
          <p:nvGrpSpPr>
            <p:cNvPr id="59" name="กด กอลจิ">
              <a:extLst>
                <a:ext uri="{FF2B5EF4-FFF2-40B4-BE49-F238E27FC236}">
                  <a16:creationId xmlns:a16="http://schemas.microsoft.com/office/drawing/2014/main" id="{A627ED27-20DE-4302-8FA0-D117A3E2A401}"/>
                </a:ext>
              </a:extLst>
            </p:cNvPr>
            <p:cNvGrpSpPr/>
            <p:nvPr/>
          </p:nvGrpSpPr>
          <p:grpSpPr>
            <a:xfrm>
              <a:off x="6780285" y="307882"/>
              <a:ext cx="2368296" cy="743722"/>
              <a:chOff x="5160947" y="2360083"/>
              <a:chExt cx="1865142" cy="409083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C5ABAC0-ED91-4A4C-801D-F9FA9F94E4B8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00A651"/>
              </a:solidFill>
              <a:ln w="190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CBD2304-7FAC-4EC3-9C57-93E55B3E874E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rgbClr val="00A651"/>
              </a:solidFill>
              <a:ln w="1270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94C1BBD-9F51-466C-B663-A592EA7419D0}"/>
                  </a:ext>
                </a:extLst>
              </p:cNvPr>
              <p:cNvSpPr txBox="1"/>
              <p:nvPr/>
            </p:nvSpPr>
            <p:spPr>
              <a:xfrm>
                <a:off x="5160947" y="2360083"/>
                <a:ext cx="1865142" cy="253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พระราชธิดาของ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CB31E6C-A37F-4CA4-8978-317511DE65FF}"/>
                </a:ext>
              </a:extLst>
            </p:cNvPr>
            <p:cNvSpPr txBox="1"/>
            <p:nvPr/>
          </p:nvSpPr>
          <p:spPr>
            <a:xfrm>
              <a:off x="6786341" y="598410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4980BBF-663B-4887-918F-A275B880FC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4947529" y="959826"/>
            <a:ext cx="1345497" cy="2175359"/>
          </a:xfrm>
          <a:prstGeom prst="rect">
            <a:avLst/>
          </a:prstGeom>
        </p:spPr>
      </p:pic>
      <p:grpSp>
        <p:nvGrpSpPr>
          <p:cNvPr id="40" name="กรุงต้าฉิง ตอบ">
            <a:extLst>
              <a:ext uri="{FF2B5EF4-FFF2-40B4-BE49-F238E27FC236}">
                <a16:creationId xmlns:a16="http://schemas.microsoft.com/office/drawing/2014/main" id="{7C5B4A8D-1C73-4B10-BA36-5198580DF026}"/>
              </a:ext>
            </a:extLst>
          </p:cNvPr>
          <p:cNvGrpSpPr/>
          <p:nvPr/>
        </p:nvGrpSpPr>
        <p:grpSpPr>
          <a:xfrm>
            <a:off x="4569832" y="2932801"/>
            <a:ext cx="2103743" cy="520305"/>
            <a:chOff x="5147984" y="2360627"/>
            <a:chExt cx="1874892" cy="450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57B7D4-C766-4079-9250-BA398880108C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D738B4-5033-41B4-851C-2E4684917832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03401"/>
              <a:chOff x="5147534" y="2365765"/>
              <a:chExt cx="1865142" cy="403401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3FB4F7B-D9F4-4C67-A68B-63867551A433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C057E17-2797-4B8E-AE4C-1AF09E398804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2742F-BE0E-46D7-AEE4-CC2E72FB5191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8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</a:t>
                </a:r>
              </a:p>
            </p:txBody>
          </p:sp>
        </p:grpSp>
      </p:grpSp>
      <p:grpSp>
        <p:nvGrpSpPr>
          <p:cNvPr id="64" name="กรุงต้าฉิง คำตอบ">
            <a:extLst>
              <a:ext uri="{FF2B5EF4-FFF2-40B4-BE49-F238E27FC236}">
                <a16:creationId xmlns:a16="http://schemas.microsoft.com/office/drawing/2014/main" id="{7D85DB36-B18C-41C1-8833-FF83E3E08808}"/>
              </a:ext>
            </a:extLst>
          </p:cNvPr>
          <p:cNvGrpSpPr/>
          <p:nvPr/>
        </p:nvGrpSpPr>
        <p:grpSpPr>
          <a:xfrm>
            <a:off x="4648736" y="2906586"/>
            <a:ext cx="1981385" cy="494146"/>
            <a:chOff x="5215184" y="2366538"/>
            <a:chExt cx="1768528" cy="428939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FFA693B-497E-4CF3-9B22-F773A9439CC4}"/>
                </a:ext>
              </a:extLst>
            </p:cNvPr>
            <p:cNvSpPr/>
            <p:nvPr/>
          </p:nvSpPr>
          <p:spPr>
            <a:xfrm>
              <a:off x="5215184" y="2366538"/>
              <a:ext cx="1761635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  <a:effectLst>
              <a:outerShdw dist="25400" dir="5400000" algn="t" rotWithShape="0">
                <a:srgbClr val="FF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04DD863-5B80-4559-8FCB-0A8B3458947E}"/>
                </a:ext>
              </a:extLst>
            </p:cNvPr>
            <p:cNvSpPr/>
            <p:nvPr/>
          </p:nvSpPr>
          <p:spPr>
            <a:xfrm>
              <a:off x="5222077" y="2394449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พระเจ้ากรุงต้าฉิง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สมิงพระราม ตอบ">
            <a:extLst>
              <a:ext uri="{FF2B5EF4-FFF2-40B4-BE49-F238E27FC236}">
                <a16:creationId xmlns:a16="http://schemas.microsoft.com/office/drawing/2014/main" id="{1D5251CA-A781-4DAD-A621-AACA88FF9CC1}"/>
              </a:ext>
            </a:extLst>
          </p:cNvPr>
          <p:cNvGrpSpPr/>
          <p:nvPr/>
        </p:nvGrpSpPr>
        <p:grpSpPr>
          <a:xfrm>
            <a:off x="6866424" y="2084402"/>
            <a:ext cx="2103460" cy="520305"/>
            <a:chOff x="5148236" y="2360627"/>
            <a:chExt cx="1874640" cy="45078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6BA7BCC-234F-44A8-9FE5-5EF5008F2EA3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F329FC0-F3C6-4CEF-980D-343FA5AA87D0}"/>
                </a:ext>
              </a:extLst>
            </p:cNvPr>
            <p:cNvGrpSpPr/>
            <p:nvPr/>
          </p:nvGrpSpPr>
          <p:grpSpPr>
            <a:xfrm>
              <a:off x="5148236" y="2360627"/>
              <a:ext cx="1865142" cy="404830"/>
              <a:chOff x="5147786" y="2365765"/>
              <a:chExt cx="1865142" cy="40483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C283961-C425-4225-A1D4-77A0B3972161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64BB3362-F1A3-41BB-A7D2-C1A325351335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6B7C30AF-CFF8-4987-9DD8-5159EAE5FEE0}"/>
                  </a:ext>
                </a:extLst>
              </p:cNvPr>
              <p:cNvSpPr txBox="1"/>
              <p:nvPr/>
            </p:nvSpPr>
            <p:spPr>
              <a:xfrm>
                <a:off x="5147786" y="2370619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สมิงพระราม</a:t>
                </a:r>
              </a:p>
            </p:txBody>
          </p:sp>
        </p:grpSp>
      </p:grpSp>
      <p:grpSp>
        <p:nvGrpSpPr>
          <p:cNvPr id="75" name="สมิงพระราม คำตอบ">
            <a:extLst>
              <a:ext uri="{FF2B5EF4-FFF2-40B4-BE49-F238E27FC236}">
                <a16:creationId xmlns:a16="http://schemas.microsoft.com/office/drawing/2014/main" id="{8A7410F6-D92A-4C33-AE12-624C9E4A8789}"/>
              </a:ext>
            </a:extLst>
          </p:cNvPr>
          <p:cNvGrpSpPr/>
          <p:nvPr/>
        </p:nvGrpSpPr>
        <p:grpSpPr>
          <a:xfrm>
            <a:off x="6392279" y="2080074"/>
            <a:ext cx="2620976" cy="480497"/>
            <a:chOff x="5215184" y="2365765"/>
            <a:chExt cx="2339408" cy="447843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8DAD080-7C1F-4FDC-B7AC-007455CB91D4}"/>
                </a:ext>
              </a:extLst>
            </p:cNvPr>
            <p:cNvSpPr/>
            <p:nvPr/>
          </p:nvSpPr>
          <p:spPr>
            <a:xfrm>
              <a:off x="5706933" y="2366538"/>
              <a:ext cx="1761635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  <a:effectLst>
              <a:outerShdw dist="25400" dir="5400000" algn="ctr" rotWithShape="0">
                <a:srgbClr val="FF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9A31C3D-B76F-456A-9BD0-95042AB85546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3753CE-975D-4718-BD86-A126AEC02E65}"/>
                </a:ext>
              </a:extLst>
            </p:cNvPr>
            <p:cNvSpPr txBox="1"/>
            <p:nvPr/>
          </p:nvSpPr>
          <p:spPr>
            <a:xfrm>
              <a:off x="5679544" y="2383318"/>
              <a:ext cx="1875048" cy="430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สมิงพระราม</a:t>
              </a:r>
            </a:p>
          </p:txBody>
        </p:sp>
      </p:grpSp>
      <p:grpSp>
        <p:nvGrpSpPr>
          <p:cNvPr id="90" name="กามะนี ตอบ">
            <a:extLst>
              <a:ext uri="{FF2B5EF4-FFF2-40B4-BE49-F238E27FC236}">
                <a16:creationId xmlns:a16="http://schemas.microsoft.com/office/drawing/2014/main" id="{BC2C756B-F6F0-4412-911D-58D617BEF1B3}"/>
              </a:ext>
            </a:extLst>
          </p:cNvPr>
          <p:cNvGrpSpPr/>
          <p:nvPr/>
        </p:nvGrpSpPr>
        <p:grpSpPr>
          <a:xfrm>
            <a:off x="8655005" y="5590854"/>
            <a:ext cx="2103240" cy="524987"/>
            <a:chOff x="5148432" y="2356570"/>
            <a:chExt cx="1874444" cy="454838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6309D63-E0A8-43BE-B4F0-63B866B7D528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842CB8B-A9AD-4B1E-A6A8-89FA39E34147}"/>
                </a:ext>
              </a:extLst>
            </p:cNvPr>
            <p:cNvGrpSpPr/>
            <p:nvPr/>
          </p:nvGrpSpPr>
          <p:grpSpPr>
            <a:xfrm>
              <a:off x="5148432" y="2356570"/>
              <a:ext cx="1865142" cy="407458"/>
              <a:chOff x="5147982" y="2361708"/>
              <a:chExt cx="1865142" cy="407458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5694DC4C-0C32-4F7E-9AC4-153B9598F169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412BB8F-E0E8-492F-B125-05B83ED2DC91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E1DABF6-807B-4282-BF20-6139D0883AB6}"/>
                  </a:ext>
                </a:extLst>
              </p:cNvPr>
              <p:cNvSpPr txBox="1"/>
              <p:nvPr/>
            </p:nvSpPr>
            <p:spPr>
              <a:xfrm>
                <a:off x="5147982" y="236170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กามะนี</a:t>
                </a:r>
              </a:p>
            </p:txBody>
          </p:sp>
        </p:grpSp>
      </p:grpSp>
      <p:grpSp>
        <p:nvGrpSpPr>
          <p:cNvPr id="96" name="กามะนี คำตอบ">
            <a:extLst>
              <a:ext uri="{FF2B5EF4-FFF2-40B4-BE49-F238E27FC236}">
                <a16:creationId xmlns:a16="http://schemas.microsoft.com/office/drawing/2014/main" id="{2C1BDB38-148B-4DA9-95CA-BA5956CFEB0C}"/>
              </a:ext>
            </a:extLst>
          </p:cNvPr>
          <p:cNvGrpSpPr/>
          <p:nvPr/>
        </p:nvGrpSpPr>
        <p:grpSpPr>
          <a:xfrm>
            <a:off x="8642993" y="5588325"/>
            <a:ext cx="2603004" cy="500579"/>
            <a:chOff x="5426686" y="2361403"/>
            <a:chExt cx="2323366" cy="466559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343A97B1-361B-4623-83AE-9368EFF0B749}"/>
                </a:ext>
              </a:extLst>
            </p:cNvPr>
            <p:cNvSpPr/>
            <p:nvPr/>
          </p:nvSpPr>
          <p:spPr>
            <a:xfrm>
              <a:off x="5504096" y="2361403"/>
              <a:ext cx="1769843" cy="435561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noFill/>
            </a:ln>
            <a:effectLst>
              <a:outerShdw dist="25400" dir="5400000" algn="ctr" rotWithShape="0">
                <a:srgbClr val="FF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9F72F9D-4F1E-4A5E-B3FF-6758709ED42B}"/>
                </a:ext>
              </a:extLst>
            </p:cNvPr>
            <p:cNvSpPr/>
            <p:nvPr/>
          </p:nvSpPr>
          <p:spPr>
            <a:xfrm>
              <a:off x="5988417" y="2365765"/>
              <a:ext cx="1761635" cy="356026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28F382-0B8A-4341-85B1-89AA3E4F1729}"/>
                </a:ext>
              </a:extLst>
            </p:cNvPr>
            <p:cNvSpPr txBox="1"/>
            <p:nvPr/>
          </p:nvSpPr>
          <p:spPr>
            <a:xfrm>
              <a:off x="5426686" y="2397671"/>
              <a:ext cx="1865142" cy="4302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กามะนี</a:t>
              </a:r>
            </a:p>
          </p:txBody>
        </p:sp>
      </p:grpSp>
      <p:pic>
        <p:nvPicPr>
          <p:cNvPr id="104" name="teacher guide">
            <a:extLst>
              <a:ext uri="{FF2B5EF4-FFF2-40B4-BE49-F238E27FC236}">
                <a16:creationId xmlns:a16="http://schemas.microsoft.com/office/drawing/2014/main" id="{A2523873-F3A0-4843-9791-4373D7DFBB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86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F1DC73-37AC-4037-87E1-8191024C25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589" y="6222242"/>
            <a:ext cx="937871" cy="491265"/>
          </a:xfrm>
          <a:prstGeom prst="rect">
            <a:avLst/>
          </a:prstGeom>
        </p:spPr>
      </p:pic>
      <p:sp>
        <p:nvSpPr>
          <p:cNvPr id="105" name="เส้นพระเจ้าฝรั่งมังฆ้อง">
            <a:extLst>
              <a:ext uri="{FF2B5EF4-FFF2-40B4-BE49-F238E27FC236}">
                <a16:creationId xmlns:a16="http://schemas.microsoft.com/office/drawing/2014/main" id="{5F8399B0-7BB3-49C9-8F2C-9C3D3FCB4926}"/>
              </a:ext>
            </a:extLst>
          </p:cNvPr>
          <p:cNvSpPr/>
          <p:nvPr/>
        </p:nvSpPr>
        <p:spPr>
          <a:xfrm>
            <a:off x="9817044" y="885500"/>
            <a:ext cx="1499153" cy="2343690"/>
          </a:xfrm>
          <a:custGeom>
            <a:avLst/>
            <a:gdLst>
              <a:gd name="connsiteX0" fmla="*/ 215956 w 1499153"/>
              <a:gd name="connsiteY0" fmla="*/ 147162 h 2343690"/>
              <a:gd name="connsiteX1" fmla="*/ 118589 w 1499153"/>
              <a:gd name="connsiteY1" fmla="*/ 375762 h 2343690"/>
              <a:gd name="connsiteX2" fmla="*/ 160923 w 1499153"/>
              <a:gd name="connsiteY2" fmla="*/ 490062 h 2343690"/>
              <a:gd name="connsiteX3" fmla="*/ 84723 w 1499153"/>
              <a:gd name="connsiteY3" fmla="*/ 748295 h 2343690"/>
              <a:gd name="connsiteX4" fmla="*/ 80489 w 1499153"/>
              <a:gd name="connsiteY4" fmla="*/ 866829 h 2343690"/>
              <a:gd name="connsiteX5" fmla="*/ 182089 w 1499153"/>
              <a:gd name="connsiteY5" fmla="*/ 1014995 h 2343690"/>
              <a:gd name="connsiteX6" fmla="*/ 283689 w 1499153"/>
              <a:gd name="connsiteY6" fmla="*/ 1065795 h 2343690"/>
              <a:gd name="connsiteX7" fmla="*/ 237123 w 1499153"/>
              <a:gd name="connsiteY7" fmla="*/ 1213962 h 2343690"/>
              <a:gd name="connsiteX8" fmla="*/ 160923 w 1499153"/>
              <a:gd name="connsiteY8" fmla="*/ 1345195 h 2343690"/>
              <a:gd name="connsiteX9" fmla="*/ 97423 w 1499153"/>
              <a:gd name="connsiteY9" fmla="*/ 1582262 h 2343690"/>
              <a:gd name="connsiteX10" fmla="*/ 38156 w 1499153"/>
              <a:gd name="connsiteY10" fmla="*/ 1840495 h 2343690"/>
              <a:gd name="connsiteX11" fmla="*/ 56 w 1499153"/>
              <a:gd name="connsiteY11" fmla="*/ 2077562 h 2343690"/>
              <a:gd name="connsiteX12" fmla="*/ 29689 w 1499153"/>
              <a:gd name="connsiteY12" fmla="*/ 2251129 h 2343690"/>
              <a:gd name="connsiteX13" fmla="*/ 33923 w 1499153"/>
              <a:gd name="connsiteY13" fmla="*/ 2335795 h 2343690"/>
              <a:gd name="connsiteX14" fmla="*/ 300623 w 1499153"/>
              <a:gd name="connsiteY14" fmla="*/ 2340029 h 2343690"/>
              <a:gd name="connsiteX15" fmla="*/ 1418223 w 1499153"/>
              <a:gd name="connsiteY15" fmla="*/ 2318862 h 2343690"/>
              <a:gd name="connsiteX16" fmla="*/ 1413989 w 1499153"/>
              <a:gd name="connsiteY16" fmla="*/ 2081795 h 2343690"/>
              <a:gd name="connsiteX17" fmla="*/ 1430923 w 1499153"/>
              <a:gd name="connsiteY17" fmla="*/ 1874362 h 2343690"/>
              <a:gd name="connsiteX18" fmla="*/ 1380123 w 1499153"/>
              <a:gd name="connsiteY18" fmla="*/ 1582262 h 2343690"/>
              <a:gd name="connsiteX19" fmla="*/ 1210789 w 1499153"/>
              <a:gd name="connsiteY19" fmla="*/ 1146229 h 2343690"/>
              <a:gd name="connsiteX20" fmla="*/ 1096489 w 1499153"/>
              <a:gd name="connsiteY20" fmla="*/ 1040395 h 2343690"/>
              <a:gd name="connsiteX21" fmla="*/ 1083789 w 1499153"/>
              <a:gd name="connsiteY21" fmla="*/ 959962 h 2343690"/>
              <a:gd name="connsiteX22" fmla="*/ 1215023 w 1499153"/>
              <a:gd name="connsiteY22" fmla="*/ 866829 h 2343690"/>
              <a:gd name="connsiteX23" fmla="*/ 1244656 w 1499153"/>
              <a:gd name="connsiteY23" fmla="*/ 714429 h 2343690"/>
              <a:gd name="connsiteX24" fmla="*/ 1176923 w 1499153"/>
              <a:gd name="connsiteY24" fmla="*/ 608595 h 2343690"/>
              <a:gd name="connsiteX25" fmla="*/ 1210789 w 1499153"/>
              <a:gd name="connsiteY25" fmla="*/ 422329 h 2343690"/>
              <a:gd name="connsiteX26" fmla="*/ 1176923 w 1499153"/>
              <a:gd name="connsiteY26" fmla="*/ 202195 h 2343690"/>
              <a:gd name="connsiteX27" fmla="*/ 990656 w 1499153"/>
              <a:gd name="connsiteY27" fmla="*/ 62495 h 2343690"/>
              <a:gd name="connsiteX28" fmla="*/ 749356 w 1499153"/>
              <a:gd name="connsiteY28" fmla="*/ 7462 h 2343690"/>
              <a:gd name="connsiteX29" fmla="*/ 554623 w 1499153"/>
              <a:gd name="connsiteY29" fmla="*/ 3229 h 2343690"/>
              <a:gd name="connsiteX30" fmla="*/ 393756 w 1499153"/>
              <a:gd name="connsiteY30" fmla="*/ 32862 h 2343690"/>
              <a:gd name="connsiteX31" fmla="*/ 215956 w 1499153"/>
              <a:gd name="connsiteY31" fmla="*/ 147162 h 2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99153" h="2343690">
                <a:moveTo>
                  <a:pt x="215956" y="147162"/>
                </a:moveTo>
                <a:cubicBezTo>
                  <a:pt x="170095" y="204312"/>
                  <a:pt x="127761" y="318612"/>
                  <a:pt x="118589" y="375762"/>
                </a:cubicBezTo>
                <a:cubicBezTo>
                  <a:pt x="109417" y="432912"/>
                  <a:pt x="166567" y="427973"/>
                  <a:pt x="160923" y="490062"/>
                </a:cubicBezTo>
                <a:cubicBezTo>
                  <a:pt x="155279" y="552151"/>
                  <a:pt x="98129" y="685501"/>
                  <a:pt x="84723" y="748295"/>
                </a:cubicBezTo>
                <a:cubicBezTo>
                  <a:pt x="71317" y="811089"/>
                  <a:pt x="64261" y="822379"/>
                  <a:pt x="80489" y="866829"/>
                </a:cubicBezTo>
                <a:cubicBezTo>
                  <a:pt x="96717" y="911279"/>
                  <a:pt x="148222" y="981834"/>
                  <a:pt x="182089" y="1014995"/>
                </a:cubicBezTo>
                <a:cubicBezTo>
                  <a:pt x="215956" y="1048156"/>
                  <a:pt x="274517" y="1032634"/>
                  <a:pt x="283689" y="1065795"/>
                </a:cubicBezTo>
                <a:cubicBezTo>
                  <a:pt x="292861" y="1098956"/>
                  <a:pt x="257584" y="1167395"/>
                  <a:pt x="237123" y="1213962"/>
                </a:cubicBezTo>
                <a:cubicBezTo>
                  <a:pt x="216662" y="1260529"/>
                  <a:pt x="184206" y="1283812"/>
                  <a:pt x="160923" y="1345195"/>
                </a:cubicBezTo>
                <a:cubicBezTo>
                  <a:pt x="137640" y="1406578"/>
                  <a:pt x="117884" y="1499712"/>
                  <a:pt x="97423" y="1582262"/>
                </a:cubicBezTo>
                <a:cubicBezTo>
                  <a:pt x="76962" y="1664812"/>
                  <a:pt x="54384" y="1757945"/>
                  <a:pt x="38156" y="1840495"/>
                </a:cubicBezTo>
                <a:cubicBezTo>
                  <a:pt x="21928" y="1923045"/>
                  <a:pt x="1467" y="2009123"/>
                  <a:pt x="56" y="2077562"/>
                </a:cubicBezTo>
                <a:cubicBezTo>
                  <a:pt x="-1355" y="2146001"/>
                  <a:pt x="24044" y="2208090"/>
                  <a:pt x="29689" y="2251129"/>
                </a:cubicBezTo>
                <a:cubicBezTo>
                  <a:pt x="35333" y="2294168"/>
                  <a:pt x="-11233" y="2320978"/>
                  <a:pt x="33923" y="2335795"/>
                </a:cubicBezTo>
                <a:cubicBezTo>
                  <a:pt x="79079" y="2350612"/>
                  <a:pt x="300623" y="2340029"/>
                  <a:pt x="300623" y="2340029"/>
                </a:cubicBezTo>
                <a:lnTo>
                  <a:pt x="1418223" y="2318862"/>
                </a:lnTo>
                <a:cubicBezTo>
                  <a:pt x="1603784" y="2275823"/>
                  <a:pt x="1411872" y="2155878"/>
                  <a:pt x="1413989" y="2081795"/>
                </a:cubicBezTo>
                <a:cubicBezTo>
                  <a:pt x="1416106" y="2007712"/>
                  <a:pt x="1436567" y="1957618"/>
                  <a:pt x="1430923" y="1874362"/>
                </a:cubicBezTo>
                <a:cubicBezTo>
                  <a:pt x="1425279" y="1791107"/>
                  <a:pt x="1416812" y="1703618"/>
                  <a:pt x="1380123" y="1582262"/>
                </a:cubicBezTo>
                <a:cubicBezTo>
                  <a:pt x="1343434" y="1460907"/>
                  <a:pt x="1258061" y="1236540"/>
                  <a:pt x="1210789" y="1146229"/>
                </a:cubicBezTo>
                <a:cubicBezTo>
                  <a:pt x="1163517" y="1055918"/>
                  <a:pt x="1117656" y="1071440"/>
                  <a:pt x="1096489" y="1040395"/>
                </a:cubicBezTo>
                <a:cubicBezTo>
                  <a:pt x="1075322" y="1009351"/>
                  <a:pt x="1064033" y="988890"/>
                  <a:pt x="1083789" y="959962"/>
                </a:cubicBezTo>
                <a:cubicBezTo>
                  <a:pt x="1103545" y="931034"/>
                  <a:pt x="1188212" y="907751"/>
                  <a:pt x="1215023" y="866829"/>
                </a:cubicBezTo>
                <a:cubicBezTo>
                  <a:pt x="1241834" y="825907"/>
                  <a:pt x="1251006" y="757468"/>
                  <a:pt x="1244656" y="714429"/>
                </a:cubicBezTo>
                <a:cubicBezTo>
                  <a:pt x="1238306" y="671390"/>
                  <a:pt x="1182567" y="657278"/>
                  <a:pt x="1176923" y="608595"/>
                </a:cubicBezTo>
                <a:cubicBezTo>
                  <a:pt x="1171279" y="559912"/>
                  <a:pt x="1210789" y="490062"/>
                  <a:pt x="1210789" y="422329"/>
                </a:cubicBezTo>
                <a:cubicBezTo>
                  <a:pt x="1210789" y="354596"/>
                  <a:pt x="1213612" y="262167"/>
                  <a:pt x="1176923" y="202195"/>
                </a:cubicBezTo>
                <a:cubicBezTo>
                  <a:pt x="1140234" y="142223"/>
                  <a:pt x="1061917" y="94950"/>
                  <a:pt x="990656" y="62495"/>
                </a:cubicBezTo>
                <a:cubicBezTo>
                  <a:pt x="919395" y="30040"/>
                  <a:pt x="822028" y="17340"/>
                  <a:pt x="749356" y="7462"/>
                </a:cubicBezTo>
                <a:cubicBezTo>
                  <a:pt x="676684" y="-2416"/>
                  <a:pt x="613890" y="-1004"/>
                  <a:pt x="554623" y="3229"/>
                </a:cubicBezTo>
                <a:cubicBezTo>
                  <a:pt x="495356" y="7462"/>
                  <a:pt x="450906" y="8168"/>
                  <a:pt x="393756" y="32862"/>
                </a:cubicBezTo>
                <a:cubicBezTo>
                  <a:pt x="336606" y="57556"/>
                  <a:pt x="261817" y="90012"/>
                  <a:pt x="215956" y="147162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พระเจ้าฝรั่งมังฆ้อง">
            <a:extLst>
              <a:ext uri="{FF2B5EF4-FFF2-40B4-BE49-F238E27FC236}">
                <a16:creationId xmlns:a16="http://schemas.microsoft.com/office/drawing/2014/main" id="{116797A3-91FD-4B4E-9138-1DE70A6C631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/>
        </p:blipFill>
        <p:spPr>
          <a:xfrm>
            <a:off x="9966295" y="993812"/>
            <a:ext cx="1190782" cy="2246765"/>
          </a:xfrm>
          <a:prstGeom prst="rect">
            <a:avLst/>
          </a:prstGeom>
        </p:spPr>
      </p:pic>
      <p:grpSp>
        <p:nvGrpSpPr>
          <p:cNvPr id="107" name="พระเจ้าฝรั่งมังฆ้อง ตอบ">
            <a:extLst>
              <a:ext uri="{FF2B5EF4-FFF2-40B4-BE49-F238E27FC236}">
                <a16:creationId xmlns:a16="http://schemas.microsoft.com/office/drawing/2014/main" id="{787E3851-EC7E-40E3-9358-C1FB361A3CCF}"/>
              </a:ext>
            </a:extLst>
          </p:cNvPr>
          <p:cNvGrpSpPr/>
          <p:nvPr/>
        </p:nvGrpSpPr>
        <p:grpSpPr>
          <a:xfrm>
            <a:off x="9441917" y="2937370"/>
            <a:ext cx="2103743" cy="520305"/>
            <a:chOff x="5147984" y="2360627"/>
            <a:chExt cx="1874892" cy="450781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B81EB8E-F9AE-41FB-AB53-65882C7DB189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BE5096B-9AE0-460E-B403-9BB4317C2B1F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16549"/>
              <a:chOff x="5147534" y="2365765"/>
              <a:chExt cx="1865142" cy="416549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06B9DA6-62E1-4E15-891B-41A351E5E3E0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EF1B7A18-D837-46CF-B3B4-DF126CBD62D8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6B2BEE-303D-4745-91E7-A31A94EC1557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พระเจ้าฝรั่งมังฆ้อง</a:t>
                </a:r>
              </a:p>
            </p:txBody>
          </p:sp>
        </p:grpSp>
      </p:grpSp>
      <p:grpSp>
        <p:nvGrpSpPr>
          <p:cNvPr id="113" name="พระเจ้าฝรั่งมังฆ้อง คำตอบ">
            <a:extLst>
              <a:ext uri="{FF2B5EF4-FFF2-40B4-BE49-F238E27FC236}">
                <a16:creationId xmlns:a16="http://schemas.microsoft.com/office/drawing/2014/main" id="{8D7B6A59-BC95-415A-BA2C-00E09D18C5AA}"/>
              </a:ext>
            </a:extLst>
          </p:cNvPr>
          <p:cNvGrpSpPr/>
          <p:nvPr/>
        </p:nvGrpSpPr>
        <p:grpSpPr>
          <a:xfrm>
            <a:off x="9495110" y="2924977"/>
            <a:ext cx="2006500" cy="507868"/>
            <a:chOff x="4595221" y="2373753"/>
            <a:chExt cx="1790945" cy="440850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98746E09-5280-4CA3-914F-3F4744742011}"/>
                </a:ext>
              </a:extLst>
            </p:cNvPr>
            <p:cNvSpPr/>
            <p:nvPr/>
          </p:nvSpPr>
          <p:spPr>
            <a:xfrm>
              <a:off x="4611810" y="2373753"/>
              <a:ext cx="1774356" cy="415747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3ED561A8-4ECB-4C53-BC70-EE0D6CFF34E5}"/>
                </a:ext>
              </a:extLst>
            </p:cNvPr>
            <p:cNvSpPr/>
            <p:nvPr/>
          </p:nvSpPr>
          <p:spPr>
            <a:xfrm>
              <a:off x="4595221" y="2413575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24BBB93-1265-421E-BDCC-B628BEAE3D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69" y="91355"/>
            <a:ext cx="4554107" cy="2048434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F6125255-4BF3-49E8-9AAE-4EC687292A6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716445">
            <a:off x="6449198" y="2983886"/>
            <a:ext cx="405301" cy="513382"/>
          </a:xfrm>
          <a:prstGeom prst="rect">
            <a:avLst/>
          </a:prstGeom>
        </p:spPr>
      </p:pic>
      <p:pic>
        <p:nvPicPr>
          <p:cNvPr id="82" name="Picture 8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DD466DD-CCA0-4579-BF30-CA69F7A8541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2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6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75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375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105" grpId="0" animBg="1"/>
          <p:bldP spid="10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6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75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375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8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1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105" grpId="0" animBg="1"/>
          <p:bldP spid="105" grpId="1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3634E61-CEE6-40AE-83F4-95DD1789B6A9}"/>
              </a:ext>
            </a:extLst>
          </p:cNvPr>
          <p:cNvSpPr/>
          <p:nvPr/>
        </p:nvSpPr>
        <p:spPr>
          <a:xfrm>
            <a:off x="-3261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เส้น สมิงพระราม">
            <a:extLst>
              <a:ext uri="{FF2B5EF4-FFF2-40B4-BE49-F238E27FC236}">
                <a16:creationId xmlns:a16="http://schemas.microsoft.com/office/drawing/2014/main" id="{3043156E-BC8B-4681-B6B8-E763BDF9CD49}"/>
              </a:ext>
            </a:extLst>
          </p:cNvPr>
          <p:cNvSpPr/>
          <p:nvPr/>
        </p:nvSpPr>
        <p:spPr>
          <a:xfrm>
            <a:off x="6999420" y="195930"/>
            <a:ext cx="1732008" cy="2112143"/>
          </a:xfrm>
          <a:custGeom>
            <a:avLst/>
            <a:gdLst>
              <a:gd name="connsiteX0" fmla="*/ 58407 w 1732008"/>
              <a:gd name="connsiteY0" fmla="*/ 87665 h 2112143"/>
              <a:gd name="connsiteX1" fmla="*/ 42 w 1732008"/>
              <a:gd name="connsiteY1" fmla="*/ 447588 h 2112143"/>
              <a:gd name="connsiteX2" fmla="*/ 68135 w 1732008"/>
              <a:gd name="connsiteY2" fmla="*/ 661597 h 2112143"/>
              <a:gd name="connsiteX3" fmla="*/ 97318 w 1732008"/>
              <a:gd name="connsiteY3" fmla="*/ 836694 h 2112143"/>
              <a:gd name="connsiteX4" fmla="*/ 184867 w 1732008"/>
              <a:gd name="connsiteY4" fmla="*/ 1420354 h 2112143"/>
              <a:gd name="connsiteX5" fmla="*/ 136229 w 1732008"/>
              <a:gd name="connsiteY5" fmla="*/ 1537086 h 2112143"/>
              <a:gd name="connsiteX6" fmla="*/ 184867 w 1732008"/>
              <a:gd name="connsiteY6" fmla="*/ 1731639 h 2112143"/>
              <a:gd name="connsiteX7" fmla="*/ 223778 w 1732008"/>
              <a:gd name="connsiteY7" fmla="*/ 1848371 h 2112143"/>
              <a:gd name="connsiteX8" fmla="*/ 291871 w 1732008"/>
              <a:gd name="connsiteY8" fmla="*/ 2042924 h 2112143"/>
              <a:gd name="connsiteX9" fmla="*/ 389148 w 1732008"/>
              <a:gd name="connsiteY9" fmla="*/ 2101290 h 2112143"/>
              <a:gd name="connsiteX10" fmla="*/ 894986 w 1732008"/>
              <a:gd name="connsiteY10" fmla="*/ 2091563 h 2112143"/>
              <a:gd name="connsiteX11" fmla="*/ 1614833 w 1732008"/>
              <a:gd name="connsiteY11" fmla="*/ 2101290 h 2112143"/>
              <a:gd name="connsiteX12" fmla="*/ 1614833 w 1732008"/>
              <a:gd name="connsiteY12" fmla="*/ 1916465 h 2112143"/>
              <a:gd name="connsiteX13" fmla="*/ 1731565 w 1732008"/>
              <a:gd name="connsiteY13" fmla="*/ 1614907 h 2112143"/>
              <a:gd name="connsiteX14" fmla="*/ 1566195 w 1732008"/>
              <a:gd name="connsiteY14" fmla="*/ 1177163 h 2112143"/>
              <a:gd name="connsiteX15" fmla="*/ 1644016 w 1732008"/>
              <a:gd name="connsiteY15" fmla="*/ 1070158 h 2112143"/>
              <a:gd name="connsiteX16" fmla="*/ 1614833 w 1732008"/>
              <a:gd name="connsiteY16" fmla="*/ 856150 h 2112143"/>
              <a:gd name="connsiteX17" fmla="*/ 1605105 w 1732008"/>
              <a:gd name="connsiteY17" fmla="*/ 642141 h 2112143"/>
              <a:gd name="connsiteX18" fmla="*/ 1605105 w 1732008"/>
              <a:gd name="connsiteY18" fmla="*/ 457316 h 2112143"/>
              <a:gd name="connsiteX19" fmla="*/ 1527284 w 1732008"/>
              <a:gd name="connsiteY19" fmla="*/ 311401 h 2112143"/>
              <a:gd name="connsiteX20" fmla="*/ 1410552 w 1732008"/>
              <a:gd name="connsiteY20" fmla="*/ 243307 h 2112143"/>
              <a:gd name="connsiteX21" fmla="*/ 1400824 w 1732008"/>
              <a:gd name="connsiteY21" fmla="*/ 107120 h 2112143"/>
              <a:gd name="connsiteX22" fmla="*/ 1235454 w 1732008"/>
              <a:gd name="connsiteY22" fmla="*/ 39026 h 2112143"/>
              <a:gd name="connsiteX23" fmla="*/ 1040901 w 1732008"/>
              <a:gd name="connsiteY23" fmla="*/ 68209 h 2112143"/>
              <a:gd name="connsiteX24" fmla="*/ 972807 w 1732008"/>
              <a:gd name="connsiteY24" fmla="*/ 165486 h 2112143"/>
              <a:gd name="connsiteX25" fmla="*/ 972807 w 1732008"/>
              <a:gd name="connsiteY25" fmla="*/ 223852 h 2112143"/>
              <a:gd name="connsiteX26" fmla="*/ 826893 w 1732008"/>
              <a:gd name="connsiteY26" fmla="*/ 282218 h 2112143"/>
              <a:gd name="connsiteX27" fmla="*/ 758799 w 1732008"/>
              <a:gd name="connsiteY27" fmla="*/ 369767 h 2112143"/>
              <a:gd name="connsiteX28" fmla="*/ 749071 w 1732008"/>
              <a:gd name="connsiteY28" fmla="*/ 505954 h 2112143"/>
              <a:gd name="connsiteX29" fmla="*/ 749071 w 1732008"/>
              <a:gd name="connsiteY29" fmla="*/ 603231 h 2112143"/>
              <a:gd name="connsiteX30" fmla="*/ 661522 w 1732008"/>
              <a:gd name="connsiteY30" fmla="*/ 700507 h 2112143"/>
              <a:gd name="connsiteX31" fmla="*/ 642067 w 1732008"/>
              <a:gd name="connsiteY31" fmla="*/ 856150 h 2112143"/>
              <a:gd name="connsiteX32" fmla="*/ 758799 w 1732008"/>
              <a:gd name="connsiteY32" fmla="*/ 1109069 h 2112143"/>
              <a:gd name="connsiteX33" fmla="*/ 661522 w 1732008"/>
              <a:gd name="connsiteY33" fmla="*/ 1186890 h 2112143"/>
              <a:gd name="connsiteX34" fmla="*/ 379420 w 1732008"/>
              <a:gd name="connsiteY34" fmla="*/ 1293894 h 2112143"/>
              <a:gd name="connsiteX35" fmla="*/ 282144 w 1732008"/>
              <a:gd name="connsiteY35" fmla="*/ 671324 h 2112143"/>
              <a:gd name="connsiteX36" fmla="*/ 301599 w 1732008"/>
              <a:gd name="connsiteY36" fmla="*/ 467043 h 2112143"/>
              <a:gd name="connsiteX37" fmla="*/ 175139 w 1732008"/>
              <a:gd name="connsiteY37" fmla="*/ 136303 h 2112143"/>
              <a:gd name="connsiteX38" fmla="*/ 87590 w 1732008"/>
              <a:gd name="connsiteY38" fmla="*/ 116 h 2112143"/>
              <a:gd name="connsiteX39" fmla="*/ 58407 w 1732008"/>
              <a:gd name="connsiteY39" fmla="*/ 87665 h 21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32008" h="2112143">
                <a:moveTo>
                  <a:pt x="58407" y="87665"/>
                </a:moveTo>
                <a:cubicBezTo>
                  <a:pt x="43816" y="162244"/>
                  <a:pt x="-1579" y="351933"/>
                  <a:pt x="42" y="447588"/>
                </a:cubicBezTo>
                <a:cubicBezTo>
                  <a:pt x="1663" y="543243"/>
                  <a:pt x="51922" y="596746"/>
                  <a:pt x="68135" y="661597"/>
                </a:cubicBezTo>
                <a:cubicBezTo>
                  <a:pt x="84348" y="726448"/>
                  <a:pt x="77863" y="710235"/>
                  <a:pt x="97318" y="836694"/>
                </a:cubicBezTo>
                <a:cubicBezTo>
                  <a:pt x="116773" y="963154"/>
                  <a:pt x="178382" y="1303622"/>
                  <a:pt x="184867" y="1420354"/>
                </a:cubicBezTo>
                <a:cubicBezTo>
                  <a:pt x="191352" y="1537086"/>
                  <a:pt x="136229" y="1485205"/>
                  <a:pt x="136229" y="1537086"/>
                </a:cubicBezTo>
                <a:cubicBezTo>
                  <a:pt x="136229" y="1588967"/>
                  <a:pt x="170276" y="1679758"/>
                  <a:pt x="184867" y="1731639"/>
                </a:cubicBezTo>
                <a:cubicBezTo>
                  <a:pt x="199458" y="1783520"/>
                  <a:pt x="205944" y="1796490"/>
                  <a:pt x="223778" y="1848371"/>
                </a:cubicBezTo>
                <a:cubicBezTo>
                  <a:pt x="241612" y="1900252"/>
                  <a:pt x="264309" y="2000771"/>
                  <a:pt x="291871" y="2042924"/>
                </a:cubicBezTo>
                <a:cubicBezTo>
                  <a:pt x="319433" y="2085077"/>
                  <a:pt x="288629" y="2093184"/>
                  <a:pt x="389148" y="2101290"/>
                </a:cubicBezTo>
                <a:cubicBezTo>
                  <a:pt x="489667" y="2109396"/>
                  <a:pt x="690705" y="2091563"/>
                  <a:pt x="894986" y="2091563"/>
                </a:cubicBezTo>
                <a:cubicBezTo>
                  <a:pt x="1099267" y="2091563"/>
                  <a:pt x="1494859" y="2130473"/>
                  <a:pt x="1614833" y="2101290"/>
                </a:cubicBezTo>
                <a:cubicBezTo>
                  <a:pt x="1734808" y="2072107"/>
                  <a:pt x="1595378" y="1997529"/>
                  <a:pt x="1614833" y="1916465"/>
                </a:cubicBezTo>
                <a:cubicBezTo>
                  <a:pt x="1634288" y="1835401"/>
                  <a:pt x="1739671" y="1738124"/>
                  <a:pt x="1731565" y="1614907"/>
                </a:cubicBezTo>
                <a:cubicBezTo>
                  <a:pt x="1723459" y="1491690"/>
                  <a:pt x="1580786" y="1267954"/>
                  <a:pt x="1566195" y="1177163"/>
                </a:cubicBezTo>
                <a:cubicBezTo>
                  <a:pt x="1551604" y="1086372"/>
                  <a:pt x="1635910" y="1123660"/>
                  <a:pt x="1644016" y="1070158"/>
                </a:cubicBezTo>
                <a:cubicBezTo>
                  <a:pt x="1652122" y="1016656"/>
                  <a:pt x="1621318" y="927486"/>
                  <a:pt x="1614833" y="856150"/>
                </a:cubicBezTo>
                <a:cubicBezTo>
                  <a:pt x="1608348" y="784814"/>
                  <a:pt x="1606726" y="708613"/>
                  <a:pt x="1605105" y="642141"/>
                </a:cubicBezTo>
                <a:cubicBezTo>
                  <a:pt x="1603484" y="575669"/>
                  <a:pt x="1618075" y="512439"/>
                  <a:pt x="1605105" y="457316"/>
                </a:cubicBezTo>
                <a:cubicBezTo>
                  <a:pt x="1592135" y="402193"/>
                  <a:pt x="1559709" y="347069"/>
                  <a:pt x="1527284" y="311401"/>
                </a:cubicBezTo>
                <a:cubicBezTo>
                  <a:pt x="1494859" y="275733"/>
                  <a:pt x="1431629" y="277354"/>
                  <a:pt x="1410552" y="243307"/>
                </a:cubicBezTo>
                <a:cubicBezTo>
                  <a:pt x="1389475" y="209260"/>
                  <a:pt x="1430007" y="141167"/>
                  <a:pt x="1400824" y="107120"/>
                </a:cubicBezTo>
                <a:cubicBezTo>
                  <a:pt x="1371641" y="73073"/>
                  <a:pt x="1295441" y="45511"/>
                  <a:pt x="1235454" y="39026"/>
                </a:cubicBezTo>
                <a:cubicBezTo>
                  <a:pt x="1175467" y="32541"/>
                  <a:pt x="1084676" y="47132"/>
                  <a:pt x="1040901" y="68209"/>
                </a:cubicBezTo>
                <a:cubicBezTo>
                  <a:pt x="997126" y="89286"/>
                  <a:pt x="984156" y="139546"/>
                  <a:pt x="972807" y="165486"/>
                </a:cubicBezTo>
                <a:cubicBezTo>
                  <a:pt x="961458" y="191426"/>
                  <a:pt x="997126" y="204397"/>
                  <a:pt x="972807" y="223852"/>
                </a:cubicBezTo>
                <a:cubicBezTo>
                  <a:pt x="948488" y="243307"/>
                  <a:pt x="862561" y="257899"/>
                  <a:pt x="826893" y="282218"/>
                </a:cubicBezTo>
                <a:cubicBezTo>
                  <a:pt x="791225" y="306537"/>
                  <a:pt x="771769" y="332478"/>
                  <a:pt x="758799" y="369767"/>
                </a:cubicBezTo>
                <a:cubicBezTo>
                  <a:pt x="745829" y="407056"/>
                  <a:pt x="750692" y="467043"/>
                  <a:pt x="749071" y="505954"/>
                </a:cubicBezTo>
                <a:cubicBezTo>
                  <a:pt x="747450" y="544865"/>
                  <a:pt x="763662" y="570806"/>
                  <a:pt x="749071" y="603231"/>
                </a:cubicBezTo>
                <a:cubicBezTo>
                  <a:pt x="734480" y="635656"/>
                  <a:pt x="679356" y="658354"/>
                  <a:pt x="661522" y="700507"/>
                </a:cubicBezTo>
                <a:cubicBezTo>
                  <a:pt x="643688" y="742660"/>
                  <a:pt x="625854" y="788056"/>
                  <a:pt x="642067" y="856150"/>
                </a:cubicBezTo>
                <a:cubicBezTo>
                  <a:pt x="658280" y="924244"/>
                  <a:pt x="755557" y="1053946"/>
                  <a:pt x="758799" y="1109069"/>
                </a:cubicBezTo>
                <a:cubicBezTo>
                  <a:pt x="762041" y="1164192"/>
                  <a:pt x="724752" y="1156086"/>
                  <a:pt x="661522" y="1186890"/>
                </a:cubicBezTo>
                <a:cubicBezTo>
                  <a:pt x="598292" y="1217694"/>
                  <a:pt x="442650" y="1379822"/>
                  <a:pt x="379420" y="1293894"/>
                </a:cubicBezTo>
                <a:cubicBezTo>
                  <a:pt x="316190" y="1207966"/>
                  <a:pt x="295114" y="809133"/>
                  <a:pt x="282144" y="671324"/>
                </a:cubicBezTo>
                <a:cubicBezTo>
                  <a:pt x="269174" y="533516"/>
                  <a:pt x="319433" y="556213"/>
                  <a:pt x="301599" y="467043"/>
                </a:cubicBezTo>
                <a:cubicBezTo>
                  <a:pt x="283765" y="377873"/>
                  <a:pt x="210807" y="214124"/>
                  <a:pt x="175139" y="136303"/>
                </a:cubicBezTo>
                <a:cubicBezTo>
                  <a:pt x="139471" y="58482"/>
                  <a:pt x="107045" y="1737"/>
                  <a:pt x="87590" y="116"/>
                </a:cubicBezTo>
                <a:cubicBezTo>
                  <a:pt x="68135" y="-1505"/>
                  <a:pt x="72998" y="13086"/>
                  <a:pt x="58407" y="87665"/>
                </a:cubicBezTo>
                <a:close/>
              </a:path>
            </a:pathLst>
          </a:custGeom>
          <a:noFill/>
          <a:ln w="28575">
            <a:solidFill>
              <a:srgbClr val="00A65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เส้น กามะนี">
            <a:extLst>
              <a:ext uri="{FF2B5EF4-FFF2-40B4-BE49-F238E27FC236}">
                <a16:creationId xmlns:a16="http://schemas.microsoft.com/office/drawing/2014/main" id="{EFAF8E60-1A79-40E3-BC4F-A571B9295F65}"/>
              </a:ext>
            </a:extLst>
          </p:cNvPr>
          <p:cNvSpPr/>
          <p:nvPr/>
        </p:nvSpPr>
        <p:spPr>
          <a:xfrm>
            <a:off x="8614219" y="3656307"/>
            <a:ext cx="1907214" cy="2183432"/>
          </a:xfrm>
          <a:custGeom>
            <a:avLst/>
            <a:gdLst>
              <a:gd name="connsiteX0" fmla="*/ 58910 w 1907214"/>
              <a:gd name="connsiteY0" fmla="*/ 180623 h 2183432"/>
              <a:gd name="connsiteX1" fmla="*/ 544 w 1907214"/>
              <a:gd name="connsiteY1" fmla="*/ 521091 h 2183432"/>
              <a:gd name="connsiteX2" fmla="*/ 29727 w 1907214"/>
              <a:gd name="connsiteY2" fmla="*/ 715644 h 2183432"/>
              <a:gd name="connsiteX3" fmla="*/ 29727 w 1907214"/>
              <a:gd name="connsiteY3" fmla="*/ 900470 h 2183432"/>
              <a:gd name="connsiteX4" fmla="*/ 127004 w 1907214"/>
              <a:gd name="connsiteY4" fmla="*/ 1046385 h 2183432"/>
              <a:gd name="connsiteX5" fmla="*/ 195097 w 1907214"/>
              <a:gd name="connsiteY5" fmla="*/ 1513312 h 2183432"/>
              <a:gd name="connsiteX6" fmla="*/ 234008 w 1907214"/>
              <a:gd name="connsiteY6" fmla="*/ 1892691 h 2183432"/>
              <a:gd name="connsiteX7" fmla="*/ 263191 w 1907214"/>
              <a:gd name="connsiteY7" fmla="*/ 2155338 h 2183432"/>
              <a:gd name="connsiteX8" fmla="*/ 389650 w 1907214"/>
              <a:gd name="connsiteY8" fmla="*/ 2174793 h 2183432"/>
              <a:gd name="connsiteX9" fmla="*/ 1411055 w 1907214"/>
              <a:gd name="connsiteY9" fmla="*/ 2174793 h 2183432"/>
              <a:gd name="connsiteX10" fmla="*/ 1858527 w 1907214"/>
              <a:gd name="connsiteY10" fmla="*/ 2165066 h 2183432"/>
              <a:gd name="connsiteX11" fmla="*/ 1897438 w 1907214"/>
              <a:gd name="connsiteY11" fmla="*/ 1960785 h 2183432"/>
              <a:gd name="connsiteX12" fmla="*/ 1877982 w 1907214"/>
              <a:gd name="connsiteY12" fmla="*/ 1445219 h 2183432"/>
              <a:gd name="connsiteX13" fmla="*/ 1741795 w 1907214"/>
              <a:gd name="connsiteY13" fmla="*/ 1202027 h 2183432"/>
              <a:gd name="connsiteX14" fmla="*/ 1829344 w 1907214"/>
              <a:gd name="connsiteY14" fmla="*/ 1153389 h 2183432"/>
              <a:gd name="connsiteX15" fmla="*/ 1887710 w 1907214"/>
              <a:gd name="connsiteY15" fmla="*/ 1095023 h 2183432"/>
              <a:gd name="connsiteX16" fmla="*/ 1780706 w 1907214"/>
              <a:gd name="connsiteY16" fmla="*/ 1026929 h 2183432"/>
              <a:gd name="connsiteX17" fmla="*/ 1751523 w 1907214"/>
              <a:gd name="connsiteY17" fmla="*/ 851832 h 2183432"/>
              <a:gd name="connsiteX18" fmla="*/ 1741795 w 1907214"/>
              <a:gd name="connsiteY18" fmla="*/ 579457 h 2183432"/>
              <a:gd name="connsiteX19" fmla="*/ 1712612 w 1907214"/>
              <a:gd name="connsiteY19" fmla="*/ 433542 h 2183432"/>
              <a:gd name="connsiteX20" fmla="*/ 1605608 w 1907214"/>
              <a:gd name="connsiteY20" fmla="*/ 297355 h 2183432"/>
              <a:gd name="connsiteX21" fmla="*/ 1372144 w 1907214"/>
              <a:gd name="connsiteY21" fmla="*/ 238989 h 2183432"/>
              <a:gd name="connsiteX22" fmla="*/ 1352689 w 1907214"/>
              <a:gd name="connsiteY22" fmla="*/ 151440 h 2183432"/>
              <a:gd name="connsiteX23" fmla="*/ 1313778 w 1907214"/>
              <a:gd name="connsiteY23" fmla="*/ 15253 h 2183432"/>
              <a:gd name="connsiteX24" fmla="*/ 1119225 w 1907214"/>
              <a:gd name="connsiteY24" fmla="*/ 15253 h 2183432"/>
              <a:gd name="connsiteX25" fmla="*/ 934399 w 1907214"/>
              <a:gd name="connsiteY25" fmla="*/ 122257 h 2183432"/>
              <a:gd name="connsiteX26" fmla="*/ 876033 w 1907214"/>
              <a:gd name="connsiteY26" fmla="*/ 219534 h 2183432"/>
              <a:gd name="connsiteX27" fmla="*/ 846850 w 1907214"/>
              <a:gd name="connsiteY27" fmla="*/ 307083 h 2183432"/>
              <a:gd name="connsiteX28" fmla="*/ 846850 w 1907214"/>
              <a:gd name="connsiteY28" fmla="*/ 414087 h 2183432"/>
              <a:gd name="connsiteX29" fmla="*/ 807940 w 1907214"/>
              <a:gd name="connsiteY29" fmla="*/ 608640 h 2183432"/>
              <a:gd name="connsiteX30" fmla="*/ 788484 w 1907214"/>
              <a:gd name="connsiteY30" fmla="*/ 812921 h 2183432"/>
              <a:gd name="connsiteX31" fmla="*/ 730118 w 1907214"/>
              <a:gd name="connsiteY31" fmla="*/ 997746 h 2183432"/>
              <a:gd name="connsiteX32" fmla="*/ 681480 w 1907214"/>
              <a:gd name="connsiteY32" fmla="*/ 1075568 h 2183432"/>
              <a:gd name="connsiteX33" fmla="*/ 720391 w 1907214"/>
              <a:gd name="connsiteY33" fmla="*/ 1182572 h 2183432"/>
              <a:gd name="connsiteX34" fmla="*/ 584204 w 1907214"/>
              <a:gd name="connsiteY34" fmla="*/ 1289576 h 2183432"/>
              <a:gd name="connsiteX35" fmla="*/ 389650 w 1907214"/>
              <a:gd name="connsiteY35" fmla="*/ 1406308 h 2183432"/>
              <a:gd name="connsiteX36" fmla="*/ 350740 w 1907214"/>
              <a:gd name="connsiteY36" fmla="*/ 1046385 h 2183432"/>
              <a:gd name="connsiteX37" fmla="*/ 389650 w 1907214"/>
              <a:gd name="connsiteY37" fmla="*/ 881015 h 2183432"/>
              <a:gd name="connsiteX38" fmla="*/ 389650 w 1907214"/>
              <a:gd name="connsiteY38" fmla="*/ 803193 h 2183432"/>
              <a:gd name="connsiteX39" fmla="*/ 321557 w 1907214"/>
              <a:gd name="connsiteY39" fmla="*/ 667006 h 2183432"/>
              <a:gd name="connsiteX40" fmla="*/ 302101 w 1907214"/>
              <a:gd name="connsiteY40" fmla="*/ 628095 h 2183432"/>
              <a:gd name="connsiteX41" fmla="*/ 282646 w 1907214"/>
              <a:gd name="connsiteY41" fmla="*/ 482181 h 2183432"/>
              <a:gd name="connsiteX42" fmla="*/ 195097 w 1907214"/>
              <a:gd name="connsiteY42" fmla="*/ 258444 h 2183432"/>
              <a:gd name="connsiteX43" fmla="*/ 127004 w 1907214"/>
              <a:gd name="connsiteY43" fmla="*/ 190351 h 2183432"/>
              <a:gd name="connsiteX44" fmla="*/ 58910 w 1907214"/>
              <a:gd name="connsiteY44" fmla="*/ 180623 h 2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7214" h="2183432">
                <a:moveTo>
                  <a:pt x="58910" y="180623"/>
                </a:moveTo>
                <a:cubicBezTo>
                  <a:pt x="37833" y="235746"/>
                  <a:pt x="5408" y="431921"/>
                  <a:pt x="544" y="521091"/>
                </a:cubicBezTo>
                <a:cubicBezTo>
                  <a:pt x="-4320" y="610261"/>
                  <a:pt x="24863" y="652414"/>
                  <a:pt x="29727" y="715644"/>
                </a:cubicBezTo>
                <a:cubicBezTo>
                  <a:pt x="34591" y="778874"/>
                  <a:pt x="13514" y="845347"/>
                  <a:pt x="29727" y="900470"/>
                </a:cubicBezTo>
                <a:cubicBezTo>
                  <a:pt x="45940" y="955593"/>
                  <a:pt x="99442" y="944245"/>
                  <a:pt x="127004" y="1046385"/>
                </a:cubicBezTo>
                <a:cubicBezTo>
                  <a:pt x="154566" y="1148525"/>
                  <a:pt x="177263" y="1372261"/>
                  <a:pt x="195097" y="1513312"/>
                </a:cubicBezTo>
                <a:cubicBezTo>
                  <a:pt x="212931" y="1654363"/>
                  <a:pt x="222659" y="1785687"/>
                  <a:pt x="234008" y="1892691"/>
                </a:cubicBezTo>
                <a:cubicBezTo>
                  <a:pt x="245357" y="1999695"/>
                  <a:pt x="237251" y="2108321"/>
                  <a:pt x="263191" y="2155338"/>
                </a:cubicBezTo>
                <a:cubicBezTo>
                  <a:pt x="289131" y="2202355"/>
                  <a:pt x="198339" y="2171551"/>
                  <a:pt x="389650" y="2174793"/>
                </a:cubicBezTo>
                <a:cubicBezTo>
                  <a:pt x="580961" y="2178036"/>
                  <a:pt x="1166242" y="2176414"/>
                  <a:pt x="1411055" y="2174793"/>
                </a:cubicBezTo>
                <a:cubicBezTo>
                  <a:pt x="1655868" y="2173172"/>
                  <a:pt x="1777463" y="2200734"/>
                  <a:pt x="1858527" y="2165066"/>
                </a:cubicBezTo>
                <a:cubicBezTo>
                  <a:pt x="1939591" y="2129398"/>
                  <a:pt x="1894196" y="2080759"/>
                  <a:pt x="1897438" y="1960785"/>
                </a:cubicBezTo>
                <a:cubicBezTo>
                  <a:pt x="1900680" y="1840811"/>
                  <a:pt x="1903922" y="1571679"/>
                  <a:pt x="1877982" y="1445219"/>
                </a:cubicBezTo>
                <a:cubicBezTo>
                  <a:pt x="1852042" y="1318759"/>
                  <a:pt x="1749901" y="1250665"/>
                  <a:pt x="1741795" y="1202027"/>
                </a:cubicBezTo>
                <a:cubicBezTo>
                  <a:pt x="1733689" y="1153389"/>
                  <a:pt x="1805025" y="1171223"/>
                  <a:pt x="1829344" y="1153389"/>
                </a:cubicBezTo>
                <a:cubicBezTo>
                  <a:pt x="1853663" y="1135555"/>
                  <a:pt x="1895816" y="1116100"/>
                  <a:pt x="1887710" y="1095023"/>
                </a:cubicBezTo>
                <a:cubicBezTo>
                  <a:pt x="1879604" y="1073946"/>
                  <a:pt x="1803404" y="1067461"/>
                  <a:pt x="1780706" y="1026929"/>
                </a:cubicBezTo>
                <a:cubicBezTo>
                  <a:pt x="1758008" y="986397"/>
                  <a:pt x="1758008" y="926411"/>
                  <a:pt x="1751523" y="851832"/>
                </a:cubicBezTo>
                <a:cubicBezTo>
                  <a:pt x="1745038" y="777253"/>
                  <a:pt x="1748280" y="649172"/>
                  <a:pt x="1741795" y="579457"/>
                </a:cubicBezTo>
                <a:cubicBezTo>
                  <a:pt x="1735310" y="509742"/>
                  <a:pt x="1735310" y="480559"/>
                  <a:pt x="1712612" y="433542"/>
                </a:cubicBezTo>
                <a:cubicBezTo>
                  <a:pt x="1689914" y="386525"/>
                  <a:pt x="1662353" y="329780"/>
                  <a:pt x="1605608" y="297355"/>
                </a:cubicBezTo>
                <a:cubicBezTo>
                  <a:pt x="1548863" y="264930"/>
                  <a:pt x="1414297" y="263308"/>
                  <a:pt x="1372144" y="238989"/>
                </a:cubicBezTo>
                <a:cubicBezTo>
                  <a:pt x="1329991" y="214670"/>
                  <a:pt x="1362417" y="188729"/>
                  <a:pt x="1352689" y="151440"/>
                </a:cubicBezTo>
                <a:cubicBezTo>
                  <a:pt x="1342961" y="114151"/>
                  <a:pt x="1352689" y="37951"/>
                  <a:pt x="1313778" y="15253"/>
                </a:cubicBezTo>
                <a:cubicBezTo>
                  <a:pt x="1274867" y="-7445"/>
                  <a:pt x="1182455" y="-2581"/>
                  <a:pt x="1119225" y="15253"/>
                </a:cubicBezTo>
                <a:cubicBezTo>
                  <a:pt x="1055995" y="33087"/>
                  <a:pt x="974931" y="88210"/>
                  <a:pt x="934399" y="122257"/>
                </a:cubicBezTo>
                <a:cubicBezTo>
                  <a:pt x="893867" y="156304"/>
                  <a:pt x="890624" y="188730"/>
                  <a:pt x="876033" y="219534"/>
                </a:cubicBezTo>
                <a:cubicBezTo>
                  <a:pt x="861442" y="250338"/>
                  <a:pt x="851714" y="274658"/>
                  <a:pt x="846850" y="307083"/>
                </a:cubicBezTo>
                <a:cubicBezTo>
                  <a:pt x="841986" y="339508"/>
                  <a:pt x="853335" y="363828"/>
                  <a:pt x="846850" y="414087"/>
                </a:cubicBezTo>
                <a:cubicBezTo>
                  <a:pt x="840365" y="464346"/>
                  <a:pt x="817668" y="542168"/>
                  <a:pt x="807940" y="608640"/>
                </a:cubicBezTo>
                <a:cubicBezTo>
                  <a:pt x="798212" y="675112"/>
                  <a:pt x="801454" y="748070"/>
                  <a:pt x="788484" y="812921"/>
                </a:cubicBezTo>
                <a:cubicBezTo>
                  <a:pt x="775514" y="877772"/>
                  <a:pt x="747952" y="953972"/>
                  <a:pt x="730118" y="997746"/>
                </a:cubicBezTo>
                <a:cubicBezTo>
                  <a:pt x="712284" y="1041520"/>
                  <a:pt x="683101" y="1044764"/>
                  <a:pt x="681480" y="1075568"/>
                </a:cubicBezTo>
                <a:cubicBezTo>
                  <a:pt x="679859" y="1106372"/>
                  <a:pt x="736604" y="1146904"/>
                  <a:pt x="720391" y="1182572"/>
                </a:cubicBezTo>
                <a:cubicBezTo>
                  <a:pt x="704178" y="1218240"/>
                  <a:pt x="639327" y="1252287"/>
                  <a:pt x="584204" y="1289576"/>
                </a:cubicBezTo>
                <a:cubicBezTo>
                  <a:pt x="529081" y="1326865"/>
                  <a:pt x="428561" y="1446840"/>
                  <a:pt x="389650" y="1406308"/>
                </a:cubicBezTo>
                <a:cubicBezTo>
                  <a:pt x="350739" y="1365776"/>
                  <a:pt x="350740" y="1133934"/>
                  <a:pt x="350740" y="1046385"/>
                </a:cubicBezTo>
                <a:cubicBezTo>
                  <a:pt x="350740" y="958836"/>
                  <a:pt x="383165" y="921547"/>
                  <a:pt x="389650" y="881015"/>
                </a:cubicBezTo>
                <a:cubicBezTo>
                  <a:pt x="396135" y="840483"/>
                  <a:pt x="400999" y="838861"/>
                  <a:pt x="389650" y="803193"/>
                </a:cubicBezTo>
                <a:cubicBezTo>
                  <a:pt x="378301" y="767525"/>
                  <a:pt x="321557" y="667006"/>
                  <a:pt x="321557" y="667006"/>
                </a:cubicBezTo>
                <a:cubicBezTo>
                  <a:pt x="306966" y="637823"/>
                  <a:pt x="308586" y="658899"/>
                  <a:pt x="302101" y="628095"/>
                </a:cubicBezTo>
                <a:cubicBezTo>
                  <a:pt x="295616" y="597291"/>
                  <a:pt x="300480" y="543789"/>
                  <a:pt x="282646" y="482181"/>
                </a:cubicBezTo>
                <a:cubicBezTo>
                  <a:pt x="264812" y="420573"/>
                  <a:pt x="221037" y="307082"/>
                  <a:pt x="195097" y="258444"/>
                </a:cubicBezTo>
                <a:cubicBezTo>
                  <a:pt x="169157" y="209806"/>
                  <a:pt x="148080" y="200079"/>
                  <a:pt x="127004" y="190351"/>
                </a:cubicBezTo>
                <a:cubicBezTo>
                  <a:pt x="105928" y="180623"/>
                  <a:pt x="79987" y="125500"/>
                  <a:pt x="58910" y="18062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เส้นพระเจ้ากรุงต้าฉิง">
            <a:extLst>
              <a:ext uri="{FF2B5EF4-FFF2-40B4-BE49-F238E27FC236}">
                <a16:creationId xmlns:a16="http://schemas.microsoft.com/office/drawing/2014/main" id="{869B1EFF-65A8-487F-808C-244BBCAFB3E3}"/>
              </a:ext>
            </a:extLst>
          </p:cNvPr>
          <p:cNvSpPr/>
          <p:nvPr/>
        </p:nvSpPr>
        <p:spPr>
          <a:xfrm>
            <a:off x="4879764" y="868155"/>
            <a:ext cx="1548755" cy="2393092"/>
          </a:xfrm>
          <a:custGeom>
            <a:avLst/>
            <a:gdLst>
              <a:gd name="connsiteX0" fmla="*/ 639801 w 1548755"/>
              <a:gd name="connsiteY0" fmla="*/ 55669 h 2393092"/>
              <a:gd name="connsiteX1" fmla="*/ 611374 w 1548755"/>
              <a:gd name="connsiteY1" fmla="*/ 145687 h 2393092"/>
              <a:gd name="connsiteX2" fmla="*/ 483453 w 1548755"/>
              <a:gd name="connsiteY2" fmla="*/ 155163 h 2393092"/>
              <a:gd name="connsiteX3" fmla="*/ 459763 w 1548755"/>
              <a:gd name="connsiteY3" fmla="*/ 245182 h 2393092"/>
              <a:gd name="connsiteX4" fmla="*/ 545044 w 1548755"/>
              <a:gd name="connsiteY4" fmla="*/ 292560 h 2393092"/>
              <a:gd name="connsiteX5" fmla="*/ 398172 w 1548755"/>
              <a:gd name="connsiteY5" fmla="*/ 415743 h 2393092"/>
              <a:gd name="connsiteX6" fmla="*/ 346056 w 1548755"/>
              <a:gd name="connsiteY6" fmla="*/ 586305 h 2393092"/>
              <a:gd name="connsiteX7" fmla="*/ 350794 w 1548755"/>
              <a:gd name="connsiteY7" fmla="*/ 742653 h 2393092"/>
              <a:gd name="connsiteX8" fmla="*/ 360269 w 1548755"/>
              <a:gd name="connsiteY8" fmla="*/ 808983 h 2393092"/>
              <a:gd name="connsiteX9" fmla="*/ 327104 w 1548755"/>
              <a:gd name="connsiteY9" fmla="*/ 894263 h 2393092"/>
              <a:gd name="connsiteX10" fmla="*/ 355531 w 1548755"/>
              <a:gd name="connsiteY10" fmla="*/ 1012709 h 2393092"/>
              <a:gd name="connsiteX11" fmla="*/ 473977 w 1548755"/>
              <a:gd name="connsiteY11" fmla="*/ 1083776 h 2393092"/>
              <a:gd name="connsiteX12" fmla="*/ 540306 w 1548755"/>
              <a:gd name="connsiteY12" fmla="*/ 1164319 h 2393092"/>
              <a:gd name="connsiteX13" fmla="*/ 402910 w 1548755"/>
              <a:gd name="connsiteY13" fmla="*/ 1188009 h 2393092"/>
              <a:gd name="connsiteX14" fmla="*/ 279726 w 1548755"/>
              <a:gd name="connsiteY14" fmla="*/ 1254338 h 2393092"/>
              <a:gd name="connsiteX15" fmla="*/ 180232 w 1548755"/>
              <a:gd name="connsiteY15" fmla="*/ 1495967 h 2393092"/>
              <a:gd name="connsiteX16" fmla="*/ 113902 w 1548755"/>
              <a:gd name="connsiteY16" fmla="*/ 1747072 h 2393092"/>
              <a:gd name="connsiteX17" fmla="*/ 80738 w 1548755"/>
              <a:gd name="connsiteY17" fmla="*/ 1936585 h 2393092"/>
              <a:gd name="connsiteX18" fmla="*/ 33359 w 1548755"/>
              <a:gd name="connsiteY18" fmla="*/ 2164000 h 2393092"/>
              <a:gd name="connsiteX19" fmla="*/ 14408 w 1548755"/>
              <a:gd name="connsiteY19" fmla="*/ 2344038 h 2393092"/>
              <a:gd name="connsiteX20" fmla="*/ 256037 w 1548755"/>
              <a:gd name="connsiteY20" fmla="*/ 2381940 h 2393092"/>
              <a:gd name="connsiteX21" fmla="*/ 1464182 w 1548755"/>
              <a:gd name="connsiteY21" fmla="*/ 2377202 h 2393092"/>
              <a:gd name="connsiteX22" fmla="*/ 1449969 w 1548755"/>
              <a:gd name="connsiteY22" fmla="*/ 2206641 h 2393092"/>
              <a:gd name="connsiteX23" fmla="*/ 1473658 w 1548755"/>
              <a:gd name="connsiteY23" fmla="*/ 1941323 h 2393092"/>
              <a:gd name="connsiteX24" fmla="*/ 1483133 w 1548755"/>
              <a:gd name="connsiteY24" fmla="*/ 1723383 h 2393092"/>
              <a:gd name="connsiteX25" fmla="*/ 1317310 w 1548755"/>
              <a:gd name="connsiteY25" fmla="*/ 1282765 h 2393092"/>
              <a:gd name="connsiteX26" fmla="*/ 1142010 w 1548755"/>
              <a:gd name="connsiteY26" fmla="*/ 1169057 h 2393092"/>
              <a:gd name="connsiteX27" fmla="*/ 1080418 w 1548755"/>
              <a:gd name="connsiteY27" fmla="*/ 1150106 h 2393092"/>
              <a:gd name="connsiteX28" fmla="*/ 1156224 w 1548755"/>
              <a:gd name="connsiteY28" fmla="*/ 1088514 h 2393092"/>
              <a:gd name="connsiteX29" fmla="*/ 1274669 w 1548755"/>
              <a:gd name="connsiteY29" fmla="*/ 1012709 h 2393092"/>
              <a:gd name="connsiteX30" fmla="*/ 1322047 w 1548755"/>
              <a:gd name="connsiteY30" fmla="*/ 889526 h 2393092"/>
              <a:gd name="connsiteX31" fmla="*/ 1274669 w 1548755"/>
              <a:gd name="connsiteY31" fmla="*/ 761604 h 2393092"/>
              <a:gd name="connsiteX32" fmla="*/ 1246242 w 1548755"/>
              <a:gd name="connsiteY32" fmla="*/ 709488 h 2393092"/>
              <a:gd name="connsiteX33" fmla="*/ 1260456 w 1548755"/>
              <a:gd name="connsiteY33" fmla="*/ 557878 h 2393092"/>
              <a:gd name="connsiteX34" fmla="*/ 1198864 w 1548755"/>
              <a:gd name="connsiteY34" fmla="*/ 373103 h 2393092"/>
              <a:gd name="connsiteX35" fmla="*/ 1113583 w 1548755"/>
              <a:gd name="connsiteY35" fmla="*/ 302035 h 2393092"/>
              <a:gd name="connsiteX36" fmla="*/ 1165699 w 1548755"/>
              <a:gd name="connsiteY36" fmla="*/ 226230 h 2393092"/>
              <a:gd name="connsiteX37" fmla="*/ 1165699 w 1548755"/>
              <a:gd name="connsiteY37" fmla="*/ 140949 h 2393092"/>
              <a:gd name="connsiteX38" fmla="*/ 1018827 w 1548755"/>
              <a:gd name="connsiteY38" fmla="*/ 131474 h 2393092"/>
              <a:gd name="connsiteX39" fmla="*/ 985662 w 1548755"/>
              <a:gd name="connsiteY39" fmla="*/ 31980 h 2393092"/>
              <a:gd name="connsiteX40" fmla="*/ 805625 w 1548755"/>
              <a:gd name="connsiteY40" fmla="*/ 3553 h 2393092"/>
              <a:gd name="connsiteX41" fmla="*/ 710868 w 1548755"/>
              <a:gd name="connsiteY41" fmla="*/ 3553 h 2393092"/>
              <a:gd name="connsiteX42" fmla="*/ 639801 w 1548755"/>
              <a:gd name="connsiteY42" fmla="*/ 55669 h 23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48755" h="2393092">
                <a:moveTo>
                  <a:pt x="639801" y="55669"/>
                </a:moveTo>
                <a:cubicBezTo>
                  <a:pt x="623219" y="79358"/>
                  <a:pt x="637432" y="129105"/>
                  <a:pt x="611374" y="145687"/>
                </a:cubicBezTo>
                <a:cubicBezTo>
                  <a:pt x="585316" y="162269"/>
                  <a:pt x="508721" y="138581"/>
                  <a:pt x="483453" y="155163"/>
                </a:cubicBezTo>
                <a:cubicBezTo>
                  <a:pt x="458185" y="171745"/>
                  <a:pt x="449498" y="222283"/>
                  <a:pt x="459763" y="245182"/>
                </a:cubicBezTo>
                <a:cubicBezTo>
                  <a:pt x="470028" y="268082"/>
                  <a:pt x="555309" y="264133"/>
                  <a:pt x="545044" y="292560"/>
                </a:cubicBezTo>
                <a:cubicBezTo>
                  <a:pt x="534779" y="320987"/>
                  <a:pt x="431337" y="366786"/>
                  <a:pt x="398172" y="415743"/>
                </a:cubicBezTo>
                <a:cubicBezTo>
                  <a:pt x="365007" y="464700"/>
                  <a:pt x="353952" y="531820"/>
                  <a:pt x="346056" y="586305"/>
                </a:cubicBezTo>
                <a:cubicBezTo>
                  <a:pt x="338160" y="640790"/>
                  <a:pt x="348425" y="705540"/>
                  <a:pt x="350794" y="742653"/>
                </a:cubicBezTo>
                <a:cubicBezTo>
                  <a:pt x="353163" y="779766"/>
                  <a:pt x="364217" y="783715"/>
                  <a:pt x="360269" y="808983"/>
                </a:cubicBezTo>
                <a:cubicBezTo>
                  <a:pt x="356321" y="834251"/>
                  <a:pt x="327894" y="860309"/>
                  <a:pt x="327104" y="894263"/>
                </a:cubicBezTo>
                <a:cubicBezTo>
                  <a:pt x="326314" y="928217"/>
                  <a:pt x="331052" y="981124"/>
                  <a:pt x="355531" y="1012709"/>
                </a:cubicBezTo>
                <a:cubicBezTo>
                  <a:pt x="380010" y="1044294"/>
                  <a:pt x="443181" y="1058508"/>
                  <a:pt x="473977" y="1083776"/>
                </a:cubicBezTo>
                <a:cubicBezTo>
                  <a:pt x="504773" y="1109044"/>
                  <a:pt x="552150" y="1146947"/>
                  <a:pt x="540306" y="1164319"/>
                </a:cubicBezTo>
                <a:cubicBezTo>
                  <a:pt x="528462" y="1181691"/>
                  <a:pt x="446340" y="1173006"/>
                  <a:pt x="402910" y="1188009"/>
                </a:cubicBezTo>
                <a:cubicBezTo>
                  <a:pt x="359480" y="1203012"/>
                  <a:pt x="316839" y="1203012"/>
                  <a:pt x="279726" y="1254338"/>
                </a:cubicBezTo>
                <a:cubicBezTo>
                  <a:pt x="242613" y="1305664"/>
                  <a:pt x="207869" y="1413845"/>
                  <a:pt x="180232" y="1495967"/>
                </a:cubicBezTo>
                <a:cubicBezTo>
                  <a:pt x="152595" y="1578089"/>
                  <a:pt x="130484" y="1673636"/>
                  <a:pt x="113902" y="1747072"/>
                </a:cubicBezTo>
                <a:cubicBezTo>
                  <a:pt x="97320" y="1820508"/>
                  <a:pt x="94162" y="1867097"/>
                  <a:pt x="80738" y="1936585"/>
                </a:cubicBezTo>
                <a:cubicBezTo>
                  <a:pt x="67314" y="2006073"/>
                  <a:pt x="44414" y="2096091"/>
                  <a:pt x="33359" y="2164000"/>
                </a:cubicBezTo>
                <a:cubicBezTo>
                  <a:pt x="22304" y="2231909"/>
                  <a:pt x="-22705" y="2307715"/>
                  <a:pt x="14408" y="2344038"/>
                </a:cubicBezTo>
                <a:cubicBezTo>
                  <a:pt x="51521" y="2380361"/>
                  <a:pt x="14408" y="2376413"/>
                  <a:pt x="256037" y="2381940"/>
                </a:cubicBezTo>
                <a:cubicBezTo>
                  <a:pt x="497666" y="2387467"/>
                  <a:pt x="1265193" y="2406418"/>
                  <a:pt x="1464182" y="2377202"/>
                </a:cubicBezTo>
                <a:cubicBezTo>
                  <a:pt x="1663171" y="2347986"/>
                  <a:pt x="1448390" y="2279287"/>
                  <a:pt x="1449969" y="2206641"/>
                </a:cubicBezTo>
                <a:cubicBezTo>
                  <a:pt x="1451548" y="2133995"/>
                  <a:pt x="1468131" y="2021866"/>
                  <a:pt x="1473658" y="1941323"/>
                </a:cubicBezTo>
                <a:cubicBezTo>
                  <a:pt x="1479185" y="1860780"/>
                  <a:pt x="1509191" y="1833143"/>
                  <a:pt x="1483133" y="1723383"/>
                </a:cubicBezTo>
                <a:cubicBezTo>
                  <a:pt x="1457075" y="1613623"/>
                  <a:pt x="1374164" y="1375153"/>
                  <a:pt x="1317310" y="1282765"/>
                </a:cubicBezTo>
                <a:cubicBezTo>
                  <a:pt x="1260456" y="1190377"/>
                  <a:pt x="1181492" y="1191167"/>
                  <a:pt x="1142010" y="1169057"/>
                </a:cubicBezTo>
                <a:cubicBezTo>
                  <a:pt x="1102528" y="1146947"/>
                  <a:pt x="1078049" y="1163530"/>
                  <a:pt x="1080418" y="1150106"/>
                </a:cubicBezTo>
                <a:cubicBezTo>
                  <a:pt x="1082787" y="1136682"/>
                  <a:pt x="1123849" y="1111413"/>
                  <a:pt x="1156224" y="1088514"/>
                </a:cubicBezTo>
                <a:cubicBezTo>
                  <a:pt x="1188599" y="1065615"/>
                  <a:pt x="1247032" y="1045874"/>
                  <a:pt x="1274669" y="1012709"/>
                </a:cubicBezTo>
                <a:cubicBezTo>
                  <a:pt x="1302306" y="979544"/>
                  <a:pt x="1322047" y="931377"/>
                  <a:pt x="1322047" y="889526"/>
                </a:cubicBezTo>
                <a:cubicBezTo>
                  <a:pt x="1322047" y="847675"/>
                  <a:pt x="1287303" y="791610"/>
                  <a:pt x="1274669" y="761604"/>
                </a:cubicBezTo>
                <a:cubicBezTo>
                  <a:pt x="1262035" y="731598"/>
                  <a:pt x="1248611" y="743442"/>
                  <a:pt x="1246242" y="709488"/>
                </a:cubicBezTo>
                <a:cubicBezTo>
                  <a:pt x="1243873" y="675534"/>
                  <a:pt x="1268352" y="613942"/>
                  <a:pt x="1260456" y="557878"/>
                </a:cubicBezTo>
                <a:cubicBezTo>
                  <a:pt x="1252560" y="501814"/>
                  <a:pt x="1223343" y="415744"/>
                  <a:pt x="1198864" y="373103"/>
                </a:cubicBezTo>
                <a:cubicBezTo>
                  <a:pt x="1174385" y="330463"/>
                  <a:pt x="1119111" y="326514"/>
                  <a:pt x="1113583" y="302035"/>
                </a:cubicBezTo>
                <a:cubicBezTo>
                  <a:pt x="1108056" y="277556"/>
                  <a:pt x="1157013" y="253078"/>
                  <a:pt x="1165699" y="226230"/>
                </a:cubicBezTo>
                <a:cubicBezTo>
                  <a:pt x="1174385" y="199382"/>
                  <a:pt x="1190178" y="156742"/>
                  <a:pt x="1165699" y="140949"/>
                </a:cubicBezTo>
                <a:cubicBezTo>
                  <a:pt x="1141220" y="125156"/>
                  <a:pt x="1048833" y="149635"/>
                  <a:pt x="1018827" y="131474"/>
                </a:cubicBezTo>
                <a:cubicBezTo>
                  <a:pt x="988821" y="113313"/>
                  <a:pt x="1021196" y="53300"/>
                  <a:pt x="985662" y="31980"/>
                </a:cubicBezTo>
                <a:cubicBezTo>
                  <a:pt x="950128" y="10660"/>
                  <a:pt x="851424" y="8291"/>
                  <a:pt x="805625" y="3553"/>
                </a:cubicBezTo>
                <a:cubicBezTo>
                  <a:pt x="759826" y="-1185"/>
                  <a:pt x="739295" y="-1185"/>
                  <a:pt x="710868" y="3553"/>
                </a:cubicBezTo>
                <a:cubicBezTo>
                  <a:pt x="682441" y="8291"/>
                  <a:pt x="656383" y="31980"/>
                  <a:pt x="639801" y="5566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4BE3F5-8AB4-4C7E-8DFB-379A845ADAD0}"/>
              </a:ext>
            </a:extLst>
          </p:cNvPr>
          <p:cNvGrpSpPr/>
          <p:nvPr/>
        </p:nvGrpSpPr>
        <p:grpSpPr>
          <a:xfrm>
            <a:off x="645526" y="1724115"/>
            <a:ext cx="3690342" cy="4198690"/>
            <a:chOff x="7463493" y="2127250"/>
            <a:chExt cx="4325419" cy="492124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B8193A5-64AD-4BB6-9937-FC55849AB682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6647380" y="2174129"/>
              <a:chExt cx="4428162" cy="4868954"/>
            </a:xfrm>
          </p:grpSpPr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1F504A3C-D60D-4A48-A603-08D58F2B2DD3}"/>
                  </a:ext>
                </a:extLst>
              </p:cNvPr>
              <p:cNvSpPr/>
              <p:nvPr/>
            </p:nvSpPr>
            <p:spPr>
              <a:xfrm>
                <a:off x="6647380" y="2174129"/>
                <a:ext cx="4428162" cy="4868954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Top Corners Rounded 13">
                <a:extLst>
                  <a:ext uri="{FF2B5EF4-FFF2-40B4-BE49-F238E27FC236}">
                    <a16:creationId xmlns:a16="http://schemas.microsoft.com/office/drawing/2014/main" id="{9127D87D-EE95-4005-9226-8CED784E3F5F}"/>
                  </a:ext>
                </a:extLst>
              </p:cNvPr>
              <p:cNvSpPr/>
              <p:nvPr/>
            </p:nvSpPr>
            <p:spPr>
              <a:xfrm>
                <a:off x="6717587" y="2231138"/>
                <a:ext cx="4296310" cy="4745979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solidFill>
                <a:srgbClr val="FFFFFF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Graphic 50">
              <a:extLst>
                <a:ext uri="{FF2B5EF4-FFF2-40B4-BE49-F238E27FC236}">
                  <a16:creationId xmlns:a16="http://schemas.microsoft.com/office/drawing/2014/main" id="{C81A50A8-1247-49A7-B0EE-591BBE6BB2DB}"/>
                </a:ext>
              </a:extLst>
            </p:cNvPr>
            <p:cNvSpPr/>
            <p:nvPr/>
          </p:nvSpPr>
          <p:spPr>
            <a:xfrm>
              <a:off x="8783373" y="4498438"/>
              <a:ext cx="1685661" cy="2463657"/>
            </a:xfrm>
            <a:custGeom>
              <a:avLst/>
              <a:gdLst>
                <a:gd name="connsiteX0" fmla="*/ 1230327 w 1379894"/>
                <a:gd name="connsiteY0" fmla="*/ 761446 h 2016768"/>
                <a:gd name="connsiteX1" fmla="*/ 1230327 w 1379894"/>
                <a:gd name="connsiteY1" fmla="*/ 368282 h 2016768"/>
                <a:gd name="connsiteX2" fmla="*/ 1001264 w 1379894"/>
                <a:gd name="connsiteY2" fmla="*/ 86925 h 2016768"/>
                <a:gd name="connsiteX3" fmla="*/ 801215 w 1379894"/>
                <a:gd name="connsiteY3" fmla="*/ 8448 h 2016768"/>
                <a:gd name="connsiteX4" fmla="*/ 692876 w 1379894"/>
                <a:gd name="connsiteY4" fmla="*/ 3919 h 2016768"/>
                <a:gd name="connsiteX5" fmla="*/ 384487 w 1379894"/>
                <a:gd name="connsiteY5" fmla="*/ 86854 h 2016768"/>
                <a:gd name="connsiteX6" fmla="*/ 155425 w 1379894"/>
                <a:gd name="connsiteY6" fmla="*/ 368211 h 2016768"/>
                <a:gd name="connsiteX7" fmla="*/ 155425 w 1379894"/>
                <a:gd name="connsiteY7" fmla="*/ 761375 h 2016768"/>
                <a:gd name="connsiteX8" fmla="*/ 3919 w 1379894"/>
                <a:gd name="connsiteY8" fmla="*/ 855137 h 2016768"/>
                <a:gd name="connsiteX9" fmla="*/ 72489 w 1379894"/>
                <a:gd name="connsiteY9" fmla="*/ 977770 h 2016768"/>
                <a:gd name="connsiteX10" fmla="*/ 202341 w 1379894"/>
                <a:gd name="connsiteY10" fmla="*/ 963335 h 2016768"/>
                <a:gd name="connsiteX11" fmla="*/ 555806 w 1379894"/>
                <a:gd name="connsiteY11" fmla="*/ 1244692 h 2016768"/>
                <a:gd name="connsiteX12" fmla="*/ 299712 w 1379894"/>
                <a:gd name="connsiteY12" fmla="*/ 1471914 h 2016768"/>
                <a:gd name="connsiteX13" fmla="*/ 166251 w 1379894"/>
                <a:gd name="connsiteY13" fmla="*/ 2019767 h 2016768"/>
                <a:gd name="connsiteX14" fmla="*/ 335801 w 1379894"/>
                <a:gd name="connsiteY14" fmla="*/ 2012974 h 2016768"/>
                <a:gd name="connsiteX15" fmla="*/ 418737 w 1379894"/>
                <a:gd name="connsiteY15" fmla="*/ 1695528 h 2016768"/>
                <a:gd name="connsiteX16" fmla="*/ 433172 w 1379894"/>
                <a:gd name="connsiteY16" fmla="*/ 2019767 h 2016768"/>
                <a:gd name="connsiteX17" fmla="*/ 952579 w 1379894"/>
                <a:gd name="connsiteY17" fmla="*/ 2019767 h 2016768"/>
                <a:gd name="connsiteX18" fmla="*/ 967015 w 1379894"/>
                <a:gd name="connsiteY18" fmla="*/ 1695528 h 2016768"/>
                <a:gd name="connsiteX19" fmla="*/ 1049950 w 1379894"/>
                <a:gd name="connsiteY19" fmla="*/ 2012974 h 2016768"/>
                <a:gd name="connsiteX20" fmla="*/ 1219500 w 1379894"/>
                <a:gd name="connsiteY20" fmla="*/ 2019767 h 2016768"/>
                <a:gd name="connsiteX21" fmla="*/ 1086039 w 1379894"/>
                <a:gd name="connsiteY21" fmla="*/ 1471914 h 2016768"/>
                <a:gd name="connsiteX22" fmla="*/ 853863 w 1379894"/>
                <a:gd name="connsiteY22" fmla="*/ 1253749 h 2016768"/>
                <a:gd name="connsiteX23" fmla="*/ 851811 w 1379894"/>
                <a:gd name="connsiteY23" fmla="*/ 1237686 h 2016768"/>
                <a:gd name="connsiteX24" fmla="*/ 1183410 w 1379894"/>
                <a:gd name="connsiteY24" fmla="*/ 963264 h 2016768"/>
                <a:gd name="connsiteX25" fmla="*/ 1313262 w 1379894"/>
                <a:gd name="connsiteY25" fmla="*/ 977700 h 2016768"/>
                <a:gd name="connsiteX26" fmla="*/ 1381832 w 1379894"/>
                <a:gd name="connsiteY26" fmla="*/ 855066 h 2016768"/>
                <a:gd name="connsiteX27" fmla="*/ 1230327 w 1379894"/>
                <a:gd name="connsiteY27" fmla="*/ 761304 h 20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79894" h="2016768">
                  <a:moveTo>
                    <a:pt x="1230327" y="761446"/>
                  </a:moveTo>
                  <a:cubicBezTo>
                    <a:pt x="1248371" y="545050"/>
                    <a:pt x="1266841" y="501601"/>
                    <a:pt x="1230327" y="368282"/>
                  </a:cubicBezTo>
                  <a:cubicBezTo>
                    <a:pt x="1193246" y="232982"/>
                    <a:pt x="1096866" y="148277"/>
                    <a:pt x="1001264" y="86925"/>
                  </a:cubicBezTo>
                  <a:cubicBezTo>
                    <a:pt x="905733" y="25573"/>
                    <a:pt x="801215" y="8448"/>
                    <a:pt x="801215" y="8448"/>
                  </a:cubicBezTo>
                  <a:cubicBezTo>
                    <a:pt x="801215" y="8448"/>
                    <a:pt x="771423" y="4839"/>
                    <a:pt x="692876" y="3919"/>
                  </a:cubicBezTo>
                  <a:cubicBezTo>
                    <a:pt x="692876" y="3919"/>
                    <a:pt x="480089" y="25573"/>
                    <a:pt x="384487" y="86854"/>
                  </a:cubicBezTo>
                  <a:cubicBezTo>
                    <a:pt x="288885" y="148207"/>
                    <a:pt x="192505" y="232911"/>
                    <a:pt x="155425" y="368211"/>
                  </a:cubicBezTo>
                  <a:cubicBezTo>
                    <a:pt x="118910" y="501530"/>
                    <a:pt x="137380" y="544979"/>
                    <a:pt x="155425" y="761375"/>
                  </a:cubicBezTo>
                  <a:cubicBezTo>
                    <a:pt x="155425" y="761375"/>
                    <a:pt x="18355" y="700023"/>
                    <a:pt x="3919" y="855137"/>
                  </a:cubicBezTo>
                  <a:cubicBezTo>
                    <a:pt x="3919" y="855137"/>
                    <a:pt x="3919" y="941681"/>
                    <a:pt x="72489" y="977770"/>
                  </a:cubicBezTo>
                  <a:cubicBezTo>
                    <a:pt x="141059" y="1013860"/>
                    <a:pt x="202341" y="963335"/>
                    <a:pt x="202341" y="963335"/>
                  </a:cubicBezTo>
                  <a:cubicBezTo>
                    <a:pt x="202341" y="963335"/>
                    <a:pt x="234822" y="1147321"/>
                    <a:pt x="555806" y="1244692"/>
                  </a:cubicBezTo>
                  <a:cubicBezTo>
                    <a:pt x="555806" y="1244692"/>
                    <a:pt x="353775" y="1309653"/>
                    <a:pt x="299712" y="1471914"/>
                  </a:cubicBezTo>
                  <a:cubicBezTo>
                    <a:pt x="245578" y="1634246"/>
                    <a:pt x="166251" y="2019767"/>
                    <a:pt x="166251" y="2019767"/>
                  </a:cubicBezTo>
                  <a:lnTo>
                    <a:pt x="335801" y="2012974"/>
                  </a:lnTo>
                  <a:lnTo>
                    <a:pt x="418737" y="1695528"/>
                  </a:lnTo>
                  <a:lnTo>
                    <a:pt x="433172" y="2019767"/>
                  </a:lnTo>
                  <a:lnTo>
                    <a:pt x="952579" y="2019767"/>
                  </a:lnTo>
                  <a:lnTo>
                    <a:pt x="967015" y="1695528"/>
                  </a:lnTo>
                  <a:lnTo>
                    <a:pt x="1049950" y="2012974"/>
                  </a:lnTo>
                  <a:lnTo>
                    <a:pt x="1219500" y="2019767"/>
                  </a:lnTo>
                  <a:cubicBezTo>
                    <a:pt x="1219500" y="2019767"/>
                    <a:pt x="1140174" y="1634176"/>
                    <a:pt x="1086039" y="1471914"/>
                  </a:cubicBezTo>
                  <a:cubicBezTo>
                    <a:pt x="1043369" y="1343973"/>
                    <a:pt x="908988" y="1276606"/>
                    <a:pt x="853863" y="1253749"/>
                  </a:cubicBezTo>
                  <a:lnTo>
                    <a:pt x="851811" y="1237686"/>
                  </a:lnTo>
                  <a:cubicBezTo>
                    <a:pt x="1152416" y="1138758"/>
                    <a:pt x="1183410" y="963264"/>
                    <a:pt x="1183410" y="963264"/>
                  </a:cubicBezTo>
                  <a:cubicBezTo>
                    <a:pt x="1183410" y="963264"/>
                    <a:pt x="1244762" y="1013789"/>
                    <a:pt x="1313262" y="977700"/>
                  </a:cubicBezTo>
                  <a:cubicBezTo>
                    <a:pt x="1381761" y="941610"/>
                    <a:pt x="1381832" y="855066"/>
                    <a:pt x="1381832" y="855066"/>
                  </a:cubicBezTo>
                  <a:cubicBezTo>
                    <a:pt x="1367396" y="699952"/>
                    <a:pt x="1230327" y="761304"/>
                    <a:pt x="1230327" y="761304"/>
                  </a:cubicBezTo>
                  <a:close/>
                </a:path>
              </a:pathLst>
            </a:custGeom>
            <a:solidFill>
              <a:srgbClr val="000000">
                <a:alpha val="5098"/>
              </a:srgbClr>
            </a:solidFill>
            <a:ln w="70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B45E81-9FDD-4D15-884B-76ADF0056A80}"/>
                </a:ext>
              </a:extLst>
            </p:cNvPr>
            <p:cNvSpPr txBox="1"/>
            <p:nvPr/>
          </p:nvSpPr>
          <p:spPr>
            <a:xfrm>
              <a:off x="7794120" y="2374757"/>
              <a:ext cx="3664166" cy="414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“มิเสียทีที่เกิดมาเป็น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เชื้อชาติทหาร นับว่า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ชายชาตรีแท้ มิได้เกรงกลัว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แก่ความตายทั้ง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ราชสมบัติก็มิได้รักใคร่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แล้วองอาจแกล้วกล้า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หาผู้ใดเปรียบเสมอมิได้”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027F474-5B37-477C-9D3E-3E63E99FD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สมิงพระราม">
            <a:extLst>
              <a:ext uri="{FF2B5EF4-FFF2-40B4-BE49-F238E27FC236}">
                <a16:creationId xmlns:a16="http://schemas.microsoft.com/office/drawing/2014/main" id="{8082F39D-0CD5-4B5E-89A0-11A7CF0AF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7067754" y="315463"/>
            <a:ext cx="1576447" cy="1861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6B67B-BF69-4E41-8D24-18B90EAB04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8685875" y="3741286"/>
            <a:ext cx="1745529" cy="1912893"/>
          </a:xfrm>
          <a:prstGeom prst="rect">
            <a:avLst/>
          </a:prstGeom>
        </p:spPr>
      </p:pic>
      <p:sp>
        <p:nvSpPr>
          <p:cNvPr id="4" name="เส้นพระราชธิดา">
            <a:extLst>
              <a:ext uri="{FF2B5EF4-FFF2-40B4-BE49-F238E27FC236}">
                <a16:creationId xmlns:a16="http://schemas.microsoft.com/office/drawing/2014/main" id="{2C26E281-50FD-42E2-9255-746CD6722B8B}"/>
              </a:ext>
            </a:extLst>
          </p:cNvPr>
          <p:cNvSpPr/>
          <p:nvPr/>
        </p:nvSpPr>
        <p:spPr>
          <a:xfrm>
            <a:off x="5836798" y="3478887"/>
            <a:ext cx="1436555" cy="2397379"/>
          </a:xfrm>
          <a:custGeom>
            <a:avLst/>
            <a:gdLst>
              <a:gd name="connsiteX0" fmla="*/ 589979 w 1436555"/>
              <a:gd name="connsiteY0" fmla="*/ 142345 h 2397379"/>
              <a:gd name="connsiteX1" fmla="*/ 527634 w 1436555"/>
              <a:gd name="connsiteY1" fmla="*/ 246254 h 2397379"/>
              <a:gd name="connsiteX2" fmla="*/ 366575 w 1436555"/>
              <a:gd name="connsiteY2" fmla="*/ 329381 h 2397379"/>
              <a:gd name="connsiteX3" fmla="*/ 273057 w 1436555"/>
              <a:gd name="connsiteY3" fmla="*/ 521613 h 2397379"/>
              <a:gd name="connsiteX4" fmla="*/ 252275 w 1436555"/>
              <a:gd name="connsiteY4" fmla="*/ 776190 h 2397379"/>
              <a:gd name="connsiteX5" fmla="*/ 215907 w 1436555"/>
              <a:gd name="connsiteY5" fmla="*/ 890490 h 2397379"/>
              <a:gd name="connsiteX6" fmla="*/ 241884 w 1436555"/>
              <a:gd name="connsiteY6" fmla="*/ 1082722 h 2397379"/>
              <a:gd name="connsiteX7" fmla="*/ 371770 w 1436555"/>
              <a:gd name="connsiteY7" fmla="*/ 1217804 h 2397379"/>
              <a:gd name="connsiteX8" fmla="*/ 283447 w 1436555"/>
              <a:gd name="connsiteY8" fmla="*/ 1290540 h 2397379"/>
              <a:gd name="connsiteX9" fmla="*/ 179538 w 1436555"/>
              <a:gd name="connsiteY9" fmla="*/ 1404840 h 2397379"/>
              <a:gd name="connsiteX10" fmla="*/ 127584 w 1436555"/>
              <a:gd name="connsiteY10" fmla="*/ 1695786 h 2397379"/>
              <a:gd name="connsiteX11" fmla="*/ 153561 w 1436555"/>
              <a:gd name="connsiteY11" fmla="*/ 1898408 h 2397379"/>
              <a:gd name="connsiteX12" fmla="*/ 184734 w 1436555"/>
              <a:gd name="connsiteY12" fmla="*/ 1986731 h 2397379"/>
              <a:gd name="connsiteX13" fmla="*/ 80825 w 1436555"/>
              <a:gd name="connsiteY13" fmla="*/ 2147790 h 2397379"/>
              <a:gd name="connsiteX14" fmla="*/ 8088 w 1436555"/>
              <a:gd name="connsiteY14" fmla="*/ 2360804 h 2397379"/>
              <a:gd name="connsiteX15" fmla="*/ 278252 w 1436555"/>
              <a:gd name="connsiteY15" fmla="*/ 2397172 h 2397379"/>
              <a:gd name="connsiteX16" fmla="*/ 1270584 w 1436555"/>
              <a:gd name="connsiteY16" fmla="*/ 2381586 h 2397379"/>
              <a:gd name="connsiteX17" fmla="*/ 1379688 w 1436555"/>
              <a:gd name="connsiteY17" fmla="*/ 2371195 h 2397379"/>
              <a:gd name="connsiteX18" fmla="*/ 1421252 w 1436555"/>
              <a:gd name="connsiteY18" fmla="*/ 2314045 h 2397379"/>
              <a:gd name="connsiteX19" fmla="*/ 1119916 w 1436555"/>
              <a:gd name="connsiteY19" fmla="*/ 1981536 h 2397379"/>
              <a:gd name="connsiteX20" fmla="*/ 1197847 w 1436555"/>
              <a:gd name="connsiteY20" fmla="*/ 1934777 h 2397379"/>
              <a:gd name="connsiteX21" fmla="*/ 1244607 w 1436555"/>
              <a:gd name="connsiteY21" fmla="*/ 1851649 h 2397379"/>
              <a:gd name="connsiteX22" fmla="*/ 1208238 w 1436555"/>
              <a:gd name="connsiteY22" fmla="*/ 1664613 h 2397379"/>
              <a:gd name="connsiteX23" fmla="*/ 1182261 w 1436555"/>
              <a:gd name="connsiteY23" fmla="*/ 1415231 h 2397379"/>
              <a:gd name="connsiteX24" fmla="*/ 1182261 w 1436555"/>
              <a:gd name="connsiteY24" fmla="*/ 984008 h 2397379"/>
              <a:gd name="connsiteX25" fmla="*/ 1151088 w 1436555"/>
              <a:gd name="connsiteY25" fmla="*/ 755408 h 2397379"/>
              <a:gd name="connsiteX26" fmla="*/ 1197847 w 1436555"/>
              <a:gd name="connsiteY26" fmla="*/ 557981 h 2397379"/>
              <a:gd name="connsiteX27" fmla="*/ 1265388 w 1436555"/>
              <a:gd name="connsiteY27" fmla="*/ 480049 h 2397379"/>
              <a:gd name="connsiteX28" fmla="*/ 1270584 w 1436555"/>
              <a:gd name="connsiteY28" fmla="*/ 376140 h 2397379"/>
              <a:gd name="connsiteX29" fmla="*/ 1151088 w 1436555"/>
              <a:gd name="connsiteY29" fmla="*/ 209886 h 2397379"/>
              <a:gd name="connsiteX30" fmla="*/ 1041984 w 1436555"/>
              <a:gd name="connsiteY30" fmla="*/ 74804 h 2397379"/>
              <a:gd name="connsiteX31" fmla="*/ 922488 w 1436555"/>
              <a:gd name="connsiteY31" fmla="*/ 2068 h 2397379"/>
              <a:gd name="connsiteX32" fmla="*/ 766625 w 1436555"/>
              <a:gd name="connsiteY32" fmla="*/ 22849 h 2397379"/>
              <a:gd name="connsiteX33" fmla="*/ 662716 w 1436555"/>
              <a:gd name="connsiteY33" fmla="*/ 54022 h 2397379"/>
              <a:gd name="connsiteX34" fmla="*/ 589979 w 1436555"/>
              <a:gd name="connsiteY34" fmla="*/ 142345 h 23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6555" h="2397379">
                <a:moveTo>
                  <a:pt x="589979" y="142345"/>
                </a:moveTo>
                <a:cubicBezTo>
                  <a:pt x="567465" y="174384"/>
                  <a:pt x="564868" y="215081"/>
                  <a:pt x="527634" y="246254"/>
                </a:cubicBezTo>
                <a:cubicBezTo>
                  <a:pt x="490400" y="277427"/>
                  <a:pt x="409004" y="283488"/>
                  <a:pt x="366575" y="329381"/>
                </a:cubicBezTo>
                <a:cubicBezTo>
                  <a:pt x="324146" y="375274"/>
                  <a:pt x="292107" y="447145"/>
                  <a:pt x="273057" y="521613"/>
                </a:cubicBezTo>
                <a:cubicBezTo>
                  <a:pt x="254007" y="596081"/>
                  <a:pt x="261800" y="714711"/>
                  <a:pt x="252275" y="776190"/>
                </a:cubicBezTo>
                <a:cubicBezTo>
                  <a:pt x="242750" y="837669"/>
                  <a:pt x="217639" y="839401"/>
                  <a:pt x="215907" y="890490"/>
                </a:cubicBezTo>
                <a:cubicBezTo>
                  <a:pt x="214175" y="941579"/>
                  <a:pt x="215907" y="1028170"/>
                  <a:pt x="241884" y="1082722"/>
                </a:cubicBezTo>
                <a:cubicBezTo>
                  <a:pt x="267861" y="1137274"/>
                  <a:pt x="364843" y="1183168"/>
                  <a:pt x="371770" y="1217804"/>
                </a:cubicBezTo>
                <a:cubicBezTo>
                  <a:pt x="378697" y="1252440"/>
                  <a:pt x="315486" y="1259367"/>
                  <a:pt x="283447" y="1290540"/>
                </a:cubicBezTo>
                <a:cubicBezTo>
                  <a:pt x="251408" y="1321713"/>
                  <a:pt x="205515" y="1337299"/>
                  <a:pt x="179538" y="1404840"/>
                </a:cubicBezTo>
                <a:cubicBezTo>
                  <a:pt x="153561" y="1472381"/>
                  <a:pt x="131913" y="1613525"/>
                  <a:pt x="127584" y="1695786"/>
                </a:cubicBezTo>
                <a:cubicBezTo>
                  <a:pt x="123255" y="1778047"/>
                  <a:pt x="144036" y="1849917"/>
                  <a:pt x="153561" y="1898408"/>
                </a:cubicBezTo>
                <a:cubicBezTo>
                  <a:pt x="163086" y="1946899"/>
                  <a:pt x="196857" y="1945167"/>
                  <a:pt x="184734" y="1986731"/>
                </a:cubicBezTo>
                <a:cubicBezTo>
                  <a:pt x="172611" y="2028295"/>
                  <a:pt x="110266" y="2085445"/>
                  <a:pt x="80825" y="2147790"/>
                </a:cubicBezTo>
                <a:cubicBezTo>
                  <a:pt x="51384" y="2210136"/>
                  <a:pt x="-24817" y="2319240"/>
                  <a:pt x="8088" y="2360804"/>
                </a:cubicBezTo>
                <a:cubicBezTo>
                  <a:pt x="40992" y="2402368"/>
                  <a:pt x="278252" y="2397172"/>
                  <a:pt x="278252" y="2397172"/>
                </a:cubicBezTo>
                <a:lnTo>
                  <a:pt x="1270584" y="2381586"/>
                </a:lnTo>
                <a:cubicBezTo>
                  <a:pt x="1454157" y="2377257"/>
                  <a:pt x="1354577" y="2382452"/>
                  <a:pt x="1379688" y="2371195"/>
                </a:cubicBezTo>
                <a:cubicBezTo>
                  <a:pt x="1404799" y="2359938"/>
                  <a:pt x="1464547" y="2378988"/>
                  <a:pt x="1421252" y="2314045"/>
                </a:cubicBezTo>
                <a:cubicBezTo>
                  <a:pt x="1377957" y="2249102"/>
                  <a:pt x="1157150" y="2044747"/>
                  <a:pt x="1119916" y="1981536"/>
                </a:cubicBezTo>
                <a:cubicBezTo>
                  <a:pt x="1082682" y="1918325"/>
                  <a:pt x="1177065" y="1956425"/>
                  <a:pt x="1197847" y="1934777"/>
                </a:cubicBezTo>
                <a:cubicBezTo>
                  <a:pt x="1218629" y="1913129"/>
                  <a:pt x="1242875" y="1896676"/>
                  <a:pt x="1244607" y="1851649"/>
                </a:cubicBezTo>
                <a:cubicBezTo>
                  <a:pt x="1246339" y="1806622"/>
                  <a:pt x="1218629" y="1737349"/>
                  <a:pt x="1208238" y="1664613"/>
                </a:cubicBezTo>
                <a:cubicBezTo>
                  <a:pt x="1197847" y="1591877"/>
                  <a:pt x="1186590" y="1528665"/>
                  <a:pt x="1182261" y="1415231"/>
                </a:cubicBezTo>
                <a:cubicBezTo>
                  <a:pt x="1177932" y="1301797"/>
                  <a:pt x="1187456" y="1093978"/>
                  <a:pt x="1182261" y="984008"/>
                </a:cubicBezTo>
                <a:cubicBezTo>
                  <a:pt x="1177066" y="874038"/>
                  <a:pt x="1148490" y="826412"/>
                  <a:pt x="1151088" y="755408"/>
                </a:cubicBezTo>
                <a:cubicBezTo>
                  <a:pt x="1153686" y="684404"/>
                  <a:pt x="1178797" y="603874"/>
                  <a:pt x="1197847" y="557981"/>
                </a:cubicBezTo>
                <a:cubicBezTo>
                  <a:pt x="1216897" y="512088"/>
                  <a:pt x="1253265" y="510356"/>
                  <a:pt x="1265388" y="480049"/>
                </a:cubicBezTo>
                <a:cubicBezTo>
                  <a:pt x="1277511" y="449742"/>
                  <a:pt x="1289634" y="421167"/>
                  <a:pt x="1270584" y="376140"/>
                </a:cubicBezTo>
                <a:cubicBezTo>
                  <a:pt x="1251534" y="331113"/>
                  <a:pt x="1189188" y="260109"/>
                  <a:pt x="1151088" y="209886"/>
                </a:cubicBezTo>
                <a:cubicBezTo>
                  <a:pt x="1112988" y="159663"/>
                  <a:pt x="1080084" y="109440"/>
                  <a:pt x="1041984" y="74804"/>
                </a:cubicBezTo>
                <a:cubicBezTo>
                  <a:pt x="1003884" y="40168"/>
                  <a:pt x="968381" y="10727"/>
                  <a:pt x="922488" y="2068"/>
                </a:cubicBezTo>
                <a:cubicBezTo>
                  <a:pt x="876595" y="-6591"/>
                  <a:pt x="809920" y="14190"/>
                  <a:pt x="766625" y="22849"/>
                </a:cubicBezTo>
                <a:cubicBezTo>
                  <a:pt x="723330" y="31508"/>
                  <a:pt x="691291" y="36704"/>
                  <a:pt x="662716" y="54022"/>
                </a:cubicBezTo>
                <a:cubicBezTo>
                  <a:pt x="634141" y="71340"/>
                  <a:pt x="612493" y="110306"/>
                  <a:pt x="589979" y="14234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พระราชธิดา">
            <a:extLst>
              <a:ext uri="{FF2B5EF4-FFF2-40B4-BE49-F238E27FC236}">
                <a16:creationId xmlns:a16="http://schemas.microsoft.com/office/drawing/2014/main" id="{F23A773E-4D42-453E-8F64-EB5018DE35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>
          <a:xfrm>
            <a:off x="5943600" y="3605516"/>
            <a:ext cx="1134544" cy="2338084"/>
          </a:xfrm>
          <a:prstGeom prst="rect">
            <a:avLst/>
          </a:prstGeom>
        </p:spPr>
      </p:pic>
      <p:grpSp>
        <p:nvGrpSpPr>
          <p:cNvPr id="15" name="ตอบธิดา">
            <a:extLst>
              <a:ext uri="{FF2B5EF4-FFF2-40B4-BE49-F238E27FC236}">
                <a16:creationId xmlns:a16="http://schemas.microsoft.com/office/drawing/2014/main" id="{19291A40-F8A8-41B9-83EF-9EA0E0388515}"/>
              </a:ext>
            </a:extLst>
          </p:cNvPr>
          <p:cNvGrpSpPr/>
          <p:nvPr/>
        </p:nvGrpSpPr>
        <p:grpSpPr>
          <a:xfrm>
            <a:off x="5352091" y="5484315"/>
            <a:ext cx="2368501" cy="840285"/>
            <a:chOff x="4550991" y="316531"/>
            <a:chExt cx="2368501" cy="840285"/>
          </a:xfrm>
        </p:grpSpPr>
        <p:grpSp>
          <p:nvGrpSpPr>
            <p:cNvPr id="48" name="กอลจิคอมเพล็กซ์">
              <a:extLst>
                <a:ext uri="{FF2B5EF4-FFF2-40B4-BE49-F238E27FC236}">
                  <a16:creationId xmlns:a16="http://schemas.microsoft.com/office/drawing/2014/main" id="{EDDF7E69-44B0-43B7-982A-E7CCCFBBA823}"/>
                </a:ext>
              </a:extLst>
            </p:cNvPr>
            <p:cNvGrpSpPr/>
            <p:nvPr/>
          </p:nvGrpSpPr>
          <p:grpSpPr>
            <a:xfrm>
              <a:off x="4550991" y="316531"/>
              <a:ext cx="2368501" cy="840285"/>
              <a:chOff x="5147984" y="2339492"/>
              <a:chExt cx="1874892" cy="471916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DC01DEF-B92E-411D-BBFE-4E12B2E7DE8A}"/>
                  </a:ext>
                </a:extLst>
              </p:cNvPr>
              <p:cNvSpPr/>
              <p:nvPr/>
            </p:nvSpPr>
            <p:spPr>
              <a:xfrm>
                <a:off x="5170026" y="2420446"/>
                <a:ext cx="1852850" cy="390962"/>
              </a:xfrm>
              <a:prstGeom prst="roundRect">
                <a:avLst>
                  <a:gd name="adj" fmla="val 26974"/>
                </a:avLst>
              </a:prstGeom>
              <a:solidFill>
                <a:srgbClr val="E9F1F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1685BA0-9CE3-43CD-8442-7F38CBCB983E}"/>
                  </a:ext>
                </a:extLst>
              </p:cNvPr>
              <p:cNvGrpSpPr/>
              <p:nvPr/>
            </p:nvGrpSpPr>
            <p:grpSpPr>
              <a:xfrm>
                <a:off x="5147984" y="2339492"/>
                <a:ext cx="1865142" cy="424536"/>
                <a:chOff x="5147534" y="2344630"/>
                <a:chExt cx="1865142" cy="424536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8278838C-EA37-4062-AA78-59A62A69CDCB}"/>
                    </a:ext>
                  </a:extLst>
                </p:cNvPr>
                <p:cNvSpPr/>
                <p:nvPr/>
              </p:nvSpPr>
              <p:spPr>
                <a:xfrm>
                  <a:off x="5215184" y="2366538"/>
                  <a:ext cx="1761635" cy="402628"/>
                </a:xfrm>
                <a:prstGeom prst="roundRect">
                  <a:avLst>
                    <a:gd name="adj" fmla="val 26974"/>
                  </a:avLst>
                </a:prstGeom>
                <a:solidFill>
                  <a:srgbClr val="F99400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1CDC67C-DCF1-4657-BC10-23F7A4257224}"/>
                    </a:ext>
                  </a:extLst>
                </p:cNvPr>
                <p:cNvSpPr/>
                <p:nvPr/>
              </p:nvSpPr>
              <p:spPr>
                <a:xfrm>
                  <a:off x="5215184" y="2365765"/>
                  <a:ext cx="1761635" cy="356026"/>
                </a:xfrm>
                <a:prstGeom prst="roundRect">
                  <a:avLst>
                    <a:gd name="adj" fmla="val 26974"/>
                  </a:avLst>
                </a:prstGeom>
                <a:solidFill>
                  <a:schemeClr val="bg1"/>
                </a:solidFill>
                <a:ln w="12700">
                  <a:solidFill>
                    <a:srgbClr val="F99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82DBFF1-360C-4F9A-982D-C485CAD1E2B2}"/>
                    </a:ext>
                  </a:extLst>
                </p:cNvPr>
                <p:cNvSpPr txBox="1"/>
                <p:nvPr/>
              </p:nvSpPr>
              <p:spPr>
                <a:xfrm>
                  <a:off x="5147534" y="2344630"/>
                  <a:ext cx="1865142" cy="259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rgbClr val="F9940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พระราชธิดาของ</a:t>
                  </a:r>
                </a:p>
              </p:txBody>
            </p:sp>
          </p:grp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8A1B3F-961C-4EEE-8439-5E3F68E4D2B3}"/>
                </a:ext>
              </a:extLst>
            </p:cNvPr>
            <p:cNvSpPr txBox="1"/>
            <p:nvPr/>
          </p:nvSpPr>
          <p:spPr>
            <a:xfrm>
              <a:off x="4563308" y="605134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F994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grpSp>
        <p:nvGrpSpPr>
          <p:cNvPr id="2" name="ธิดา คำตอบ">
            <a:extLst>
              <a:ext uri="{FF2B5EF4-FFF2-40B4-BE49-F238E27FC236}">
                <a16:creationId xmlns:a16="http://schemas.microsoft.com/office/drawing/2014/main" id="{74139774-31D5-40A4-875E-C56937D959A6}"/>
              </a:ext>
            </a:extLst>
          </p:cNvPr>
          <p:cNvGrpSpPr/>
          <p:nvPr/>
        </p:nvGrpSpPr>
        <p:grpSpPr>
          <a:xfrm>
            <a:off x="5366778" y="5514802"/>
            <a:ext cx="2368296" cy="725434"/>
            <a:chOff x="6778310" y="307882"/>
            <a:chExt cx="2368296" cy="752194"/>
          </a:xfrm>
        </p:grpSpPr>
        <p:grpSp>
          <p:nvGrpSpPr>
            <p:cNvPr id="59" name="กด กอลจิ">
              <a:extLst>
                <a:ext uri="{FF2B5EF4-FFF2-40B4-BE49-F238E27FC236}">
                  <a16:creationId xmlns:a16="http://schemas.microsoft.com/office/drawing/2014/main" id="{A627ED27-20DE-4302-8FA0-D117A3E2A401}"/>
                </a:ext>
              </a:extLst>
            </p:cNvPr>
            <p:cNvGrpSpPr/>
            <p:nvPr/>
          </p:nvGrpSpPr>
          <p:grpSpPr>
            <a:xfrm>
              <a:off x="6778310" y="307882"/>
              <a:ext cx="2368296" cy="743722"/>
              <a:chOff x="5159391" y="2360083"/>
              <a:chExt cx="1865142" cy="409083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C5ABAC0-ED91-4A4C-801D-F9FA9F94E4B8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2292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CBD2304-7FAC-4EC3-9C57-93E55B3E874E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94C1BBD-9F51-466C-B663-A592EA7419D0}"/>
                  </a:ext>
                </a:extLst>
              </p:cNvPr>
              <p:cNvSpPr txBox="1"/>
              <p:nvPr/>
            </p:nvSpPr>
            <p:spPr>
              <a:xfrm>
                <a:off x="5159391" y="2360083"/>
                <a:ext cx="1865142" cy="253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พระราชธิดาของ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CB31E6C-A37F-4CA4-8978-317511DE65FF}"/>
                </a:ext>
              </a:extLst>
            </p:cNvPr>
            <p:cNvSpPr txBox="1"/>
            <p:nvPr/>
          </p:nvSpPr>
          <p:spPr>
            <a:xfrm>
              <a:off x="6784365" y="598410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4980BBF-663B-4887-918F-A275B880FC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4947529" y="959826"/>
            <a:ext cx="1345497" cy="2175359"/>
          </a:xfrm>
          <a:prstGeom prst="rect">
            <a:avLst/>
          </a:prstGeom>
        </p:spPr>
      </p:pic>
      <p:grpSp>
        <p:nvGrpSpPr>
          <p:cNvPr id="40" name="กรุงต้าฉิง ตอบ">
            <a:extLst>
              <a:ext uri="{FF2B5EF4-FFF2-40B4-BE49-F238E27FC236}">
                <a16:creationId xmlns:a16="http://schemas.microsoft.com/office/drawing/2014/main" id="{7C5B4A8D-1C73-4B10-BA36-5198580DF026}"/>
              </a:ext>
            </a:extLst>
          </p:cNvPr>
          <p:cNvGrpSpPr/>
          <p:nvPr/>
        </p:nvGrpSpPr>
        <p:grpSpPr>
          <a:xfrm>
            <a:off x="4569832" y="2932801"/>
            <a:ext cx="2103743" cy="520305"/>
            <a:chOff x="5147984" y="2360627"/>
            <a:chExt cx="1874892" cy="450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57B7D4-C766-4079-9250-BA398880108C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D738B4-5033-41B4-851C-2E4684917832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03401"/>
              <a:chOff x="5147534" y="2365765"/>
              <a:chExt cx="1865142" cy="403401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3FB4F7B-D9F4-4C67-A68B-63867551A433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C057E17-2797-4B8E-AE4C-1AF09E398804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2742F-BE0E-46D7-AEE4-CC2E72FB5191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8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</a:t>
                </a:r>
              </a:p>
            </p:txBody>
          </p:sp>
        </p:grpSp>
      </p:grpSp>
      <p:grpSp>
        <p:nvGrpSpPr>
          <p:cNvPr id="64" name="กรุงต้าฉิง คำตอบ">
            <a:extLst>
              <a:ext uri="{FF2B5EF4-FFF2-40B4-BE49-F238E27FC236}">
                <a16:creationId xmlns:a16="http://schemas.microsoft.com/office/drawing/2014/main" id="{7D85DB36-B18C-41C1-8833-FF83E3E08808}"/>
              </a:ext>
            </a:extLst>
          </p:cNvPr>
          <p:cNvGrpSpPr/>
          <p:nvPr/>
        </p:nvGrpSpPr>
        <p:grpSpPr>
          <a:xfrm>
            <a:off x="4634798" y="2922989"/>
            <a:ext cx="1994777" cy="477738"/>
            <a:chOff x="5202743" y="2380780"/>
            <a:chExt cx="1780481" cy="414697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FFA693B-497E-4CF3-9B22-F773A9439CC4}"/>
                </a:ext>
              </a:extLst>
            </p:cNvPr>
            <p:cNvSpPr/>
            <p:nvPr/>
          </p:nvSpPr>
          <p:spPr>
            <a:xfrm>
              <a:off x="5210867" y="2380780"/>
              <a:ext cx="1772357" cy="412291"/>
            </a:xfrm>
            <a:prstGeom prst="roundRect">
              <a:avLst>
                <a:gd name="adj" fmla="val 22224"/>
              </a:avLst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04DD863-5B80-4559-8FCB-0A8B3458947E}"/>
                </a:ext>
              </a:extLst>
            </p:cNvPr>
            <p:cNvSpPr/>
            <p:nvPr/>
          </p:nvSpPr>
          <p:spPr>
            <a:xfrm>
              <a:off x="5202743" y="2394449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พระเจ้ากรุงต้าฉิง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สมิงพระราม ตอบ">
            <a:extLst>
              <a:ext uri="{FF2B5EF4-FFF2-40B4-BE49-F238E27FC236}">
                <a16:creationId xmlns:a16="http://schemas.microsoft.com/office/drawing/2014/main" id="{1D5251CA-A781-4DAD-A621-AACA88FF9CC1}"/>
              </a:ext>
            </a:extLst>
          </p:cNvPr>
          <p:cNvGrpSpPr/>
          <p:nvPr/>
        </p:nvGrpSpPr>
        <p:grpSpPr>
          <a:xfrm>
            <a:off x="6866424" y="2084402"/>
            <a:ext cx="2103460" cy="520305"/>
            <a:chOff x="5148236" y="2360627"/>
            <a:chExt cx="1874640" cy="45078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6BA7BCC-234F-44A8-9FE5-5EF5008F2EA3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F329FC0-F3C6-4CEF-980D-343FA5AA87D0}"/>
                </a:ext>
              </a:extLst>
            </p:cNvPr>
            <p:cNvGrpSpPr/>
            <p:nvPr/>
          </p:nvGrpSpPr>
          <p:grpSpPr>
            <a:xfrm>
              <a:off x="5148236" y="2360627"/>
              <a:ext cx="1865142" cy="404830"/>
              <a:chOff x="5147786" y="2365765"/>
              <a:chExt cx="1865142" cy="40483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C283961-C425-4225-A1D4-77A0B3972161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64BB3362-F1A3-41BB-A7D2-C1A325351335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6B7C30AF-CFF8-4987-9DD8-5159EAE5FEE0}"/>
                  </a:ext>
                </a:extLst>
              </p:cNvPr>
              <p:cNvSpPr txBox="1"/>
              <p:nvPr/>
            </p:nvSpPr>
            <p:spPr>
              <a:xfrm>
                <a:off x="5147786" y="2370619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สมิงพระราม</a:t>
                </a:r>
              </a:p>
            </p:txBody>
          </p:sp>
        </p:grpSp>
      </p:grpSp>
      <p:grpSp>
        <p:nvGrpSpPr>
          <p:cNvPr id="75" name="สมิงพระราม คำตอบ">
            <a:extLst>
              <a:ext uri="{FF2B5EF4-FFF2-40B4-BE49-F238E27FC236}">
                <a16:creationId xmlns:a16="http://schemas.microsoft.com/office/drawing/2014/main" id="{8A7410F6-D92A-4C33-AE12-624C9E4A8789}"/>
              </a:ext>
            </a:extLst>
          </p:cNvPr>
          <p:cNvGrpSpPr/>
          <p:nvPr/>
        </p:nvGrpSpPr>
        <p:grpSpPr>
          <a:xfrm>
            <a:off x="6890874" y="2085582"/>
            <a:ext cx="2100726" cy="480497"/>
            <a:chOff x="5164834" y="2365765"/>
            <a:chExt cx="1875048" cy="447843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8DAD080-7C1F-4FDC-B7AC-007455CB91D4}"/>
                </a:ext>
              </a:extLst>
            </p:cNvPr>
            <p:cNvSpPr/>
            <p:nvPr/>
          </p:nvSpPr>
          <p:spPr>
            <a:xfrm>
              <a:off x="5215184" y="2366538"/>
              <a:ext cx="1761635" cy="423971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90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9A31C3D-B76F-456A-9BD0-95042AB85546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270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3753CE-975D-4718-BD86-A126AEC02E65}"/>
                </a:ext>
              </a:extLst>
            </p:cNvPr>
            <p:cNvSpPr txBox="1"/>
            <p:nvPr/>
          </p:nvSpPr>
          <p:spPr>
            <a:xfrm>
              <a:off x="5164834" y="2383318"/>
              <a:ext cx="1875048" cy="430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สมิงพระราม</a:t>
              </a:r>
            </a:p>
          </p:txBody>
        </p:sp>
      </p:grpSp>
      <p:grpSp>
        <p:nvGrpSpPr>
          <p:cNvPr id="90" name="กามะนี ตอบ">
            <a:extLst>
              <a:ext uri="{FF2B5EF4-FFF2-40B4-BE49-F238E27FC236}">
                <a16:creationId xmlns:a16="http://schemas.microsoft.com/office/drawing/2014/main" id="{BC2C756B-F6F0-4412-911D-58D617BEF1B3}"/>
              </a:ext>
            </a:extLst>
          </p:cNvPr>
          <p:cNvGrpSpPr/>
          <p:nvPr/>
        </p:nvGrpSpPr>
        <p:grpSpPr>
          <a:xfrm>
            <a:off x="8655005" y="5590854"/>
            <a:ext cx="2103240" cy="524987"/>
            <a:chOff x="5148432" y="2356570"/>
            <a:chExt cx="1874444" cy="454838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6309D63-E0A8-43BE-B4F0-63B866B7D528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842CB8B-A9AD-4B1E-A6A8-89FA39E34147}"/>
                </a:ext>
              </a:extLst>
            </p:cNvPr>
            <p:cNvGrpSpPr/>
            <p:nvPr/>
          </p:nvGrpSpPr>
          <p:grpSpPr>
            <a:xfrm>
              <a:off x="5148432" y="2356570"/>
              <a:ext cx="1865142" cy="407458"/>
              <a:chOff x="5147982" y="2361708"/>
              <a:chExt cx="1865142" cy="407458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5694DC4C-0C32-4F7E-9AC4-153B9598F169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412BB8F-E0E8-492F-B125-05B83ED2DC91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E1DABF6-807B-4282-BF20-6139D0883AB6}"/>
                  </a:ext>
                </a:extLst>
              </p:cNvPr>
              <p:cNvSpPr txBox="1"/>
              <p:nvPr/>
            </p:nvSpPr>
            <p:spPr>
              <a:xfrm>
                <a:off x="5147982" y="236170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กามะนี</a:t>
                </a:r>
              </a:p>
            </p:txBody>
          </p:sp>
        </p:grpSp>
      </p:grpSp>
      <p:grpSp>
        <p:nvGrpSpPr>
          <p:cNvPr id="96" name="กามะนี คำตอบ">
            <a:extLst>
              <a:ext uri="{FF2B5EF4-FFF2-40B4-BE49-F238E27FC236}">
                <a16:creationId xmlns:a16="http://schemas.microsoft.com/office/drawing/2014/main" id="{2C1BDB38-148B-4DA9-95CA-BA5956CFEB0C}"/>
              </a:ext>
            </a:extLst>
          </p:cNvPr>
          <p:cNvGrpSpPr/>
          <p:nvPr/>
        </p:nvGrpSpPr>
        <p:grpSpPr>
          <a:xfrm>
            <a:off x="8646407" y="5592999"/>
            <a:ext cx="2089628" cy="484896"/>
            <a:chOff x="5137962" y="2365765"/>
            <a:chExt cx="1865142" cy="451943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343A97B1-361B-4623-83AE-9368EFF0B749}"/>
                </a:ext>
              </a:extLst>
            </p:cNvPr>
            <p:cNvSpPr/>
            <p:nvPr/>
          </p:nvSpPr>
          <p:spPr>
            <a:xfrm>
              <a:off x="5212665" y="2369091"/>
              <a:ext cx="1761635" cy="423172"/>
            </a:xfrm>
            <a:prstGeom prst="roundRect">
              <a:avLst>
                <a:gd name="adj" fmla="val 23312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9F72F9D-4F1E-4A5E-B3FF-6758709ED42B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28F382-0B8A-4341-85B1-89AA3E4F1729}"/>
                </a:ext>
              </a:extLst>
            </p:cNvPr>
            <p:cNvSpPr txBox="1"/>
            <p:nvPr/>
          </p:nvSpPr>
          <p:spPr>
            <a:xfrm>
              <a:off x="5137962" y="2387417"/>
              <a:ext cx="1865142" cy="4302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กามะนี</a:t>
              </a:r>
            </a:p>
          </p:txBody>
        </p:sp>
      </p:grpSp>
      <p:pic>
        <p:nvPicPr>
          <p:cNvPr id="104" name="teacher guide">
            <a:extLst>
              <a:ext uri="{FF2B5EF4-FFF2-40B4-BE49-F238E27FC236}">
                <a16:creationId xmlns:a16="http://schemas.microsoft.com/office/drawing/2014/main" id="{A2523873-F3A0-4843-9791-4373D7DFBB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86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F1DC73-37AC-4037-87E1-8191024C25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585" y="6222242"/>
            <a:ext cx="937871" cy="491265"/>
          </a:xfrm>
          <a:prstGeom prst="rect">
            <a:avLst/>
          </a:prstGeom>
        </p:spPr>
      </p:pic>
      <p:sp>
        <p:nvSpPr>
          <p:cNvPr id="105" name="เส้นพระเจ้าฝรั่งมังฆ้อง">
            <a:extLst>
              <a:ext uri="{FF2B5EF4-FFF2-40B4-BE49-F238E27FC236}">
                <a16:creationId xmlns:a16="http://schemas.microsoft.com/office/drawing/2014/main" id="{5F8399B0-7BB3-49C9-8F2C-9C3D3FCB4926}"/>
              </a:ext>
            </a:extLst>
          </p:cNvPr>
          <p:cNvSpPr/>
          <p:nvPr/>
        </p:nvSpPr>
        <p:spPr>
          <a:xfrm>
            <a:off x="9817044" y="885500"/>
            <a:ext cx="1499153" cy="2343690"/>
          </a:xfrm>
          <a:custGeom>
            <a:avLst/>
            <a:gdLst>
              <a:gd name="connsiteX0" fmla="*/ 215956 w 1499153"/>
              <a:gd name="connsiteY0" fmla="*/ 147162 h 2343690"/>
              <a:gd name="connsiteX1" fmla="*/ 118589 w 1499153"/>
              <a:gd name="connsiteY1" fmla="*/ 375762 h 2343690"/>
              <a:gd name="connsiteX2" fmla="*/ 160923 w 1499153"/>
              <a:gd name="connsiteY2" fmla="*/ 490062 h 2343690"/>
              <a:gd name="connsiteX3" fmla="*/ 84723 w 1499153"/>
              <a:gd name="connsiteY3" fmla="*/ 748295 h 2343690"/>
              <a:gd name="connsiteX4" fmla="*/ 80489 w 1499153"/>
              <a:gd name="connsiteY4" fmla="*/ 866829 h 2343690"/>
              <a:gd name="connsiteX5" fmla="*/ 182089 w 1499153"/>
              <a:gd name="connsiteY5" fmla="*/ 1014995 h 2343690"/>
              <a:gd name="connsiteX6" fmla="*/ 283689 w 1499153"/>
              <a:gd name="connsiteY6" fmla="*/ 1065795 h 2343690"/>
              <a:gd name="connsiteX7" fmla="*/ 237123 w 1499153"/>
              <a:gd name="connsiteY7" fmla="*/ 1213962 h 2343690"/>
              <a:gd name="connsiteX8" fmla="*/ 160923 w 1499153"/>
              <a:gd name="connsiteY8" fmla="*/ 1345195 h 2343690"/>
              <a:gd name="connsiteX9" fmla="*/ 97423 w 1499153"/>
              <a:gd name="connsiteY9" fmla="*/ 1582262 h 2343690"/>
              <a:gd name="connsiteX10" fmla="*/ 38156 w 1499153"/>
              <a:gd name="connsiteY10" fmla="*/ 1840495 h 2343690"/>
              <a:gd name="connsiteX11" fmla="*/ 56 w 1499153"/>
              <a:gd name="connsiteY11" fmla="*/ 2077562 h 2343690"/>
              <a:gd name="connsiteX12" fmla="*/ 29689 w 1499153"/>
              <a:gd name="connsiteY12" fmla="*/ 2251129 h 2343690"/>
              <a:gd name="connsiteX13" fmla="*/ 33923 w 1499153"/>
              <a:gd name="connsiteY13" fmla="*/ 2335795 h 2343690"/>
              <a:gd name="connsiteX14" fmla="*/ 300623 w 1499153"/>
              <a:gd name="connsiteY14" fmla="*/ 2340029 h 2343690"/>
              <a:gd name="connsiteX15" fmla="*/ 1418223 w 1499153"/>
              <a:gd name="connsiteY15" fmla="*/ 2318862 h 2343690"/>
              <a:gd name="connsiteX16" fmla="*/ 1413989 w 1499153"/>
              <a:gd name="connsiteY16" fmla="*/ 2081795 h 2343690"/>
              <a:gd name="connsiteX17" fmla="*/ 1430923 w 1499153"/>
              <a:gd name="connsiteY17" fmla="*/ 1874362 h 2343690"/>
              <a:gd name="connsiteX18" fmla="*/ 1380123 w 1499153"/>
              <a:gd name="connsiteY18" fmla="*/ 1582262 h 2343690"/>
              <a:gd name="connsiteX19" fmla="*/ 1210789 w 1499153"/>
              <a:gd name="connsiteY19" fmla="*/ 1146229 h 2343690"/>
              <a:gd name="connsiteX20" fmla="*/ 1096489 w 1499153"/>
              <a:gd name="connsiteY20" fmla="*/ 1040395 h 2343690"/>
              <a:gd name="connsiteX21" fmla="*/ 1083789 w 1499153"/>
              <a:gd name="connsiteY21" fmla="*/ 959962 h 2343690"/>
              <a:gd name="connsiteX22" fmla="*/ 1215023 w 1499153"/>
              <a:gd name="connsiteY22" fmla="*/ 866829 h 2343690"/>
              <a:gd name="connsiteX23" fmla="*/ 1244656 w 1499153"/>
              <a:gd name="connsiteY23" fmla="*/ 714429 h 2343690"/>
              <a:gd name="connsiteX24" fmla="*/ 1176923 w 1499153"/>
              <a:gd name="connsiteY24" fmla="*/ 608595 h 2343690"/>
              <a:gd name="connsiteX25" fmla="*/ 1210789 w 1499153"/>
              <a:gd name="connsiteY25" fmla="*/ 422329 h 2343690"/>
              <a:gd name="connsiteX26" fmla="*/ 1176923 w 1499153"/>
              <a:gd name="connsiteY26" fmla="*/ 202195 h 2343690"/>
              <a:gd name="connsiteX27" fmla="*/ 990656 w 1499153"/>
              <a:gd name="connsiteY27" fmla="*/ 62495 h 2343690"/>
              <a:gd name="connsiteX28" fmla="*/ 749356 w 1499153"/>
              <a:gd name="connsiteY28" fmla="*/ 7462 h 2343690"/>
              <a:gd name="connsiteX29" fmla="*/ 554623 w 1499153"/>
              <a:gd name="connsiteY29" fmla="*/ 3229 h 2343690"/>
              <a:gd name="connsiteX30" fmla="*/ 393756 w 1499153"/>
              <a:gd name="connsiteY30" fmla="*/ 32862 h 2343690"/>
              <a:gd name="connsiteX31" fmla="*/ 215956 w 1499153"/>
              <a:gd name="connsiteY31" fmla="*/ 147162 h 2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99153" h="2343690">
                <a:moveTo>
                  <a:pt x="215956" y="147162"/>
                </a:moveTo>
                <a:cubicBezTo>
                  <a:pt x="170095" y="204312"/>
                  <a:pt x="127761" y="318612"/>
                  <a:pt x="118589" y="375762"/>
                </a:cubicBezTo>
                <a:cubicBezTo>
                  <a:pt x="109417" y="432912"/>
                  <a:pt x="166567" y="427973"/>
                  <a:pt x="160923" y="490062"/>
                </a:cubicBezTo>
                <a:cubicBezTo>
                  <a:pt x="155279" y="552151"/>
                  <a:pt x="98129" y="685501"/>
                  <a:pt x="84723" y="748295"/>
                </a:cubicBezTo>
                <a:cubicBezTo>
                  <a:pt x="71317" y="811089"/>
                  <a:pt x="64261" y="822379"/>
                  <a:pt x="80489" y="866829"/>
                </a:cubicBezTo>
                <a:cubicBezTo>
                  <a:pt x="96717" y="911279"/>
                  <a:pt x="148222" y="981834"/>
                  <a:pt x="182089" y="1014995"/>
                </a:cubicBezTo>
                <a:cubicBezTo>
                  <a:pt x="215956" y="1048156"/>
                  <a:pt x="274517" y="1032634"/>
                  <a:pt x="283689" y="1065795"/>
                </a:cubicBezTo>
                <a:cubicBezTo>
                  <a:pt x="292861" y="1098956"/>
                  <a:pt x="257584" y="1167395"/>
                  <a:pt x="237123" y="1213962"/>
                </a:cubicBezTo>
                <a:cubicBezTo>
                  <a:pt x="216662" y="1260529"/>
                  <a:pt x="184206" y="1283812"/>
                  <a:pt x="160923" y="1345195"/>
                </a:cubicBezTo>
                <a:cubicBezTo>
                  <a:pt x="137640" y="1406578"/>
                  <a:pt x="117884" y="1499712"/>
                  <a:pt x="97423" y="1582262"/>
                </a:cubicBezTo>
                <a:cubicBezTo>
                  <a:pt x="76962" y="1664812"/>
                  <a:pt x="54384" y="1757945"/>
                  <a:pt x="38156" y="1840495"/>
                </a:cubicBezTo>
                <a:cubicBezTo>
                  <a:pt x="21928" y="1923045"/>
                  <a:pt x="1467" y="2009123"/>
                  <a:pt x="56" y="2077562"/>
                </a:cubicBezTo>
                <a:cubicBezTo>
                  <a:pt x="-1355" y="2146001"/>
                  <a:pt x="24044" y="2208090"/>
                  <a:pt x="29689" y="2251129"/>
                </a:cubicBezTo>
                <a:cubicBezTo>
                  <a:pt x="35333" y="2294168"/>
                  <a:pt x="-11233" y="2320978"/>
                  <a:pt x="33923" y="2335795"/>
                </a:cubicBezTo>
                <a:cubicBezTo>
                  <a:pt x="79079" y="2350612"/>
                  <a:pt x="300623" y="2340029"/>
                  <a:pt x="300623" y="2340029"/>
                </a:cubicBezTo>
                <a:lnTo>
                  <a:pt x="1418223" y="2318862"/>
                </a:lnTo>
                <a:cubicBezTo>
                  <a:pt x="1603784" y="2275823"/>
                  <a:pt x="1411872" y="2155878"/>
                  <a:pt x="1413989" y="2081795"/>
                </a:cubicBezTo>
                <a:cubicBezTo>
                  <a:pt x="1416106" y="2007712"/>
                  <a:pt x="1436567" y="1957618"/>
                  <a:pt x="1430923" y="1874362"/>
                </a:cubicBezTo>
                <a:cubicBezTo>
                  <a:pt x="1425279" y="1791107"/>
                  <a:pt x="1416812" y="1703618"/>
                  <a:pt x="1380123" y="1582262"/>
                </a:cubicBezTo>
                <a:cubicBezTo>
                  <a:pt x="1343434" y="1460907"/>
                  <a:pt x="1258061" y="1236540"/>
                  <a:pt x="1210789" y="1146229"/>
                </a:cubicBezTo>
                <a:cubicBezTo>
                  <a:pt x="1163517" y="1055918"/>
                  <a:pt x="1117656" y="1071440"/>
                  <a:pt x="1096489" y="1040395"/>
                </a:cubicBezTo>
                <a:cubicBezTo>
                  <a:pt x="1075322" y="1009351"/>
                  <a:pt x="1064033" y="988890"/>
                  <a:pt x="1083789" y="959962"/>
                </a:cubicBezTo>
                <a:cubicBezTo>
                  <a:pt x="1103545" y="931034"/>
                  <a:pt x="1188212" y="907751"/>
                  <a:pt x="1215023" y="866829"/>
                </a:cubicBezTo>
                <a:cubicBezTo>
                  <a:pt x="1241834" y="825907"/>
                  <a:pt x="1251006" y="757468"/>
                  <a:pt x="1244656" y="714429"/>
                </a:cubicBezTo>
                <a:cubicBezTo>
                  <a:pt x="1238306" y="671390"/>
                  <a:pt x="1182567" y="657278"/>
                  <a:pt x="1176923" y="608595"/>
                </a:cubicBezTo>
                <a:cubicBezTo>
                  <a:pt x="1171279" y="559912"/>
                  <a:pt x="1210789" y="490062"/>
                  <a:pt x="1210789" y="422329"/>
                </a:cubicBezTo>
                <a:cubicBezTo>
                  <a:pt x="1210789" y="354596"/>
                  <a:pt x="1213612" y="262167"/>
                  <a:pt x="1176923" y="202195"/>
                </a:cubicBezTo>
                <a:cubicBezTo>
                  <a:pt x="1140234" y="142223"/>
                  <a:pt x="1061917" y="94950"/>
                  <a:pt x="990656" y="62495"/>
                </a:cubicBezTo>
                <a:cubicBezTo>
                  <a:pt x="919395" y="30040"/>
                  <a:pt x="822028" y="17340"/>
                  <a:pt x="749356" y="7462"/>
                </a:cubicBezTo>
                <a:cubicBezTo>
                  <a:pt x="676684" y="-2416"/>
                  <a:pt x="613890" y="-1004"/>
                  <a:pt x="554623" y="3229"/>
                </a:cubicBezTo>
                <a:cubicBezTo>
                  <a:pt x="495356" y="7462"/>
                  <a:pt x="450906" y="8168"/>
                  <a:pt x="393756" y="32862"/>
                </a:cubicBezTo>
                <a:cubicBezTo>
                  <a:pt x="336606" y="57556"/>
                  <a:pt x="261817" y="90012"/>
                  <a:pt x="215956" y="147162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พระเจ้าฝรั่งมังฆ้อง">
            <a:extLst>
              <a:ext uri="{FF2B5EF4-FFF2-40B4-BE49-F238E27FC236}">
                <a16:creationId xmlns:a16="http://schemas.microsoft.com/office/drawing/2014/main" id="{2AE7A9F3-AF31-4023-97AD-E4F4C63B15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/>
        </p:blipFill>
        <p:spPr>
          <a:xfrm>
            <a:off x="9966295" y="993812"/>
            <a:ext cx="1190782" cy="2246765"/>
          </a:xfrm>
          <a:prstGeom prst="rect">
            <a:avLst/>
          </a:prstGeom>
        </p:spPr>
      </p:pic>
      <p:grpSp>
        <p:nvGrpSpPr>
          <p:cNvPr id="107" name="พระเจ้าฝรั่งมังฆ้อง ตอบ">
            <a:extLst>
              <a:ext uri="{FF2B5EF4-FFF2-40B4-BE49-F238E27FC236}">
                <a16:creationId xmlns:a16="http://schemas.microsoft.com/office/drawing/2014/main" id="{787E3851-EC7E-40E3-9358-C1FB361A3CCF}"/>
              </a:ext>
            </a:extLst>
          </p:cNvPr>
          <p:cNvGrpSpPr/>
          <p:nvPr/>
        </p:nvGrpSpPr>
        <p:grpSpPr>
          <a:xfrm>
            <a:off x="9441917" y="2937370"/>
            <a:ext cx="2103743" cy="520305"/>
            <a:chOff x="5147984" y="2360627"/>
            <a:chExt cx="1874892" cy="450781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B81EB8E-F9AE-41FB-AB53-65882C7DB189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BE5096B-9AE0-460E-B403-9BB4317C2B1F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16549"/>
              <a:chOff x="5147534" y="2365765"/>
              <a:chExt cx="1865142" cy="416549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06B9DA6-62E1-4E15-891B-41A351E5E3E0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EF1B7A18-D837-46CF-B3B4-DF126CBD62D8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6B2BEE-303D-4745-91E7-A31A94EC1557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พระเจ้าฝรั่งมังฆ้อง</a:t>
                </a:r>
              </a:p>
            </p:txBody>
          </p:sp>
        </p:grpSp>
      </p:grpSp>
      <p:grpSp>
        <p:nvGrpSpPr>
          <p:cNvPr id="113" name="พระเจ้าฝรั่งมังฆ้อง คำตอบ">
            <a:extLst>
              <a:ext uri="{FF2B5EF4-FFF2-40B4-BE49-F238E27FC236}">
                <a16:creationId xmlns:a16="http://schemas.microsoft.com/office/drawing/2014/main" id="{8D7B6A59-BC95-415A-BA2C-00E09D18C5AA}"/>
              </a:ext>
            </a:extLst>
          </p:cNvPr>
          <p:cNvGrpSpPr/>
          <p:nvPr/>
        </p:nvGrpSpPr>
        <p:grpSpPr>
          <a:xfrm>
            <a:off x="9506885" y="2938691"/>
            <a:ext cx="1998542" cy="472114"/>
            <a:chOff x="5199015" y="2390443"/>
            <a:chExt cx="1783841" cy="409815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98746E09-5280-4CA3-914F-3F4744742011}"/>
                </a:ext>
              </a:extLst>
            </p:cNvPr>
            <p:cNvSpPr/>
            <p:nvPr/>
          </p:nvSpPr>
          <p:spPr>
            <a:xfrm>
              <a:off x="5199015" y="2390443"/>
              <a:ext cx="1783841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3ED561A8-4ECB-4C53-BC70-EE0D6CFF34E5}"/>
                </a:ext>
              </a:extLst>
            </p:cNvPr>
            <p:cNvSpPr/>
            <p:nvPr/>
          </p:nvSpPr>
          <p:spPr>
            <a:xfrm>
              <a:off x="5206039" y="2399230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DCB8A740-3AFC-44B8-8D46-365108D545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69" y="91355"/>
            <a:ext cx="4554107" cy="2048434"/>
          </a:xfrm>
          <a:prstGeom prst="rect">
            <a:avLst/>
          </a:prstGeom>
        </p:spPr>
      </p:pic>
      <p:pic>
        <p:nvPicPr>
          <p:cNvPr id="82" name="Picture 8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083069-867C-4EFD-8495-35DEF89F1A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2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4" grpId="1" animBg="1"/>
          <p:bldP spid="105" grpId="0" animBg="1"/>
          <p:bldP spid="10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4" grpId="1" animBg="1"/>
          <p:bldP spid="105" grpId="0" animBg="1"/>
          <p:bldP spid="105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3634E61-CEE6-40AE-83F4-95DD1789B6A9}"/>
              </a:ext>
            </a:extLst>
          </p:cNvPr>
          <p:cNvSpPr/>
          <p:nvPr/>
        </p:nvSpPr>
        <p:spPr>
          <a:xfrm>
            <a:off x="-3261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เส้น สมิงพระราม">
            <a:extLst>
              <a:ext uri="{FF2B5EF4-FFF2-40B4-BE49-F238E27FC236}">
                <a16:creationId xmlns:a16="http://schemas.microsoft.com/office/drawing/2014/main" id="{3043156E-BC8B-4681-B6B8-E763BDF9CD49}"/>
              </a:ext>
            </a:extLst>
          </p:cNvPr>
          <p:cNvSpPr/>
          <p:nvPr/>
        </p:nvSpPr>
        <p:spPr>
          <a:xfrm>
            <a:off x="6999420" y="195930"/>
            <a:ext cx="1732008" cy="2112143"/>
          </a:xfrm>
          <a:custGeom>
            <a:avLst/>
            <a:gdLst>
              <a:gd name="connsiteX0" fmla="*/ 58407 w 1732008"/>
              <a:gd name="connsiteY0" fmla="*/ 87665 h 2112143"/>
              <a:gd name="connsiteX1" fmla="*/ 42 w 1732008"/>
              <a:gd name="connsiteY1" fmla="*/ 447588 h 2112143"/>
              <a:gd name="connsiteX2" fmla="*/ 68135 w 1732008"/>
              <a:gd name="connsiteY2" fmla="*/ 661597 h 2112143"/>
              <a:gd name="connsiteX3" fmla="*/ 97318 w 1732008"/>
              <a:gd name="connsiteY3" fmla="*/ 836694 h 2112143"/>
              <a:gd name="connsiteX4" fmla="*/ 184867 w 1732008"/>
              <a:gd name="connsiteY4" fmla="*/ 1420354 h 2112143"/>
              <a:gd name="connsiteX5" fmla="*/ 136229 w 1732008"/>
              <a:gd name="connsiteY5" fmla="*/ 1537086 h 2112143"/>
              <a:gd name="connsiteX6" fmla="*/ 184867 w 1732008"/>
              <a:gd name="connsiteY6" fmla="*/ 1731639 h 2112143"/>
              <a:gd name="connsiteX7" fmla="*/ 223778 w 1732008"/>
              <a:gd name="connsiteY7" fmla="*/ 1848371 h 2112143"/>
              <a:gd name="connsiteX8" fmla="*/ 291871 w 1732008"/>
              <a:gd name="connsiteY8" fmla="*/ 2042924 h 2112143"/>
              <a:gd name="connsiteX9" fmla="*/ 389148 w 1732008"/>
              <a:gd name="connsiteY9" fmla="*/ 2101290 h 2112143"/>
              <a:gd name="connsiteX10" fmla="*/ 894986 w 1732008"/>
              <a:gd name="connsiteY10" fmla="*/ 2091563 h 2112143"/>
              <a:gd name="connsiteX11" fmla="*/ 1614833 w 1732008"/>
              <a:gd name="connsiteY11" fmla="*/ 2101290 h 2112143"/>
              <a:gd name="connsiteX12" fmla="*/ 1614833 w 1732008"/>
              <a:gd name="connsiteY12" fmla="*/ 1916465 h 2112143"/>
              <a:gd name="connsiteX13" fmla="*/ 1731565 w 1732008"/>
              <a:gd name="connsiteY13" fmla="*/ 1614907 h 2112143"/>
              <a:gd name="connsiteX14" fmla="*/ 1566195 w 1732008"/>
              <a:gd name="connsiteY14" fmla="*/ 1177163 h 2112143"/>
              <a:gd name="connsiteX15" fmla="*/ 1644016 w 1732008"/>
              <a:gd name="connsiteY15" fmla="*/ 1070158 h 2112143"/>
              <a:gd name="connsiteX16" fmla="*/ 1614833 w 1732008"/>
              <a:gd name="connsiteY16" fmla="*/ 856150 h 2112143"/>
              <a:gd name="connsiteX17" fmla="*/ 1605105 w 1732008"/>
              <a:gd name="connsiteY17" fmla="*/ 642141 h 2112143"/>
              <a:gd name="connsiteX18" fmla="*/ 1605105 w 1732008"/>
              <a:gd name="connsiteY18" fmla="*/ 457316 h 2112143"/>
              <a:gd name="connsiteX19" fmla="*/ 1527284 w 1732008"/>
              <a:gd name="connsiteY19" fmla="*/ 311401 h 2112143"/>
              <a:gd name="connsiteX20" fmla="*/ 1410552 w 1732008"/>
              <a:gd name="connsiteY20" fmla="*/ 243307 h 2112143"/>
              <a:gd name="connsiteX21" fmla="*/ 1400824 w 1732008"/>
              <a:gd name="connsiteY21" fmla="*/ 107120 h 2112143"/>
              <a:gd name="connsiteX22" fmla="*/ 1235454 w 1732008"/>
              <a:gd name="connsiteY22" fmla="*/ 39026 h 2112143"/>
              <a:gd name="connsiteX23" fmla="*/ 1040901 w 1732008"/>
              <a:gd name="connsiteY23" fmla="*/ 68209 h 2112143"/>
              <a:gd name="connsiteX24" fmla="*/ 972807 w 1732008"/>
              <a:gd name="connsiteY24" fmla="*/ 165486 h 2112143"/>
              <a:gd name="connsiteX25" fmla="*/ 972807 w 1732008"/>
              <a:gd name="connsiteY25" fmla="*/ 223852 h 2112143"/>
              <a:gd name="connsiteX26" fmla="*/ 826893 w 1732008"/>
              <a:gd name="connsiteY26" fmla="*/ 282218 h 2112143"/>
              <a:gd name="connsiteX27" fmla="*/ 758799 w 1732008"/>
              <a:gd name="connsiteY27" fmla="*/ 369767 h 2112143"/>
              <a:gd name="connsiteX28" fmla="*/ 749071 w 1732008"/>
              <a:gd name="connsiteY28" fmla="*/ 505954 h 2112143"/>
              <a:gd name="connsiteX29" fmla="*/ 749071 w 1732008"/>
              <a:gd name="connsiteY29" fmla="*/ 603231 h 2112143"/>
              <a:gd name="connsiteX30" fmla="*/ 661522 w 1732008"/>
              <a:gd name="connsiteY30" fmla="*/ 700507 h 2112143"/>
              <a:gd name="connsiteX31" fmla="*/ 642067 w 1732008"/>
              <a:gd name="connsiteY31" fmla="*/ 856150 h 2112143"/>
              <a:gd name="connsiteX32" fmla="*/ 758799 w 1732008"/>
              <a:gd name="connsiteY32" fmla="*/ 1109069 h 2112143"/>
              <a:gd name="connsiteX33" fmla="*/ 661522 w 1732008"/>
              <a:gd name="connsiteY33" fmla="*/ 1186890 h 2112143"/>
              <a:gd name="connsiteX34" fmla="*/ 379420 w 1732008"/>
              <a:gd name="connsiteY34" fmla="*/ 1293894 h 2112143"/>
              <a:gd name="connsiteX35" fmla="*/ 282144 w 1732008"/>
              <a:gd name="connsiteY35" fmla="*/ 671324 h 2112143"/>
              <a:gd name="connsiteX36" fmla="*/ 301599 w 1732008"/>
              <a:gd name="connsiteY36" fmla="*/ 467043 h 2112143"/>
              <a:gd name="connsiteX37" fmla="*/ 175139 w 1732008"/>
              <a:gd name="connsiteY37" fmla="*/ 136303 h 2112143"/>
              <a:gd name="connsiteX38" fmla="*/ 87590 w 1732008"/>
              <a:gd name="connsiteY38" fmla="*/ 116 h 2112143"/>
              <a:gd name="connsiteX39" fmla="*/ 58407 w 1732008"/>
              <a:gd name="connsiteY39" fmla="*/ 87665 h 21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32008" h="2112143">
                <a:moveTo>
                  <a:pt x="58407" y="87665"/>
                </a:moveTo>
                <a:cubicBezTo>
                  <a:pt x="43816" y="162244"/>
                  <a:pt x="-1579" y="351933"/>
                  <a:pt x="42" y="447588"/>
                </a:cubicBezTo>
                <a:cubicBezTo>
                  <a:pt x="1663" y="543243"/>
                  <a:pt x="51922" y="596746"/>
                  <a:pt x="68135" y="661597"/>
                </a:cubicBezTo>
                <a:cubicBezTo>
                  <a:pt x="84348" y="726448"/>
                  <a:pt x="77863" y="710235"/>
                  <a:pt x="97318" y="836694"/>
                </a:cubicBezTo>
                <a:cubicBezTo>
                  <a:pt x="116773" y="963154"/>
                  <a:pt x="178382" y="1303622"/>
                  <a:pt x="184867" y="1420354"/>
                </a:cubicBezTo>
                <a:cubicBezTo>
                  <a:pt x="191352" y="1537086"/>
                  <a:pt x="136229" y="1485205"/>
                  <a:pt x="136229" y="1537086"/>
                </a:cubicBezTo>
                <a:cubicBezTo>
                  <a:pt x="136229" y="1588967"/>
                  <a:pt x="170276" y="1679758"/>
                  <a:pt x="184867" y="1731639"/>
                </a:cubicBezTo>
                <a:cubicBezTo>
                  <a:pt x="199458" y="1783520"/>
                  <a:pt x="205944" y="1796490"/>
                  <a:pt x="223778" y="1848371"/>
                </a:cubicBezTo>
                <a:cubicBezTo>
                  <a:pt x="241612" y="1900252"/>
                  <a:pt x="264309" y="2000771"/>
                  <a:pt x="291871" y="2042924"/>
                </a:cubicBezTo>
                <a:cubicBezTo>
                  <a:pt x="319433" y="2085077"/>
                  <a:pt x="288629" y="2093184"/>
                  <a:pt x="389148" y="2101290"/>
                </a:cubicBezTo>
                <a:cubicBezTo>
                  <a:pt x="489667" y="2109396"/>
                  <a:pt x="690705" y="2091563"/>
                  <a:pt x="894986" y="2091563"/>
                </a:cubicBezTo>
                <a:cubicBezTo>
                  <a:pt x="1099267" y="2091563"/>
                  <a:pt x="1494859" y="2130473"/>
                  <a:pt x="1614833" y="2101290"/>
                </a:cubicBezTo>
                <a:cubicBezTo>
                  <a:pt x="1734808" y="2072107"/>
                  <a:pt x="1595378" y="1997529"/>
                  <a:pt x="1614833" y="1916465"/>
                </a:cubicBezTo>
                <a:cubicBezTo>
                  <a:pt x="1634288" y="1835401"/>
                  <a:pt x="1739671" y="1738124"/>
                  <a:pt x="1731565" y="1614907"/>
                </a:cubicBezTo>
                <a:cubicBezTo>
                  <a:pt x="1723459" y="1491690"/>
                  <a:pt x="1580786" y="1267954"/>
                  <a:pt x="1566195" y="1177163"/>
                </a:cubicBezTo>
                <a:cubicBezTo>
                  <a:pt x="1551604" y="1086372"/>
                  <a:pt x="1635910" y="1123660"/>
                  <a:pt x="1644016" y="1070158"/>
                </a:cubicBezTo>
                <a:cubicBezTo>
                  <a:pt x="1652122" y="1016656"/>
                  <a:pt x="1621318" y="927486"/>
                  <a:pt x="1614833" y="856150"/>
                </a:cubicBezTo>
                <a:cubicBezTo>
                  <a:pt x="1608348" y="784814"/>
                  <a:pt x="1606726" y="708613"/>
                  <a:pt x="1605105" y="642141"/>
                </a:cubicBezTo>
                <a:cubicBezTo>
                  <a:pt x="1603484" y="575669"/>
                  <a:pt x="1618075" y="512439"/>
                  <a:pt x="1605105" y="457316"/>
                </a:cubicBezTo>
                <a:cubicBezTo>
                  <a:pt x="1592135" y="402193"/>
                  <a:pt x="1559709" y="347069"/>
                  <a:pt x="1527284" y="311401"/>
                </a:cubicBezTo>
                <a:cubicBezTo>
                  <a:pt x="1494859" y="275733"/>
                  <a:pt x="1431629" y="277354"/>
                  <a:pt x="1410552" y="243307"/>
                </a:cubicBezTo>
                <a:cubicBezTo>
                  <a:pt x="1389475" y="209260"/>
                  <a:pt x="1430007" y="141167"/>
                  <a:pt x="1400824" y="107120"/>
                </a:cubicBezTo>
                <a:cubicBezTo>
                  <a:pt x="1371641" y="73073"/>
                  <a:pt x="1295441" y="45511"/>
                  <a:pt x="1235454" y="39026"/>
                </a:cubicBezTo>
                <a:cubicBezTo>
                  <a:pt x="1175467" y="32541"/>
                  <a:pt x="1084676" y="47132"/>
                  <a:pt x="1040901" y="68209"/>
                </a:cubicBezTo>
                <a:cubicBezTo>
                  <a:pt x="997126" y="89286"/>
                  <a:pt x="984156" y="139546"/>
                  <a:pt x="972807" y="165486"/>
                </a:cubicBezTo>
                <a:cubicBezTo>
                  <a:pt x="961458" y="191426"/>
                  <a:pt x="997126" y="204397"/>
                  <a:pt x="972807" y="223852"/>
                </a:cubicBezTo>
                <a:cubicBezTo>
                  <a:pt x="948488" y="243307"/>
                  <a:pt x="862561" y="257899"/>
                  <a:pt x="826893" y="282218"/>
                </a:cubicBezTo>
                <a:cubicBezTo>
                  <a:pt x="791225" y="306537"/>
                  <a:pt x="771769" y="332478"/>
                  <a:pt x="758799" y="369767"/>
                </a:cubicBezTo>
                <a:cubicBezTo>
                  <a:pt x="745829" y="407056"/>
                  <a:pt x="750692" y="467043"/>
                  <a:pt x="749071" y="505954"/>
                </a:cubicBezTo>
                <a:cubicBezTo>
                  <a:pt x="747450" y="544865"/>
                  <a:pt x="763662" y="570806"/>
                  <a:pt x="749071" y="603231"/>
                </a:cubicBezTo>
                <a:cubicBezTo>
                  <a:pt x="734480" y="635656"/>
                  <a:pt x="679356" y="658354"/>
                  <a:pt x="661522" y="700507"/>
                </a:cubicBezTo>
                <a:cubicBezTo>
                  <a:pt x="643688" y="742660"/>
                  <a:pt x="625854" y="788056"/>
                  <a:pt x="642067" y="856150"/>
                </a:cubicBezTo>
                <a:cubicBezTo>
                  <a:pt x="658280" y="924244"/>
                  <a:pt x="755557" y="1053946"/>
                  <a:pt x="758799" y="1109069"/>
                </a:cubicBezTo>
                <a:cubicBezTo>
                  <a:pt x="762041" y="1164192"/>
                  <a:pt x="724752" y="1156086"/>
                  <a:pt x="661522" y="1186890"/>
                </a:cubicBezTo>
                <a:cubicBezTo>
                  <a:pt x="598292" y="1217694"/>
                  <a:pt x="442650" y="1379822"/>
                  <a:pt x="379420" y="1293894"/>
                </a:cubicBezTo>
                <a:cubicBezTo>
                  <a:pt x="316190" y="1207966"/>
                  <a:pt x="295114" y="809133"/>
                  <a:pt x="282144" y="671324"/>
                </a:cubicBezTo>
                <a:cubicBezTo>
                  <a:pt x="269174" y="533516"/>
                  <a:pt x="319433" y="556213"/>
                  <a:pt x="301599" y="467043"/>
                </a:cubicBezTo>
                <a:cubicBezTo>
                  <a:pt x="283765" y="377873"/>
                  <a:pt x="210807" y="214124"/>
                  <a:pt x="175139" y="136303"/>
                </a:cubicBezTo>
                <a:cubicBezTo>
                  <a:pt x="139471" y="58482"/>
                  <a:pt x="107045" y="1737"/>
                  <a:pt x="87590" y="116"/>
                </a:cubicBezTo>
                <a:cubicBezTo>
                  <a:pt x="68135" y="-1505"/>
                  <a:pt x="72998" y="13086"/>
                  <a:pt x="58407" y="8766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เส้น กามะนี">
            <a:extLst>
              <a:ext uri="{FF2B5EF4-FFF2-40B4-BE49-F238E27FC236}">
                <a16:creationId xmlns:a16="http://schemas.microsoft.com/office/drawing/2014/main" id="{EFAF8E60-1A79-40E3-BC4F-A571B9295F65}"/>
              </a:ext>
            </a:extLst>
          </p:cNvPr>
          <p:cNvSpPr/>
          <p:nvPr/>
        </p:nvSpPr>
        <p:spPr>
          <a:xfrm>
            <a:off x="8614219" y="3656307"/>
            <a:ext cx="1907214" cy="2183432"/>
          </a:xfrm>
          <a:custGeom>
            <a:avLst/>
            <a:gdLst>
              <a:gd name="connsiteX0" fmla="*/ 58910 w 1907214"/>
              <a:gd name="connsiteY0" fmla="*/ 180623 h 2183432"/>
              <a:gd name="connsiteX1" fmla="*/ 544 w 1907214"/>
              <a:gd name="connsiteY1" fmla="*/ 521091 h 2183432"/>
              <a:gd name="connsiteX2" fmla="*/ 29727 w 1907214"/>
              <a:gd name="connsiteY2" fmla="*/ 715644 h 2183432"/>
              <a:gd name="connsiteX3" fmla="*/ 29727 w 1907214"/>
              <a:gd name="connsiteY3" fmla="*/ 900470 h 2183432"/>
              <a:gd name="connsiteX4" fmla="*/ 127004 w 1907214"/>
              <a:gd name="connsiteY4" fmla="*/ 1046385 h 2183432"/>
              <a:gd name="connsiteX5" fmla="*/ 195097 w 1907214"/>
              <a:gd name="connsiteY5" fmla="*/ 1513312 h 2183432"/>
              <a:gd name="connsiteX6" fmla="*/ 234008 w 1907214"/>
              <a:gd name="connsiteY6" fmla="*/ 1892691 h 2183432"/>
              <a:gd name="connsiteX7" fmla="*/ 263191 w 1907214"/>
              <a:gd name="connsiteY7" fmla="*/ 2155338 h 2183432"/>
              <a:gd name="connsiteX8" fmla="*/ 389650 w 1907214"/>
              <a:gd name="connsiteY8" fmla="*/ 2174793 h 2183432"/>
              <a:gd name="connsiteX9" fmla="*/ 1411055 w 1907214"/>
              <a:gd name="connsiteY9" fmla="*/ 2174793 h 2183432"/>
              <a:gd name="connsiteX10" fmla="*/ 1858527 w 1907214"/>
              <a:gd name="connsiteY10" fmla="*/ 2165066 h 2183432"/>
              <a:gd name="connsiteX11" fmla="*/ 1897438 w 1907214"/>
              <a:gd name="connsiteY11" fmla="*/ 1960785 h 2183432"/>
              <a:gd name="connsiteX12" fmla="*/ 1877982 w 1907214"/>
              <a:gd name="connsiteY12" fmla="*/ 1445219 h 2183432"/>
              <a:gd name="connsiteX13" fmla="*/ 1741795 w 1907214"/>
              <a:gd name="connsiteY13" fmla="*/ 1202027 h 2183432"/>
              <a:gd name="connsiteX14" fmla="*/ 1829344 w 1907214"/>
              <a:gd name="connsiteY14" fmla="*/ 1153389 h 2183432"/>
              <a:gd name="connsiteX15" fmla="*/ 1887710 w 1907214"/>
              <a:gd name="connsiteY15" fmla="*/ 1095023 h 2183432"/>
              <a:gd name="connsiteX16" fmla="*/ 1780706 w 1907214"/>
              <a:gd name="connsiteY16" fmla="*/ 1026929 h 2183432"/>
              <a:gd name="connsiteX17" fmla="*/ 1751523 w 1907214"/>
              <a:gd name="connsiteY17" fmla="*/ 851832 h 2183432"/>
              <a:gd name="connsiteX18" fmla="*/ 1741795 w 1907214"/>
              <a:gd name="connsiteY18" fmla="*/ 579457 h 2183432"/>
              <a:gd name="connsiteX19" fmla="*/ 1712612 w 1907214"/>
              <a:gd name="connsiteY19" fmla="*/ 433542 h 2183432"/>
              <a:gd name="connsiteX20" fmla="*/ 1605608 w 1907214"/>
              <a:gd name="connsiteY20" fmla="*/ 297355 h 2183432"/>
              <a:gd name="connsiteX21" fmla="*/ 1372144 w 1907214"/>
              <a:gd name="connsiteY21" fmla="*/ 238989 h 2183432"/>
              <a:gd name="connsiteX22" fmla="*/ 1352689 w 1907214"/>
              <a:gd name="connsiteY22" fmla="*/ 151440 h 2183432"/>
              <a:gd name="connsiteX23" fmla="*/ 1313778 w 1907214"/>
              <a:gd name="connsiteY23" fmla="*/ 15253 h 2183432"/>
              <a:gd name="connsiteX24" fmla="*/ 1119225 w 1907214"/>
              <a:gd name="connsiteY24" fmla="*/ 15253 h 2183432"/>
              <a:gd name="connsiteX25" fmla="*/ 934399 w 1907214"/>
              <a:gd name="connsiteY25" fmla="*/ 122257 h 2183432"/>
              <a:gd name="connsiteX26" fmla="*/ 876033 w 1907214"/>
              <a:gd name="connsiteY26" fmla="*/ 219534 h 2183432"/>
              <a:gd name="connsiteX27" fmla="*/ 846850 w 1907214"/>
              <a:gd name="connsiteY27" fmla="*/ 307083 h 2183432"/>
              <a:gd name="connsiteX28" fmla="*/ 846850 w 1907214"/>
              <a:gd name="connsiteY28" fmla="*/ 414087 h 2183432"/>
              <a:gd name="connsiteX29" fmla="*/ 807940 w 1907214"/>
              <a:gd name="connsiteY29" fmla="*/ 608640 h 2183432"/>
              <a:gd name="connsiteX30" fmla="*/ 788484 w 1907214"/>
              <a:gd name="connsiteY30" fmla="*/ 812921 h 2183432"/>
              <a:gd name="connsiteX31" fmla="*/ 730118 w 1907214"/>
              <a:gd name="connsiteY31" fmla="*/ 997746 h 2183432"/>
              <a:gd name="connsiteX32" fmla="*/ 681480 w 1907214"/>
              <a:gd name="connsiteY32" fmla="*/ 1075568 h 2183432"/>
              <a:gd name="connsiteX33" fmla="*/ 720391 w 1907214"/>
              <a:gd name="connsiteY33" fmla="*/ 1182572 h 2183432"/>
              <a:gd name="connsiteX34" fmla="*/ 584204 w 1907214"/>
              <a:gd name="connsiteY34" fmla="*/ 1289576 h 2183432"/>
              <a:gd name="connsiteX35" fmla="*/ 389650 w 1907214"/>
              <a:gd name="connsiteY35" fmla="*/ 1406308 h 2183432"/>
              <a:gd name="connsiteX36" fmla="*/ 350740 w 1907214"/>
              <a:gd name="connsiteY36" fmla="*/ 1046385 h 2183432"/>
              <a:gd name="connsiteX37" fmla="*/ 389650 w 1907214"/>
              <a:gd name="connsiteY37" fmla="*/ 881015 h 2183432"/>
              <a:gd name="connsiteX38" fmla="*/ 389650 w 1907214"/>
              <a:gd name="connsiteY38" fmla="*/ 803193 h 2183432"/>
              <a:gd name="connsiteX39" fmla="*/ 321557 w 1907214"/>
              <a:gd name="connsiteY39" fmla="*/ 667006 h 2183432"/>
              <a:gd name="connsiteX40" fmla="*/ 302101 w 1907214"/>
              <a:gd name="connsiteY40" fmla="*/ 628095 h 2183432"/>
              <a:gd name="connsiteX41" fmla="*/ 282646 w 1907214"/>
              <a:gd name="connsiteY41" fmla="*/ 482181 h 2183432"/>
              <a:gd name="connsiteX42" fmla="*/ 195097 w 1907214"/>
              <a:gd name="connsiteY42" fmla="*/ 258444 h 2183432"/>
              <a:gd name="connsiteX43" fmla="*/ 127004 w 1907214"/>
              <a:gd name="connsiteY43" fmla="*/ 190351 h 2183432"/>
              <a:gd name="connsiteX44" fmla="*/ 58910 w 1907214"/>
              <a:gd name="connsiteY44" fmla="*/ 180623 h 2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7214" h="2183432">
                <a:moveTo>
                  <a:pt x="58910" y="180623"/>
                </a:moveTo>
                <a:cubicBezTo>
                  <a:pt x="37833" y="235746"/>
                  <a:pt x="5408" y="431921"/>
                  <a:pt x="544" y="521091"/>
                </a:cubicBezTo>
                <a:cubicBezTo>
                  <a:pt x="-4320" y="610261"/>
                  <a:pt x="24863" y="652414"/>
                  <a:pt x="29727" y="715644"/>
                </a:cubicBezTo>
                <a:cubicBezTo>
                  <a:pt x="34591" y="778874"/>
                  <a:pt x="13514" y="845347"/>
                  <a:pt x="29727" y="900470"/>
                </a:cubicBezTo>
                <a:cubicBezTo>
                  <a:pt x="45940" y="955593"/>
                  <a:pt x="99442" y="944245"/>
                  <a:pt x="127004" y="1046385"/>
                </a:cubicBezTo>
                <a:cubicBezTo>
                  <a:pt x="154566" y="1148525"/>
                  <a:pt x="177263" y="1372261"/>
                  <a:pt x="195097" y="1513312"/>
                </a:cubicBezTo>
                <a:cubicBezTo>
                  <a:pt x="212931" y="1654363"/>
                  <a:pt x="222659" y="1785687"/>
                  <a:pt x="234008" y="1892691"/>
                </a:cubicBezTo>
                <a:cubicBezTo>
                  <a:pt x="245357" y="1999695"/>
                  <a:pt x="237251" y="2108321"/>
                  <a:pt x="263191" y="2155338"/>
                </a:cubicBezTo>
                <a:cubicBezTo>
                  <a:pt x="289131" y="2202355"/>
                  <a:pt x="198339" y="2171551"/>
                  <a:pt x="389650" y="2174793"/>
                </a:cubicBezTo>
                <a:cubicBezTo>
                  <a:pt x="580961" y="2178036"/>
                  <a:pt x="1166242" y="2176414"/>
                  <a:pt x="1411055" y="2174793"/>
                </a:cubicBezTo>
                <a:cubicBezTo>
                  <a:pt x="1655868" y="2173172"/>
                  <a:pt x="1777463" y="2200734"/>
                  <a:pt x="1858527" y="2165066"/>
                </a:cubicBezTo>
                <a:cubicBezTo>
                  <a:pt x="1939591" y="2129398"/>
                  <a:pt x="1894196" y="2080759"/>
                  <a:pt x="1897438" y="1960785"/>
                </a:cubicBezTo>
                <a:cubicBezTo>
                  <a:pt x="1900680" y="1840811"/>
                  <a:pt x="1903922" y="1571679"/>
                  <a:pt x="1877982" y="1445219"/>
                </a:cubicBezTo>
                <a:cubicBezTo>
                  <a:pt x="1852042" y="1318759"/>
                  <a:pt x="1749901" y="1250665"/>
                  <a:pt x="1741795" y="1202027"/>
                </a:cubicBezTo>
                <a:cubicBezTo>
                  <a:pt x="1733689" y="1153389"/>
                  <a:pt x="1805025" y="1171223"/>
                  <a:pt x="1829344" y="1153389"/>
                </a:cubicBezTo>
                <a:cubicBezTo>
                  <a:pt x="1853663" y="1135555"/>
                  <a:pt x="1895816" y="1116100"/>
                  <a:pt x="1887710" y="1095023"/>
                </a:cubicBezTo>
                <a:cubicBezTo>
                  <a:pt x="1879604" y="1073946"/>
                  <a:pt x="1803404" y="1067461"/>
                  <a:pt x="1780706" y="1026929"/>
                </a:cubicBezTo>
                <a:cubicBezTo>
                  <a:pt x="1758008" y="986397"/>
                  <a:pt x="1758008" y="926411"/>
                  <a:pt x="1751523" y="851832"/>
                </a:cubicBezTo>
                <a:cubicBezTo>
                  <a:pt x="1745038" y="777253"/>
                  <a:pt x="1748280" y="649172"/>
                  <a:pt x="1741795" y="579457"/>
                </a:cubicBezTo>
                <a:cubicBezTo>
                  <a:pt x="1735310" y="509742"/>
                  <a:pt x="1735310" y="480559"/>
                  <a:pt x="1712612" y="433542"/>
                </a:cubicBezTo>
                <a:cubicBezTo>
                  <a:pt x="1689914" y="386525"/>
                  <a:pt x="1662353" y="329780"/>
                  <a:pt x="1605608" y="297355"/>
                </a:cubicBezTo>
                <a:cubicBezTo>
                  <a:pt x="1548863" y="264930"/>
                  <a:pt x="1414297" y="263308"/>
                  <a:pt x="1372144" y="238989"/>
                </a:cubicBezTo>
                <a:cubicBezTo>
                  <a:pt x="1329991" y="214670"/>
                  <a:pt x="1362417" y="188729"/>
                  <a:pt x="1352689" y="151440"/>
                </a:cubicBezTo>
                <a:cubicBezTo>
                  <a:pt x="1342961" y="114151"/>
                  <a:pt x="1352689" y="37951"/>
                  <a:pt x="1313778" y="15253"/>
                </a:cubicBezTo>
                <a:cubicBezTo>
                  <a:pt x="1274867" y="-7445"/>
                  <a:pt x="1182455" y="-2581"/>
                  <a:pt x="1119225" y="15253"/>
                </a:cubicBezTo>
                <a:cubicBezTo>
                  <a:pt x="1055995" y="33087"/>
                  <a:pt x="974931" y="88210"/>
                  <a:pt x="934399" y="122257"/>
                </a:cubicBezTo>
                <a:cubicBezTo>
                  <a:pt x="893867" y="156304"/>
                  <a:pt x="890624" y="188730"/>
                  <a:pt x="876033" y="219534"/>
                </a:cubicBezTo>
                <a:cubicBezTo>
                  <a:pt x="861442" y="250338"/>
                  <a:pt x="851714" y="274658"/>
                  <a:pt x="846850" y="307083"/>
                </a:cubicBezTo>
                <a:cubicBezTo>
                  <a:pt x="841986" y="339508"/>
                  <a:pt x="853335" y="363828"/>
                  <a:pt x="846850" y="414087"/>
                </a:cubicBezTo>
                <a:cubicBezTo>
                  <a:pt x="840365" y="464346"/>
                  <a:pt x="817668" y="542168"/>
                  <a:pt x="807940" y="608640"/>
                </a:cubicBezTo>
                <a:cubicBezTo>
                  <a:pt x="798212" y="675112"/>
                  <a:pt x="801454" y="748070"/>
                  <a:pt x="788484" y="812921"/>
                </a:cubicBezTo>
                <a:cubicBezTo>
                  <a:pt x="775514" y="877772"/>
                  <a:pt x="747952" y="953972"/>
                  <a:pt x="730118" y="997746"/>
                </a:cubicBezTo>
                <a:cubicBezTo>
                  <a:pt x="712284" y="1041520"/>
                  <a:pt x="683101" y="1044764"/>
                  <a:pt x="681480" y="1075568"/>
                </a:cubicBezTo>
                <a:cubicBezTo>
                  <a:pt x="679859" y="1106372"/>
                  <a:pt x="736604" y="1146904"/>
                  <a:pt x="720391" y="1182572"/>
                </a:cubicBezTo>
                <a:cubicBezTo>
                  <a:pt x="704178" y="1218240"/>
                  <a:pt x="639327" y="1252287"/>
                  <a:pt x="584204" y="1289576"/>
                </a:cubicBezTo>
                <a:cubicBezTo>
                  <a:pt x="529081" y="1326865"/>
                  <a:pt x="428561" y="1446840"/>
                  <a:pt x="389650" y="1406308"/>
                </a:cubicBezTo>
                <a:cubicBezTo>
                  <a:pt x="350739" y="1365776"/>
                  <a:pt x="350740" y="1133934"/>
                  <a:pt x="350740" y="1046385"/>
                </a:cubicBezTo>
                <a:cubicBezTo>
                  <a:pt x="350740" y="958836"/>
                  <a:pt x="383165" y="921547"/>
                  <a:pt x="389650" y="881015"/>
                </a:cubicBezTo>
                <a:cubicBezTo>
                  <a:pt x="396135" y="840483"/>
                  <a:pt x="400999" y="838861"/>
                  <a:pt x="389650" y="803193"/>
                </a:cubicBezTo>
                <a:cubicBezTo>
                  <a:pt x="378301" y="767525"/>
                  <a:pt x="321557" y="667006"/>
                  <a:pt x="321557" y="667006"/>
                </a:cubicBezTo>
                <a:cubicBezTo>
                  <a:pt x="306966" y="637823"/>
                  <a:pt x="308586" y="658899"/>
                  <a:pt x="302101" y="628095"/>
                </a:cubicBezTo>
                <a:cubicBezTo>
                  <a:pt x="295616" y="597291"/>
                  <a:pt x="300480" y="543789"/>
                  <a:pt x="282646" y="482181"/>
                </a:cubicBezTo>
                <a:cubicBezTo>
                  <a:pt x="264812" y="420573"/>
                  <a:pt x="221037" y="307082"/>
                  <a:pt x="195097" y="258444"/>
                </a:cubicBezTo>
                <a:cubicBezTo>
                  <a:pt x="169157" y="209806"/>
                  <a:pt x="148080" y="200079"/>
                  <a:pt x="127004" y="190351"/>
                </a:cubicBezTo>
                <a:cubicBezTo>
                  <a:pt x="105928" y="180623"/>
                  <a:pt x="79987" y="125500"/>
                  <a:pt x="58910" y="180623"/>
                </a:cubicBezTo>
                <a:close/>
              </a:path>
            </a:pathLst>
          </a:custGeom>
          <a:noFill/>
          <a:ln w="28575">
            <a:solidFill>
              <a:srgbClr val="00A65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เส้นพระเจ้ากรุงต้าฉิง">
            <a:extLst>
              <a:ext uri="{FF2B5EF4-FFF2-40B4-BE49-F238E27FC236}">
                <a16:creationId xmlns:a16="http://schemas.microsoft.com/office/drawing/2014/main" id="{869B1EFF-65A8-487F-808C-244BBCAFB3E3}"/>
              </a:ext>
            </a:extLst>
          </p:cNvPr>
          <p:cNvSpPr/>
          <p:nvPr/>
        </p:nvSpPr>
        <p:spPr>
          <a:xfrm>
            <a:off x="4879764" y="868155"/>
            <a:ext cx="1548755" cy="2393092"/>
          </a:xfrm>
          <a:custGeom>
            <a:avLst/>
            <a:gdLst>
              <a:gd name="connsiteX0" fmla="*/ 639801 w 1548755"/>
              <a:gd name="connsiteY0" fmla="*/ 55669 h 2393092"/>
              <a:gd name="connsiteX1" fmla="*/ 611374 w 1548755"/>
              <a:gd name="connsiteY1" fmla="*/ 145687 h 2393092"/>
              <a:gd name="connsiteX2" fmla="*/ 483453 w 1548755"/>
              <a:gd name="connsiteY2" fmla="*/ 155163 h 2393092"/>
              <a:gd name="connsiteX3" fmla="*/ 459763 w 1548755"/>
              <a:gd name="connsiteY3" fmla="*/ 245182 h 2393092"/>
              <a:gd name="connsiteX4" fmla="*/ 545044 w 1548755"/>
              <a:gd name="connsiteY4" fmla="*/ 292560 h 2393092"/>
              <a:gd name="connsiteX5" fmla="*/ 398172 w 1548755"/>
              <a:gd name="connsiteY5" fmla="*/ 415743 h 2393092"/>
              <a:gd name="connsiteX6" fmla="*/ 346056 w 1548755"/>
              <a:gd name="connsiteY6" fmla="*/ 586305 h 2393092"/>
              <a:gd name="connsiteX7" fmla="*/ 350794 w 1548755"/>
              <a:gd name="connsiteY7" fmla="*/ 742653 h 2393092"/>
              <a:gd name="connsiteX8" fmla="*/ 360269 w 1548755"/>
              <a:gd name="connsiteY8" fmla="*/ 808983 h 2393092"/>
              <a:gd name="connsiteX9" fmla="*/ 327104 w 1548755"/>
              <a:gd name="connsiteY9" fmla="*/ 894263 h 2393092"/>
              <a:gd name="connsiteX10" fmla="*/ 355531 w 1548755"/>
              <a:gd name="connsiteY10" fmla="*/ 1012709 h 2393092"/>
              <a:gd name="connsiteX11" fmla="*/ 473977 w 1548755"/>
              <a:gd name="connsiteY11" fmla="*/ 1083776 h 2393092"/>
              <a:gd name="connsiteX12" fmla="*/ 540306 w 1548755"/>
              <a:gd name="connsiteY12" fmla="*/ 1164319 h 2393092"/>
              <a:gd name="connsiteX13" fmla="*/ 402910 w 1548755"/>
              <a:gd name="connsiteY13" fmla="*/ 1188009 h 2393092"/>
              <a:gd name="connsiteX14" fmla="*/ 279726 w 1548755"/>
              <a:gd name="connsiteY14" fmla="*/ 1254338 h 2393092"/>
              <a:gd name="connsiteX15" fmla="*/ 180232 w 1548755"/>
              <a:gd name="connsiteY15" fmla="*/ 1495967 h 2393092"/>
              <a:gd name="connsiteX16" fmla="*/ 113902 w 1548755"/>
              <a:gd name="connsiteY16" fmla="*/ 1747072 h 2393092"/>
              <a:gd name="connsiteX17" fmla="*/ 80738 w 1548755"/>
              <a:gd name="connsiteY17" fmla="*/ 1936585 h 2393092"/>
              <a:gd name="connsiteX18" fmla="*/ 33359 w 1548755"/>
              <a:gd name="connsiteY18" fmla="*/ 2164000 h 2393092"/>
              <a:gd name="connsiteX19" fmla="*/ 14408 w 1548755"/>
              <a:gd name="connsiteY19" fmla="*/ 2344038 h 2393092"/>
              <a:gd name="connsiteX20" fmla="*/ 256037 w 1548755"/>
              <a:gd name="connsiteY20" fmla="*/ 2381940 h 2393092"/>
              <a:gd name="connsiteX21" fmla="*/ 1464182 w 1548755"/>
              <a:gd name="connsiteY21" fmla="*/ 2377202 h 2393092"/>
              <a:gd name="connsiteX22" fmla="*/ 1449969 w 1548755"/>
              <a:gd name="connsiteY22" fmla="*/ 2206641 h 2393092"/>
              <a:gd name="connsiteX23" fmla="*/ 1473658 w 1548755"/>
              <a:gd name="connsiteY23" fmla="*/ 1941323 h 2393092"/>
              <a:gd name="connsiteX24" fmla="*/ 1483133 w 1548755"/>
              <a:gd name="connsiteY24" fmla="*/ 1723383 h 2393092"/>
              <a:gd name="connsiteX25" fmla="*/ 1317310 w 1548755"/>
              <a:gd name="connsiteY25" fmla="*/ 1282765 h 2393092"/>
              <a:gd name="connsiteX26" fmla="*/ 1142010 w 1548755"/>
              <a:gd name="connsiteY26" fmla="*/ 1169057 h 2393092"/>
              <a:gd name="connsiteX27" fmla="*/ 1080418 w 1548755"/>
              <a:gd name="connsiteY27" fmla="*/ 1150106 h 2393092"/>
              <a:gd name="connsiteX28" fmla="*/ 1156224 w 1548755"/>
              <a:gd name="connsiteY28" fmla="*/ 1088514 h 2393092"/>
              <a:gd name="connsiteX29" fmla="*/ 1274669 w 1548755"/>
              <a:gd name="connsiteY29" fmla="*/ 1012709 h 2393092"/>
              <a:gd name="connsiteX30" fmla="*/ 1322047 w 1548755"/>
              <a:gd name="connsiteY30" fmla="*/ 889526 h 2393092"/>
              <a:gd name="connsiteX31" fmla="*/ 1274669 w 1548755"/>
              <a:gd name="connsiteY31" fmla="*/ 761604 h 2393092"/>
              <a:gd name="connsiteX32" fmla="*/ 1246242 w 1548755"/>
              <a:gd name="connsiteY32" fmla="*/ 709488 h 2393092"/>
              <a:gd name="connsiteX33" fmla="*/ 1260456 w 1548755"/>
              <a:gd name="connsiteY33" fmla="*/ 557878 h 2393092"/>
              <a:gd name="connsiteX34" fmla="*/ 1198864 w 1548755"/>
              <a:gd name="connsiteY34" fmla="*/ 373103 h 2393092"/>
              <a:gd name="connsiteX35" fmla="*/ 1113583 w 1548755"/>
              <a:gd name="connsiteY35" fmla="*/ 302035 h 2393092"/>
              <a:gd name="connsiteX36" fmla="*/ 1165699 w 1548755"/>
              <a:gd name="connsiteY36" fmla="*/ 226230 h 2393092"/>
              <a:gd name="connsiteX37" fmla="*/ 1165699 w 1548755"/>
              <a:gd name="connsiteY37" fmla="*/ 140949 h 2393092"/>
              <a:gd name="connsiteX38" fmla="*/ 1018827 w 1548755"/>
              <a:gd name="connsiteY38" fmla="*/ 131474 h 2393092"/>
              <a:gd name="connsiteX39" fmla="*/ 985662 w 1548755"/>
              <a:gd name="connsiteY39" fmla="*/ 31980 h 2393092"/>
              <a:gd name="connsiteX40" fmla="*/ 805625 w 1548755"/>
              <a:gd name="connsiteY40" fmla="*/ 3553 h 2393092"/>
              <a:gd name="connsiteX41" fmla="*/ 710868 w 1548755"/>
              <a:gd name="connsiteY41" fmla="*/ 3553 h 2393092"/>
              <a:gd name="connsiteX42" fmla="*/ 639801 w 1548755"/>
              <a:gd name="connsiteY42" fmla="*/ 55669 h 23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48755" h="2393092">
                <a:moveTo>
                  <a:pt x="639801" y="55669"/>
                </a:moveTo>
                <a:cubicBezTo>
                  <a:pt x="623219" y="79358"/>
                  <a:pt x="637432" y="129105"/>
                  <a:pt x="611374" y="145687"/>
                </a:cubicBezTo>
                <a:cubicBezTo>
                  <a:pt x="585316" y="162269"/>
                  <a:pt x="508721" y="138581"/>
                  <a:pt x="483453" y="155163"/>
                </a:cubicBezTo>
                <a:cubicBezTo>
                  <a:pt x="458185" y="171745"/>
                  <a:pt x="449498" y="222283"/>
                  <a:pt x="459763" y="245182"/>
                </a:cubicBezTo>
                <a:cubicBezTo>
                  <a:pt x="470028" y="268082"/>
                  <a:pt x="555309" y="264133"/>
                  <a:pt x="545044" y="292560"/>
                </a:cubicBezTo>
                <a:cubicBezTo>
                  <a:pt x="534779" y="320987"/>
                  <a:pt x="431337" y="366786"/>
                  <a:pt x="398172" y="415743"/>
                </a:cubicBezTo>
                <a:cubicBezTo>
                  <a:pt x="365007" y="464700"/>
                  <a:pt x="353952" y="531820"/>
                  <a:pt x="346056" y="586305"/>
                </a:cubicBezTo>
                <a:cubicBezTo>
                  <a:pt x="338160" y="640790"/>
                  <a:pt x="348425" y="705540"/>
                  <a:pt x="350794" y="742653"/>
                </a:cubicBezTo>
                <a:cubicBezTo>
                  <a:pt x="353163" y="779766"/>
                  <a:pt x="364217" y="783715"/>
                  <a:pt x="360269" y="808983"/>
                </a:cubicBezTo>
                <a:cubicBezTo>
                  <a:pt x="356321" y="834251"/>
                  <a:pt x="327894" y="860309"/>
                  <a:pt x="327104" y="894263"/>
                </a:cubicBezTo>
                <a:cubicBezTo>
                  <a:pt x="326314" y="928217"/>
                  <a:pt x="331052" y="981124"/>
                  <a:pt x="355531" y="1012709"/>
                </a:cubicBezTo>
                <a:cubicBezTo>
                  <a:pt x="380010" y="1044294"/>
                  <a:pt x="443181" y="1058508"/>
                  <a:pt x="473977" y="1083776"/>
                </a:cubicBezTo>
                <a:cubicBezTo>
                  <a:pt x="504773" y="1109044"/>
                  <a:pt x="552150" y="1146947"/>
                  <a:pt x="540306" y="1164319"/>
                </a:cubicBezTo>
                <a:cubicBezTo>
                  <a:pt x="528462" y="1181691"/>
                  <a:pt x="446340" y="1173006"/>
                  <a:pt x="402910" y="1188009"/>
                </a:cubicBezTo>
                <a:cubicBezTo>
                  <a:pt x="359480" y="1203012"/>
                  <a:pt x="316839" y="1203012"/>
                  <a:pt x="279726" y="1254338"/>
                </a:cubicBezTo>
                <a:cubicBezTo>
                  <a:pt x="242613" y="1305664"/>
                  <a:pt x="207869" y="1413845"/>
                  <a:pt x="180232" y="1495967"/>
                </a:cubicBezTo>
                <a:cubicBezTo>
                  <a:pt x="152595" y="1578089"/>
                  <a:pt x="130484" y="1673636"/>
                  <a:pt x="113902" y="1747072"/>
                </a:cubicBezTo>
                <a:cubicBezTo>
                  <a:pt x="97320" y="1820508"/>
                  <a:pt x="94162" y="1867097"/>
                  <a:pt x="80738" y="1936585"/>
                </a:cubicBezTo>
                <a:cubicBezTo>
                  <a:pt x="67314" y="2006073"/>
                  <a:pt x="44414" y="2096091"/>
                  <a:pt x="33359" y="2164000"/>
                </a:cubicBezTo>
                <a:cubicBezTo>
                  <a:pt x="22304" y="2231909"/>
                  <a:pt x="-22705" y="2307715"/>
                  <a:pt x="14408" y="2344038"/>
                </a:cubicBezTo>
                <a:cubicBezTo>
                  <a:pt x="51521" y="2380361"/>
                  <a:pt x="14408" y="2376413"/>
                  <a:pt x="256037" y="2381940"/>
                </a:cubicBezTo>
                <a:cubicBezTo>
                  <a:pt x="497666" y="2387467"/>
                  <a:pt x="1265193" y="2406418"/>
                  <a:pt x="1464182" y="2377202"/>
                </a:cubicBezTo>
                <a:cubicBezTo>
                  <a:pt x="1663171" y="2347986"/>
                  <a:pt x="1448390" y="2279287"/>
                  <a:pt x="1449969" y="2206641"/>
                </a:cubicBezTo>
                <a:cubicBezTo>
                  <a:pt x="1451548" y="2133995"/>
                  <a:pt x="1468131" y="2021866"/>
                  <a:pt x="1473658" y="1941323"/>
                </a:cubicBezTo>
                <a:cubicBezTo>
                  <a:pt x="1479185" y="1860780"/>
                  <a:pt x="1509191" y="1833143"/>
                  <a:pt x="1483133" y="1723383"/>
                </a:cubicBezTo>
                <a:cubicBezTo>
                  <a:pt x="1457075" y="1613623"/>
                  <a:pt x="1374164" y="1375153"/>
                  <a:pt x="1317310" y="1282765"/>
                </a:cubicBezTo>
                <a:cubicBezTo>
                  <a:pt x="1260456" y="1190377"/>
                  <a:pt x="1181492" y="1191167"/>
                  <a:pt x="1142010" y="1169057"/>
                </a:cubicBezTo>
                <a:cubicBezTo>
                  <a:pt x="1102528" y="1146947"/>
                  <a:pt x="1078049" y="1163530"/>
                  <a:pt x="1080418" y="1150106"/>
                </a:cubicBezTo>
                <a:cubicBezTo>
                  <a:pt x="1082787" y="1136682"/>
                  <a:pt x="1123849" y="1111413"/>
                  <a:pt x="1156224" y="1088514"/>
                </a:cubicBezTo>
                <a:cubicBezTo>
                  <a:pt x="1188599" y="1065615"/>
                  <a:pt x="1247032" y="1045874"/>
                  <a:pt x="1274669" y="1012709"/>
                </a:cubicBezTo>
                <a:cubicBezTo>
                  <a:pt x="1302306" y="979544"/>
                  <a:pt x="1322047" y="931377"/>
                  <a:pt x="1322047" y="889526"/>
                </a:cubicBezTo>
                <a:cubicBezTo>
                  <a:pt x="1322047" y="847675"/>
                  <a:pt x="1287303" y="791610"/>
                  <a:pt x="1274669" y="761604"/>
                </a:cubicBezTo>
                <a:cubicBezTo>
                  <a:pt x="1262035" y="731598"/>
                  <a:pt x="1248611" y="743442"/>
                  <a:pt x="1246242" y="709488"/>
                </a:cubicBezTo>
                <a:cubicBezTo>
                  <a:pt x="1243873" y="675534"/>
                  <a:pt x="1268352" y="613942"/>
                  <a:pt x="1260456" y="557878"/>
                </a:cubicBezTo>
                <a:cubicBezTo>
                  <a:pt x="1252560" y="501814"/>
                  <a:pt x="1223343" y="415744"/>
                  <a:pt x="1198864" y="373103"/>
                </a:cubicBezTo>
                <a:cubicBezTo>
                  <a:pt x="1174385" y="330463"/>
                  <a:pt x="1119111" y="326514"/>
                  <a:pt x="1113583" y="302035"/>
                </a:cubicBezTo>
                <a:cubicBezTo>
                  <a:pt x="1108056" y="277556"/>
                  <a:pt x="1157013" y="253078"/>
                  <a:pt x="1165699" y="226230"/>
                </a:cubicBezTo>
                <a:cubicBezTo>
                  <a:pt x="1174385" y="199382"/>
                  <a:pt x="1190178" y="156742"/>
                  <a:pt x="1165699" y="140949"/>
                </a:cubicBezTo>
                <a:cubicBezTo>
                  <a:pt x="1141220" y="125156"/>
                  <a:pt x="1048833" y="149635"/>
                  <a:pt x="1018827" y="131474"/>
                </a:cubicBezTo>
                <a:cubicBezTo>
                  <a:pt x="988821" y="113313"/>
                  <a:pt x="1021196" y="53300"/>
                  <a:pt x="985662" y="31980"/>
                </a:cubicBezTo>
                <a:cubicBezTo>
                  <a:pt x="950128" y="10660"/>
                  <a:pt x="851424" y="8291"/>
                  <a:pt x="805625" y="3553"/>
                </a:cubicBezTo>
                <a:cubicBezTo>
                  <a:pt x="759826" y="-1185"/>
                  <a:pt x="739295" y="-1185"/>
                  <a:pt x="710868" y="3553"/>
                </a:cubicBezTo>
                <a:cubicBezTo>
                  <a:pt x="682441" y="8291"/>
                  <a:pt x="656383" y="31980"/>
                  <a:pt x="639801" y="5566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4BE3F5-8AB4-4C7E-8DFB-379A845ADAD0}"/>
              </a:ext>
            </a:extLst>
          </p:cNvPr>
          <p:cNvGrpSpPr/>
          <p:nvPr/>
        </p:nvGrpSpPr>
        <p:grpSpPr>
          <a:xfrm>
            <a:off x="645525" y="1724115"/>
            <a:ext cx="3690342" cy="4198690"/>
            <a:chOff x="7463493" y="2127250"/>
            <a:chExt cx="4325419" cy="492124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B8193A5-64AD-4BB6-9937-FC55849AB682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6647380" y="2174129"/>
              <a:chExt cx="4428162" cy="4868954"/>
            </a:xfrm>
          </p:grpSpPr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1F504A3C-D60D-4A48-A603-08D58F2B2DD3}"/>
                  </a:ext>
                </a:extLst>
              </p:cNvPr>
              <p:cNvSpPr/>
              <p:nvPr/>
            </p:nvSpPr>
            <p:spPr>
              <a:xfrm>
                <a:off x="6647380" y="2174129"/>
                <a:ext cx="4428162" cy="4868954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Top Corners Rounded 13">
                <a:extLst>
                  <a:ext uri="{FF2B5EF4-FFF2-40B4-BE49-F238E27FC236}">
                    <a16:creationId xmlns:a16="http://schemas.microsoft.com/office/drawing/2014/main" id="{9127D87D-EE95-4005-9226-8CED784E3F5F}"/>
                  </a:ext>
                </a:extLst>
              </p:cNvPr>
              <p:cNvSpPr/>
              <p:nvPr/>
            </p:nvSpPr>
            <p:spPr>
              <a:xfrm>
                <a:off x="6717587" y="2231138"/>
                <a:ext cx="4296310" cy="4745979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solidFill>
                <a:srgbClr val="FFFFFF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Graphic 50">
              <a:extLst>
                <a:ext uri="{FF2B5EF4-FFF2-40B4-BE49-F238E27FC236}">
                  <a16:creationId xmlns:a16="http://schemas.microsoft.com/office/drawing/2014/main" id="{C81A50A8-1247-49A7-B0EE-591BBE6BB2DB}"/>
                </a:ext>
              </a:extLst>
            </p:cNvPr>
            <p:cNvSpPr/>
            <p:nvPr/>
          </p:nvSpPr>
          <p:spPr>
            <a:xfrm>
              <a:off x="8783373" y="4498438"/>
              <a:ext cx="1685661" cy="2463657"/>
            </a:xfrm>
            <a:custGeom>
              <a:avLst/>
              <a:gdLst>
                <a:gd name="connsiteX0" fmla="*/ 1230327 w 1379894"/>
                <a:gd name="connsiteY0" fmla="*/ 761446 h 2016768"/>
                <a:gd name="connsiteX1" fmla="*/ 1230327 w 1379894"/>
                <a:gd name="connsiteY1" fmla="*/ 368282 h 2016768"/>
                <a:gd name="connsiteX2" fmla="*/ 1001264 w 1379894"/>
                <a:gd name="connsiteY2" fmla="*/ 86925 h 2016768"/>
                <a:gd name="connsiteX3" fmla="*/ 801215 w 1379894"/>
                <a:gd name="connsiteY3" fmla="*/ 8448 h 2016768"/>
                <a:gd name="connsiteX4" fmla="*/ 692876 w 1379894"/>
                <a:gd name="connsiteY4" fmla="*/ 3919 h 2016768"/>
                <a:gd name="connsiteX5" fmla="*/ 384487 w 1379894"/>
                <a:gd name="connsiteY5" fmla="*/ 86854 h 2016768"/>
                <a:gd name="connsiteX6" fmla="*/ 155425 w 1379894"/>
                <a:gd name="connsiteY6" fmla="*/ 368211 h 2016768"/>
                <a:gd name="connsiteX7" fmla="*/ 155425 w 1379894"/>
                <a:gd name="connsiteY7" fmla="*/ 761375 h 2016768"/>
                <a:gd name="connsiteX8" fmla="*/ 3919 w 1379894"/>
                <a:gd name="connsiteY8" fmla="*/ 855137 h 2016768"/>
                <a:gd name="connsiteX9" fmla="*/ 72489 w 1379894"/>
                <a:gd name="connsiteY9" fmla="*/ 977770 h 2016768"/>
                <a:gd name="connsiteX10" fmla="*/ 202341 w 1379894"/>
                <a:gd name="connsiteY10" fmla="*/ 963335 h 2016768"/>
                <a:gd name="connsiteX11" fmla="*/ 555806 w 1379894"/>
                <a:gd name="connsiteY11" fmla="*/ 1244692 h 2016768"/>
                <a:gd name="connsiteX12" fmla="*/ 299712 w 1379894"/>
                <a:gd name="connsiteY12" fmla="*/ 1471914 h 2016768"/>
                <a:gd name="connsiteX13" fmla="*/ 166251 w 1379894"/>
                <a:gd name="connsiteY13" fmla="*/ 2019767 h 2016768"/>
                <a:gd name="connsiteX14" fmla="*/ 335801 w 1379894"/>
                <a:gd name="connsiteY14" fmla="*/ 2012974 h 2016768"/>
                <a:gd name="connsiteX15" fmla="*/ 418737 w 1379894"/>
                <a:gd name="connsiteY15" fmla="*/ 1695528 h 2016768"/>
                <a:gd name="connsiteX16" fmla="*/ 433172 w 1379894"/>
                <a:gd name="connsiteY16" fmla="*/ 2019767 h 2016768"/>
                <a:gd name="connsiteX17" fmla="*/ 952579 w 1379894"/>
                <a:gd name="connsiteY17" fmla="*/ 2019767 h 2016768"/>
                <a:gd name="connsiteX18" fmla="*/ 967015 w 1379894"/>
                <a:gd name="connsiteY18" fmla="*/ 1695528 h 2016768"/>
                <a:gd name="connsiteX19" fmla="*/ 1049950 w 1379894"/>
                <a:gd name="connsiteY19" fmla="*/ 2012974 h 2016768"/>
                <a:gd name="connsiteX20" fmla="*/ 1219500 w 1379894"/>
                <a:gd name="connsiteY20" fmla="*/ 2019767 h 2016768"/>
                <a:gd name="connsiteX21" fmla="*/ 1086039 w 1379894"/>
                <a:gd name="connsiteY21" fmla="*/ 1471914 h 2016768"/>
                <a:gd name="connsiteX22" fmla="*/ 853863 w 1379894"/>
                <a:gd name="connsiteY22" fmla="*/ 1253749 h 2016768"/>
                <a:gd name="connsiteX23" fmla="*/ 851811 w 1379894"/>
                <a:gd name="connsiteY23" fmla="*/ 1237686 h 2016768"/>
                <a:gd name="connsiteX24" fmla="*/ 1183410 w 1379894"/>
                <a:gd name="connsiteY24" fmla="*/ 963264 h 2016768"/>
                <a:gd name="connsiteX25" fmla="*/ 1313262 w 1379894"/>
                <a:gd name="connsiteY25" fmla="*/ 977700 h 2016768"/>
                <a:gd name="connsiteX26" fmla="*/ 1381832 w 1379894"/>
                <a:gd name="connsiteY26" fmla="*/ 855066 h 2016768"/>
                <a:gd name="connsiteX27" fmla="*/ 1230327 w 1379894"/>
                <a:gd name="connsiteY27" fmla="*/ 761304 h 20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79894" h="2016768">
                  <a:moveTo>
                    <a:pt x="1230327" y="761446"/>
                  </a:moveTo>
                  <a:cubicBezTo>
                    <a:pt x="1248371" y="545050"/>
                    <a:pt x="1266841" y="501601"/>
                    <a:pt x="1230327" y="368282"/>
                  </a:cubicBezTo>
                  <a:cubicBezTo>
                    <a:pt x="1193246" y="232982"/>
                    <a:pt x="1096866" y="148277"/>
                    <a:pt x="1001264" y="86925"/>
                  </a:cubicBezTo>
                  <a:cubicBezTo>
                    <a:pt x="905733" y="25573"/>
                    <a:pt x="801215" y="8448"/>
                    <a:pt x="801215" y="8448"/>
                  </a:cubicBezTo>
                  <a:cubicBezTo>
                    <a:pt x="801215" y="8448"/>
                    <a:pt x="771423" y="4839"/>
                    <a:pt x="692876" y="3919"/>
                  </a:cubicBezTo>
                  <a:cubicBezTo>
                    <a:pt x="692876" y="3919"/>
                    <a:pt x="480089" y="25573"/>
                    <a:pt x="384487" y="86854"/>
                  </a:cubicBezTo>
                  <a:cubicBezTo>
                    <a:pt x="288885" y="148207"/>
                    <a:pt x="192505" y="232911"/>
                    <a:pt x="155425" y="368211"/>
                  </a:cubicBezTo>
                  <a:cubicBezTo>
                    <a:pt x="118910" y="501530"/>
                    <a:pt x="137380" y="544979"/>
                    <a:pt x="155425" y="761375"/>
                  </a:cubicBezTo>
                  <a:cubicBezTo>
                    <a:pt x="155425" y="761375"/>
                    <a:pt x="18355" y="700023"/>
                    <a:pt x="3919" y="855137"/>
                  </a:cubicBezTo>
                  <a:cubicBezTo>
                    <a:pt x="3919" y="855137"/>
                    <a:pt x="3919" y="941681"/>
                    <a:pt x="72489" y="977770"/>
                  </a:cubicBezTo>
                  <a:cubicBezTo>
                    <a:pt x="141059" y="1013860"/>
                    <a:pt x="202341" y="963335"/>
                    <a:pt x="202341" y="963335"/>
                  </a:cubicBezTo>
                  <a:cubicBezTo>
                    <a:pt x="202341" y="963335"/>
                    <a:pt x="234822" y="1147321"/>
                    <a:pt x="555806" y="1244692"/>
                  </a:cubicBezTo>
                  <a:cubicBezTo>
                    <a:pt x="555806" y="1244692"/>
                    <a:pt x="353775" y="1309653"/>
                    <a:pt x="299712" y="1471914"/>
                  </a:cubicBezTo>
                  <a:cubicBezTo>
                    <a:pt x="245578" y="1634246"/>
                    <a:pt x="166251" y="2019767"/>
                    <a:pt x="166251" y="2019767"/>
                  </a:cubicBezTo>
                  <a:lnTo>
                    <a:pt x="335801" y="2012974"/>
                  </a:lnTo>
                  <a:lnTo>
                    <a:pt x="418737" y="1695528"/>
                  </a:lnTo>
                  <a:lnTo>
                    <a:pt x="433172" y="2019767"/>
                  </a:lnTo>
                  <a:lnTo>
                    <a:pt x="952579" y="2019767"/>
                  </a:lnTo>
                  <a:lnTo>
                    <a:pt x="967015" y="1695528"/>
                  </a:lnTo>
                  <a:lnTo>
                    <a:pt x="1049950" y="2012974"/>
                  </a:lnTo>
                  <a:lnTo>
                    <a:pt x="1219500" y="2019767"/>
                  </a:lnTo>
                  <a:cubicBezTo>
                    <a:pt x="1219500" y="2019767"/>
                    <a:pt x="1140174" y="1634176"/>
                    <a:pt x="1086039" y="1471914"/>
                  </a:cubicBezTo>
                  <a:cubicBezTo>
                    <a:pt x="1043369" y="1343973"/>
                    <a:pt x="908988" y="1276606"/>
                    <a:pt x="853863" y="1253749"/>
                  </a:cubicBezTo>
                  <a:lnTo>
                    <a:pt x="851811" y="1237686"/>
                  </a:lnTo>
                  <a:cubicBezTo>
                    <a:pt x="1152416" y="1138758"/>
                    <a:pt x="1183410" y="963264"/>
                    <a:pt x="1183410" y="963264"/>
                  </a:cubicBezTo>
                  <a:cubicBezTo>
                    <a:pt x="1183410" y="963264"/>
                    <a:pt x="1244762" y="1013789"/>
                    <a:pt x="1313262" y="977700"/>
                  </a:cubicBezTo>
                  <a:cubicBezTo>
                    <a:pt x="1381761" y="941610"/>
                    <a:pt x="1381832" y="855066"/>
                    <a:pt x="1381832" y="855066"/>
                  </a:cubicBezTo>
                  <a:cubicBezTo>
                    <a:pt x="1367396" y="699952"/>
                    <a:pt x="1230327" y="761304"/>
                    <a:pt x="1230327" y="761304"/>
                  </a:cubicBezTo>
                  <a:close/>
                </a:path>
              </a:pathLst>
            </a:custGeom>
            <a:solidFill>
              <a:srgbClr val="000000">
                <a:alpha val="5098"/>
              </a:srgbClr>
            </a:solidFill>
            <a:ln w="70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B45E81-9FDD-4D15-884B-76ADF0056A80}"/>
                </a:ext>
              </a:extLst>
            </p:cNvPr>
            <p:cNvSpPr txBox="1"/>
            <p:nvPr/>
          </p:nvSpPr>
          <p:spPr>
            <a:xfrm>
              <a:off x="7600012" y="2374757"/>
              <a:ext cx="4042330" cy="2416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ทหารเอกที่มีฝีมือขี่ม้า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แทงทวน สันทัดดีหาผู้เสมอมิได้ จีนทั้งปวงต่างสรรเสริญว่าทหารผู้นี้ดุจเทพยดา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027F474-5B37-477C-9D3E-3E63E99FD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สมิงพระราม">
            <a:extLst>
              <a:ext uri="{FF2B5EF4-FFF2-40B4-BE49-F238E27FC236}">
                <a16:creationId xmlns:a16="http://schemas.microsoft.com/office/drawing/2014/main" id="{8082F39D-0CD5-4B5E-89A0-11A7CF0AF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7067754" y="315463"/>
            <a:ext cx="1576447" cy="1861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6B67B-BF69-4E41-8D24-18B90EAB04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8685875" y="3741286"/>
            <a:ext cx="1745529" cy="1912893"/>
          </a:xfrm>
          <a:prstGeom prst="rect">
            <a:avLst/>
          </a:prstGeom>
        </p:spPr>
      </p:pic>
      <p:sp>
        <p:nvSpPr>
          <p:cNvPr id="4" name="เส้นพระราชธิดา">
            <a:extLst>
              <a:ext uri="{FF2B5EF4-FFF2-40B4-BE49-F238E27FC236}">
                <a16:creationId xmlns:a16="http://schemas.microsoft.com/office/drawing/2014/main" id="{2C26E281-50FD-42E2-9255-746CD6722B8B}"/>
              </a:ext>
            </a:extLst>
          </p:cNvPr>
          <p:cNvSpPr/>
          <p:nvPr/>
        </p:nvSpPr>
        <p:spPr>
          <a:xfrm>
            <a:off x="5836798" y="3478887"/>
            <a:ext cx="1436555" cy="2397379"/>
          </a:xfrm>
          <a:custGeom>
            <a:avLst/>
            <a:gdLst>
              <a:gd name="connsiteX0" fmla="*/ 589979 w 1436555"/>
              <a:gd name="connsiteY0" fmla="*/ 142345 h 2397379"/>
              <a:gd name="connsiteX1" fmla="*/ 527634 w 1436555"/>
              <a:gd name="connsiteY1" fmla="*/ 246254 h 2397379"/>
              <a:gd name="connsiteX2" fmla="*/ 366575 w 1436555"/>
              <a:gd name="connsiteY2" fmla="*/ 329381 h 2397379"/>
              <a:gd name="connsiteX3" fmla="*/ 273057 w 1436555"/>
              <a:gd name="connsiteY3" fmla="*/ 521613 h 2397379"/>
              <a:gd name="connsiteX4" fmla="*/ 252275 w 1436555"/>
              <a:gd name="connsiteY4" fmla="*/ 776190 h 2397379"/>
              <a:gd name="connsiteX5" fmla="*/ 215907 w 1436555"/>
              <a:gd name="connsiteY5" fmla="*/ 890490 h 2397379"/>
              <a:gd name="connsiteX6" fmla="*/ 241884 w 1436555"/>
              <a:gd name="connsiteY6" fmla="*/ 1082722 h 2397379"/>
              <a:gd name="connsiteX7" fmla="*/ 371770 w 1436555"/>
              <a:gd name="connsiteY7" fmla="*/ 1217804 h 2397379"/>
              <a:gd name="connsiteX8" fmla="*/ 283447 w 1436555"/>
              <a:gd name="connsiteY8" fmla="*/ 1290540 h 2397379"/>
              <a:gd name="connsiteX9" fmla="*/ 179538 w 1436555"/>
              <a:gd name="connsiteY9" fmla="*/ 1404840 h 2397379"/>
              <a:gd name="connsiteX10" fmla="*/ 127584 w 1436555"/>
              <a:gd name="connsiteY10" fmla="*/ 1695786 h 2397379"/>
              <a:gd name="connsiteX11" fmla="*/ 153561 w 1436555"/>
              <a:gd name="connsiteY11" fmla="*/ 1898408 h 2397379"/>
              <a:gd name="connsiteX12" fmla="*/ 184734 w 1436555"/>
              <a:gd name="connsiteY12" fmla="*/ 1986731 h 2397379"/>
              <a:gd name="connsiteX13" fmla="*/ 80825 w 1436555"/>
              <a:gd name="connsiteY13" fmla="*/ 2147790 h 2397379"/>
              <a:gd name="connsiteX14" fmla="*/ 8088 w 1436555"/>
              <a:gd name="connsiteY14" fmla="*/ 2360804 h 2397379"/>
              <a:gd name="connsiteX15" fmla="*/ 278252 w 1436555"/>
              <a:gd name="connsiteY15" fmla="*/ 2397172 h 2397379"/>
              <a:gd name="connsiteX16" fmla="*/ 1270584 w 1436555"/>
              <a:gd name="connsiteY16" fmla="*/ 2381586 h 2397379"/>
              <a:gd name="connsiteX17" fmla="*/ 1379688 w 1436555"/>
              <a:gd name="connsiteY17" fmla="*/ 2371195 h 2397379"/>
              <a:gd name="connsiteX18" fmla="*/ 1421252 w 1436555"/>
              <a:gd name="connsiteY18" fmla="*/ 2314045 h 2397379"/>
              <a:gd name="connsiteX19" fmla="*/ 1119916 w 1436555"/>
              <a:gd name="connsiteY19" fmla="*/ 1981536 h 2397379"/>
              <a:gd name="connsiteX20" fmla="*/ 1197847 w 1436555"/>
              <a:gd name="connsiteY20" fmla="*/ 1934777 h 2397379"/>
              <a:gd name="connsiteX21" fmla="*/ 1244607 w 1436555"/>
              <a:gd name="connsiteY21" fmla="*/ 1851649 h 2397379"/>
              <a:gd name="connsiteX22" fmla="*/ 1208238 w 1436555"/>
              <a:gd name="connsiteY22" fmla="*/ 1664613 h 2397379"/>
              <a:gd name="connsiteX23" fmla="*/ 1182261 w 1436555"/>
              <a:gd name="connsiteY23" fmla="*/ 1415231 h 2397379"/>
              <a:gd name="connsiteX24" fmla="*/ 1182261 w 1436555"/>
              <a:gd name="connsiteY24" fmla="*/ 984008 h 2397379"/>
              <a:gd name="connsiteX25" fmla="*/ 1151088 w 1436555"/>
              <a:gd name="connsiteY25" fmla="*/ 755408 h 2397379"/>
              <a:gd name="connsiteX26" fmla="*/ 1197847 w 1436555"/>
              <a:gd name="connsiteY26" fmla="*/ 557981 h 2397379"/>
              <a:gd name="connsiteX27" fmla="*/ 1265388 w 1436555"/>
              <a:gd name="connsiteY27" fmla="*/ 480049 h 2397379"/>
              <a:gd name="connsiteX28" fmla="*/ 1270584 w 1436555"/>
              <a:gd name="connsiteY28" fmla="*/ 376140 h 2397379"/>
              <a:gd name="connsiteX29" fmla="*/ 1151088 w 1436555"/>
              <a:gd name="connsiteY29" fmla="*/ 209886 h 2397379"/>
              <a:gd name="connsiteX30" fmla="*/ 1041984 w 1436555"/>
              <a:gd name="connsiteY30" fmla="*/ 74804 h 2397379"/>
              <a:gd name="connsiteX31" fmla="*/ 922488 w 1436555"/>
              <a:gd name="connsiteY31" fmla="*/ 2068 h 2397379"/>
              <a:gd name="connsiteX32" fmla="*/ 766625 w 1436555"/>
              <a:gd name="connsiteY32" fmla="*/ 22849 h 2397379"/>
              <a:gd name="connsiteX33" fmla="*/ 662716 w 1436555"/>
              <a:gd name="connsiteY33" fmla="*/ 54022 h 2397379"/>
              <a:gd name="connsiteX34" fmla="*/ 589979 w 1436555"/>
              <a:gd name="connsiteY34" fmla="*/ 142345 h 23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6555" h="2397379">
                <a:moveTo>
                  <a:pt x="589979" y="142345"/>
                </a:moveTo>
                <a:cubicBezTo>
                  <a:pt x="567465" y="174384"/>
                  <a:pt x="564868" y="215081"/>
                  <a:pt x="527634" y="246254"/>
                </a:cubicBezTo>
                <a:cubicBezTo>
                  <a:pt x="490400" y="277427"/>
                  <a:pt x="409004" y="283488"/>
                  <a:pt x="366575" y="329381"/>
                </a:cubicBezTo>
                <a:cubicBezTo>
                  <a:pt x="324146" y="375274"/>
                  <a:pt x="292107" y="447145"/>
                  <a:pt x="273057" y="521613"/>
                </a:cubicBezTo>
                <a:cubicBezTo>
                  <a:pt x="254007" y="596081"/>
                  <a:pt x="261800" y="714711"/>
                  <a:pt x="252275" y="776190"/>
                </a:cubicBezTo>
                <a:cubicBezTo>
                  <a:pt x="242750" y="837669"/>
                  <a:pt x="217639" y="839401"/>
                  <a:pt x="215907" y="890490"/>
                </a:cubicBezTo>
                <a:cubicBezTo>
                  <a:pt x="214175" y="941579"/>
                  <a:pt x="215907" y="1028170"/>
                  <a:pt x="241884" y="1082722"/>
                </a:cubicBezTo>
                <a:cubicBezTo>
                  <a:pt x="267861" y="1137274"/>
                  <a:pt x="364843" y="1183168"/>
                  <a:pt x="371770" y="1217804"/>
                </a:cubicBezTo>
                <a:cubicBezTo>
                  <a:pt x="378697" y="1252440"/>
                  <a:pt x="315486" y="1259367"/>
                  <a:pt x="283447" y="1290540"/>
                </a:cubicBezTo>
                <a:cubicBezTo>
                  <a:pt x="251408" y="1321713"/>
                  <a:pt x="205515" y="1337299"/>
                  <a:pt x="179538" y="1404840"/>
                </a:cubicBezTo>
                <a:cubicBezTo>
                  <a:pt x="153561" y="1472381"/>
                  <a:pt x="131913" y="1613525"/>
                  <a:pt x="127584" y="1695786"/>
                </a:cubicBezTo>
                <a:cubicBezTo>
                  <a:pt x="123255" y="1778047"/>
                  <a:pt x="144036" y="1849917"/>
                  <a:pt x="153561" y="1898408"/>
                </a:cubicBezTo>
                <a:cubicBezTo>
                  <a:pt x="163086" y="1946899"/>
                  <a:pt x="196857" y="1945167"/>
                  <a:pt x="184734" y="1986731"/>
                </a:cubicBezTo>
                <a:cubicBezTo>
                  <a:pt x="172611" y="2028295"/>
                  <a:pt x="110266" y="2085445"/>
                  <a:pt x="80825" y="2147790"/>
                </a:cubicBezTo>
                <a:cubicBezTo>
                  <a:pt x="51384" y="2210136"/>
                  <a:pt x="-24817" y="2319240"/>
                  <a:pt x="8088" y="2360804"/>
                </a:cubicBezTo>
                <a:cubicBezTo>
                  <a:pt x="40992" y="2402368"/>
                  <a:pt x="278252" y="2397172"/>
                  <a:pt x="278252" y="2397172"/>
                </a:cubicBezTo>
                <a:lnTo>
                  <a:pt x="1270584" y="2381586"/>
                </a:lnTo>
                <a:cubicBezTo>
                  <a:pt x="1454157" y="2377257"/>
                  <a:pt x="1354577" y="2382452"/>
                  <a:pt x="1379688" y="2371195"/>
                </a:cubicBezTo>
                <a:cubicBezTo>
                  <a:pt x="1404799" y="2359938"/>
                  <a:pt x="1464547" y="2378988"/>
                  <a:pt x="1421252" y="2314045"/>
                </a:cubicBezTo>
                <a:cubicBezTo>
                  <a:pt x="1377957" y="2249102"/>
                  <a:pt x="1157150" y="2044747"/>
                  <a:pt x="1119916" y="1981536"/>
                </a:cubicBezTo>
                <a:cubicBezTo>
                  <a:pt x="1082682" y="1918325"/>
                  <a:pt x="1177065" y="1956425"/>
                  <a:pt x="1197847" y="1934777"/>
                </a:cubicBezTo>
                <a:cubicBezTo>
                  <a:pt x="1218629" y="1913129"/>
                  <a:pt x="1242875" y="1896676"/>
                  <a:pt x="1244607" y="1851649"/>
                </a:cubicBezTo>
                <a:cubicBezTo>
                  <a:pt x="1246339" y="1806622"/>
                  <a:pt x="1218629" y="1737349"/>
                  <a:pt x="1208238" y="1664613"/>
                </a:cubicBezTo>
                <a:cubicBezTo>
                  <a:pt x="1197847" y="1591877"/>
                  <a:pt x="1186590" y="1528665"/>
                  <a:pt x="1182261" y="1415231"/>
                </a:cubicBezTo>
                <a:cubicBezTo>
                  <a:pt x="1177932" y="1301797"/>
                  <a:pt x="1187456" y="1093978"/>
                  <a:pt x="1182261" y="984008"/>
                </a:cubicBezTo>
                <a:cubicBezTo>
                  <a:pt x="1177066" y="874038"/>
                  <a:pt x="1148490" y="826412"/>
                  <a:pt x="1151088" y="755408"/>
                </a:cubicBezTo>
                <a:cubicBezTo>
                  <a:pt x="1153686" y="684404"/>
                  <a:pt x="1178797" y="603874"/>
                  <a:pt x="1197847" y="557981"/>
                </a:cubicBezTo>
                <a:cubicBezTo>
                  <a:pt x="1216897" y="512088"/>
                  <a:pt x="1253265" y="510356"/>
                  <a:pt x="1265388" y="480049"/>
                </a:cubicBezTo>
                <a:cubicBezTo>
                  <a:pt x="1277511" y="449742"/>
                  <a:pt x="1289634" y="421167"/>
                  <a:pt x="1270584" y="376140"/>
                </a:cubicBezTo>
                <a:cubicBezTo>
                  <a:pt x="1251534" y="331113"/>
                  <a:pt x="1189188" y="260109"/>
                  <a:pt x="1151088" y="209886"/>
                </a:cubicBezTo>
                <a:cubicBezTo>
                  <a:pt x="1112988" y="159663"/>
                  <a:pt x="1080084" y="109440"/>
                  <a:pt x="1041984" y="74804"/>
                </a:cubicBezTo>
                <a:cubicBezTo>
                  <a:pt x="1003884" y="40168"/>
                  <a:pt x="968381" y="10727"/>
                  <a:pt x="922488" y="2068"/>
                </a:cubicBezTo>
                <a:cubicBezTo>
                  <a:pt x="876595" y="-6591"/>
                  <a:pt x="809920" y="14190"/>
                  <a:pt x="766625" y="22849"/>
                </a:cubicBezTo>
                <a:cubicBezTo>
                  <a:pt x="723330" y="31508"/>
                  <a:pt x="691291" y="36704"/>
                  <a:pt x="662716" y="54022"/>
                </a:cubicBezTo>
                <a:cubicBezTo>
                  <a:pt x="634141" y="71340"/>
                  <a:pt x="612493" y="110306"/>
                  <a:pt x="589979" y="14234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พระราชธิดา">
            <a:extLst>
              <a:ext uri="{FF2B5EF4-FFF2-40B4-BE49-F238E27FC236}">
                <a16:creationId xmlns:a16="http://schemas.microsoft.com/office/drawing/2014/main" id="{F23A773E-4D42-453E-8F64-EB5018DE35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>
          <a:xfrm>
            <a:off x="5943600" y="3605516"/>
            <a:ext cx="1134544" cy="2338084"/>
          </a:xfrm>
          <a:prstGeom prst="rect">
            <a:avLst/>
          </a:prstGeom>
        </p:spPr>
      </p:pic>
      <p:grpSp>
        <p:nvGrpSpPr>
          <p:cNvPr id="15" name="ตอบธิดา">
            <a:extLst>
              <a:ext uri="{FF2B5EF4-FFF2-40B4-BE49-F238E27FC236}">
                <a16:creationId xmlns:a16="http://schemas.microsoft.com/office/drawing/2014/main" id="{19291A40-F8A8-41B9-83EF-9EA0E0388515}"/>
              </a:ext>
            </a:extLst>
          </p:cNvPr>
          <p:cNvGrpSpPr/>
          <p:nvPr/>
        </p:nvGrpSpPr>
        <p:grpSpPr>
          <a:xfrm>
            <a:off x="5352091" y="5484315"/>
            <a:ext cx="2368501" cy="840285"/>
            <a:chOff x="4550991" y="316531"/>
            <a:chExt cx="2368501" cy="840285"/>
          </a:xfrm>
        </p:grpSpPr>
        <p:grpSp>
          <p:nvGrpSpPr>
            <p:cNvPr id="48" name="กอลจิคอมเพล็กซ์">
              <a:extLst>
                <a:ext uri="{FF2B5EF4-FFF2-40B4-BE49-F238E27FC236}">
                  <a16:creationId xmlns:a16="http://schemas.microsoft.com/office/drawing/2014/main" id="{EDDF7E69-44B0-43B7-982A-E7CCCFBBA823}"/>
                </a:ext>
              </a:extLst>
            </p:cNvPr>
            <p:cNvGrpSpPr/>
            <p:nvPr/>
          </p:nvGrpSpPr>
          <p:grpSpPr>
            <a:xfrm>
              <a:off x="4550991" y="316531"/>
              <a:ext cx="2368501" cy="840285"/>
              <a:chOff x="5147984" y="2339492"/>
              <a:chExt cx="1874892" cy="471916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DC01DEF-B92E-411D-BBFE-4E12B2E7DE8A}"/>
                  </a:ext>
                </a:extLst>
              </p:cNvPr>
              <p:cNvSpPr/>
              <p:nvPr/>
            </p:nvSpPr>
            <p:spPr>
              <a:xfrm>
                <a:off x="5170026" y="2420446"/>
                <a:ext cx="1852850" cy="390962"/>
              </a:xfrm>
              <a:prstGeom prst="roundRect">
                <a:avLst>
                  <a:gd name="adj" fmla="val 26974"/>
                </a:avLst>
              </a:prstGeom>
              <a:solidFill>
                <a:srgbClr val="E9F1F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1685BA0-9CE3-43CD-8442-7F38CBCB983E}"/>
                  </a:ext>
                </a:extLst>
              </p:cNvPr>
              <p:cNvGrpSpPr/>
              <p:nvPr/>
            </p:nvGrpSpPr>
            <p:grpSpPr>
              <a:xfrm>
                <a:off x="5147984" y="2339492"/>
                <a:ext cx="1865142" cy="424536"/>
                <a:chOff x="5147534" y="2344630"/>
                <a:chExt cx="1865142" cy="424536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8278838C-EA37-4062-AA78-59A62A69CDCB}"/>
                    </a:ext>
                  </a:extLst>
                </p:cNvPr>
                <p:cNvSpPr/>
                <p:nvPr/>
              </p:nvSpPr>
              <p:spPr>
                <a:xfrm>
                  <a:off x="5215184" y="2366538"/>
                  <a:ext cx="1761635" cy="402628"/>
                </a:xfrm>
                <a:prstGeom prst="roundRect">
                  <a:avLst>
                    <a:gd name="adj" fmla="val 26974"/>
                  </a:avLst>
                </a:prstGeom>
                <a:solidFill>
                  <a:srgbClr val="F99400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1CDC67C-DCF1-4657-BC10-23F7A4257224}"/>
                    </a:ext>
                  </a:extLst>
                </p:cNvPr>
                <p:cNvSpPr/>
                <p:nvPr/>
              </p:nvSpPr>
              <p:spPr>
                <a:xfrm>
                  <a:off x="5215184" y="2365765"/>
                  <a:ext cx="1761635" cy="356026"/>
                </a:xfrm>
                <a:prstGeom prst="roundRect">
                  <a:avLst>
                    <a:gd name="adj" fmla="val 26974"/>
                  </a:avLst>
                </a:prstGeom>
                <a:solidFill>
                  <a:schemeClr val="bg1"/>
                </a:solidFill>
                <a:ln w="12700">
                  <a:solidFill>
                    <a:srgbClr val="F99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82DBFF1-360C-4F9A-982D-C485CAD1E2B2}"/>
                    </a:ext>
                  </a:extLst>
                </p:cNvPr>
                <p:cNvSpPr txBox="1"/>
                <p:nvPr/>
              </p:nvSpPr>
              <p:spPr>
                <a:xfrm>
                  <a:off x="5147534" y="2344630"/>
                  <a:ext cx="1865142" cy="259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rgbClr val="F9940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พระราชธิดาของ</a:t>
                  </a:r>
                </a:p>
              </p:txBody>
            </p:sp>
          </p:grp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8A1B3F-961C-4EEE-8439-5E3F68E4D2B3}"/>
                </a:ext>
              </a:extLst>
            </p:cNvPr>
            <p:cNvSpPr txBox="1"/>
            <p:nvPr/>
          </p:nvSpPr>
          <p:spPr>
            <a:xfrm>
              <a:off x="4563308" y="605134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F994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grpSp>
        <p:nvGrpSpPr>
          <p:cNvPr id="2" name="ธิดา คำตอบ">
            <a:extLst>
              <a:ext uri="{FF2B5EF4-FFF2-40B4-BE49-F238E27FC236}">
                <a16:creationId xmlns:a16="http://schemas.microsoft.com/office/drawing/2014/main" id="{74139774-31D5-40A4-875E-C56937D959A6}"/>
              </a:ext>
            </a:extLst>
          </p:cNvPr>
          <p:cNvGrpSpPr/>
          <p:nvPr/>
        </p:nvGrpSpPr>
        <p:grpSpPr>
          <a:xfrm>
            <a:off x="5383193" y="5514802"/>
            <a:ext cx="2368296" cy="725434"/>
            <a:chOff x="6794725" y="307882"/>
            <a:chExt cx="2368296" cy="752194"/>
          </a:xfrm>
        </p:grpSpPr>
        <p:grpSp>
          <p:nvGrpSpPr>
            <p:cNvPr id="59" name="กด กอลจิ">
              <a:extLst>
                <a:ext uri="{FF2B5EF4-FFF2-40B4-BE49-F238E27FC236}">
                  <a16:creationId xmlns:a16="http://schemas.microsoft.com/office/drawing/2014/main" id="{A627ED27-20DE-4302-8FA0-D117A3E2A401}"/>
                </a:ext>
              </a:extLst>
            </p:cNvPr>
            <p:cNvGrpSpPr/>
            <p:nvPr/>
          </p:nvGrpSpPr>
          <p:grpSpPr>
            <a:xfrm>
              <a:off x="6794725" y="307882"/>
              <a:ext cx="2368296" cy="743722"/>
              <a:chOff x="5172319" y="2360083"/>
              <a:chExt cx="1865142" cy="409083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C5ABAC0-ED91-4A4C-801D-F9FA9F94E4B8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CBD2304-7FAC-4EC3-9C57-93E55B3E874E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94C1BBD-9F51-466C-B663-A592EA7419D0}"/>
                  </a:ext>
                </a:extLst>
              </p:cNvPr>
              <p:cNvSpPr txBox="1"/>
              <p:nvPr/>
            </p:nvSpPr>
            <p:spPr>
              <a:xfrm>
                <a:off x="5172319" y="2360083"/>
                <a:ext cx="1865142" cy="253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พระราชธิดาของ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CB31E6C-A37F-4CA4-8978-317511DE65FF}"/>
                </a:ext>
              </a:extLst>
            </p:cNvPr>
            <p:cNvSpPr txBox="1"/>
            <p:nvPr/>
          </p:nvSpPr>
          <p:spPr>
            <a:xfrm>
              <a:off x="6800781" y="598410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4980BBF-663B-4887-918F-A275B880FC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4947529" y="959826"/>
            <a:ext cx="1345497" cy="2175359"/>
          </a:xfrm>
          <a:prstGeom prst="rect">
            <a:avLst/>
          </a:prstGeom>
        </p:spPr>
      </p:pic>
      <p:grpSp>
        <p:nvGrpSpPr>
          <p:cNvPr id="40" name="กรุงต้าฉิง ตอบ">
            <a:extLst>
              <a:ext uri="{FF2B5EF4-FFF2-40B4-BE49-F238E27FC236}">
                <a16:creationId xmlns:a16="http://schemas.microsoft.com/office/drawing/2014/main" id="{7C5B4A8D-1C73-4B10-BA36-5198580DF026}"/>
              </a:ext>
            </a:extLst>
          </p:cNvPr>
          <p:cNvGrpSpPr/>
          <p:nvPr/>
        </p:nvGrpSpPr>
        <p:grpSpPr>
          <a:xfrm>
            <a:off x="4569832" y="2932801"/>
            <a:ext cx="2103743" cy="520305"/>
            <a:chOff x="5147984" y="2360627"/>
            <a:chExt cx="1874892" cy="450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57B7D4-C766-4079-9250-BA398880108C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D738B4-5033-41B4-851C-2E4684917832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03401"/>
              <a:chOff x="5147534" y="2365765"/>
              <a:chExt cx="1865142" cy="403401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3FB4F7B-D9F4-4C67-A68B-63867551A433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C057E17-2797-4B8E-AE4C-1AF09E398804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2742F-BE0E-46D7-AEE4-CC2E72FB5191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8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</a:t>
                </a:r>
              </a:p>
            </p:txBody>
          </p:sp>
        </p:grpSp>
      </p:grpSp>
      <p:grpSp>
        <p:nvGrpSpPr>
          <p:cNvPr id="64" name="กรุงต้าฉิง คำตอบ">
            <a:extLst>
              <a:ext uri="{FF2B5EF4-FFF2-40B4-BE49-F238E27FC236}">
                <a16:creationId xmlns:a16="http://schemas.microsoft.com/office/drawing/2014/main" id="{7D85DB36-B18C-41C1-8833-FF83E3E08808}"/>
              </a:ext>
            </a:extLst>
          </p:cNvPr>
          <p:cNvGrpSpPr/>
          <p:nvPr/>
        </p:nvGrpSpPr>
        <p:grpSpPr>
          <a:xfrm>
            <a:off x="4637182" y="2922989"/>
            <a:ext cx="1985214" cy="477738"/>
            <a:chOff x="5204871" y="2380780"/>
            <a:chExt cx="1771946" cy="414697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FFA693B-497E-4CF3-9B22-F773A9439CC4}"/>
                </a:ext>
              </a:extLst>
            </p:cNvPr>
            <p:cNvSpPr/>
            <p:nvPr/>
          </p:nvSpPr>
          <p:spPr>
            <a:xfrm>
              <a:off x="5204871" y="2380780"/>
              <a:ext cx="1771946" cy="412291"/>
            </a:xfrm>
            <a:prstGeom prst="roundRect">
              <a:avLst>
                <a:gd name="adj" fmla="val 22224"/>
              </a:avLst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04DD863-5B80-4559-8FCB-0A8B3458947E}"/>
                </a:ext>
              </a:extLst>
            </p:cNvPr>
            <p:cNvSpPr/>
            <p:nvPr/>
          </p:nvSpPr>
          <p:spPr>
            <a:xfrm>
              <a:off x="5207177" y="2394449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พระเจ้ากรุงต้าฉิง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สมิงพระราม ตอบ">
            <a:extLst>
              <a:ext uri="{FF2B5EF4-FFF2-40B4-BE49-F238E27FC236}">
                <a16:creationId xmlns:a16="http://schemas.microsoft.com/office/drawing/2014/main" id="{1D5251CA-A781-4DAD-A621-AACA88FF9CC1}"/>
              </a:ext>
            </a:extLst>
          </p:cNvPr>
          <p:cNvGrpSpPr/>
          <p:nvPr/>
        </p:nvGrpSpPr>
        <p:grpSpPr>
          <a:xfrm>
            <a:off x="6866424" y="2084402"/>
            <a:ext cx="2103460" cy="520305"/>
            <a:chOff x="5148236" y="2360627"/>
            <a:chExt cx="1874640" cy="45078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6BA7BCC-234F-44A8-9FE5-5EF5008F2EA3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F329FC0-F3C6-4CEF-980D-343FA5AA87D0}"/>
                </a:ext>
              </a:extLst>
            </p:cNvPr>
            <p:cNvGrpSpPr/>
            <p:nvPr/>
          </p:nvGrpSpPr>
          <p:grpSpPr>
            <a:xfrm>
              <a:off x="5148236" y="2360627"/>
              <a:ext cx="1865142" cy="404830"/>
              <a:chOff x="5147786" y="2365765"/>
              <a:chExt cx="1865142" cy="40483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C283961-C425-4225-A1D4-77A0B3972161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64BB3362-F1A3-41BB-A7D2-C1A325351335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6B7C30AF-CFF8-4987-9DD8-5159EAE5FEE0}"/>
                  </a:ext>
                </a:extLst>
              </p:cNvPr>
              <p:cNvSpPr txBox="1"/>
              <p:nvPr/>
            </p:nvSpPr>
            <p:spPr>
              <a:xfrm>
                <a:off x="5147786" y="2370619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สมิงพระราม</a:t>
                </a:r>
              </a:p>
            </p:txBody>
          </p:sp>
        </p:grpSp>
      </p:grpSp>
      <p:grpSp>
        <p:nvGrpSpPr>
          <p:cNvPr id="75" name="สมิงพระราม คำตอบ">
            <a:extLst>
              <a:ext uri="{FF2B5EF4-FFF2-40B4-BE49-F238E27FC236}">
                <a16:creationId xmlns:a16="http://schemas.microsoft.com/office/drawing/2014/main" id="{8A7410F6-D92A-4C33-AE12-624C9E4A8789}"/>
              </a:ext>
            </a:extLst>
          </p:cNvPr>
          <p:cNvGrpSpPr/>
          <p:nvPr/>
        </p:nvGrpSpPr>
        <p:grpSpPr>
          <a:xfrm>
            <a:off x="6852743" y="2085582"/>
            <a:ext cx="2100726" cy="480497"/>
            <a:chOff x="5130799" y="2365765"/>
            <a:chExt cx="1875048" cy="447843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8DAD080-7C1F-4FDC-B7AC-007455CB91D4}"/>
                </a:ext>
              </a:extLst>
            </p:cNvPr>
            <p:cNvSpPr/>
            <p:nvPr/>
          </p:nvSpPr>
          <p:spPr>
            <a:xfrm>
              <a:off x="5215184" y="2366538"/>
              <a:ext cx="1761635" cy="423971"/>
            </a:xfrm>
            <a:prstGeom prst="roundRect">
              <a:avLst>
                <a:gd name="adj" fmla="val 2213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9A31C3D-B76F-456A-9BD0-95042AB85546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5532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3753CE-975D-4718-BD86-A126AEC02E65}"/>
                </a:ext>
              </a:extLst>
            </p:cNvPr>
            <p:cNvSpPr txBox="1"/>
            <p:nvPr/>
          </p:nvSpPr>
          <p:spPr>
            <a:xfrm>
              <a:off x="5130799" y="2383318"/>
              <a:ext cx="1875048" cy="430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สมิงพระราม</a:t>
              </a:r>
            </a:p>
          </p:txBody>
        </p:sp>
      </p:grpSp>
      <p:grpSp>
        <p:nvGrpSpPr>
          <p:cNvPr id="90" name="กามะนี ตอบ">
            <a:extLst>
              <a:ext uri="{FF2B5EF4-FFF2-40B4-BE49-F238E27FC236}">
                <a16:creationId xmlns:a16="http://schemas.microsoft.com/office/drawing/2014/main" id="{BC2C756B-F6F0-4412-911D-58D617BEF1B3}"/>
              </a:ext>
            </a:extLst>
          </p:cNvPr>
          <p:cNvGrpSpPr/>
          <p:nvPr/>
        </p:nvGrpSpPr>
        <p:grpSpPr>
          <a:xfrm>
            <a:off x="8655005" y="5590854"/>
            <a:ext cx="2103240" cy="524987"/>
            <a:chOff x="5148432" y="2356570"/>
            <a:chExt cx="1874444" cy="454838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6309D63-E0A8-43BE-B4F0-63B866B7D528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842CB8B-A9AD-4B1E-A6A8-89FA39E34147}"/>
                </a:ext>
              </a:extLst>
            </p:cNvPr>
            <p:cNvGrpSpPr/>
            <p:nvPr/>
          </p:nvGrpSpPr>
          <p:grpSpPr>
            <a:xfrm>
              <a:off x="5148432" y="2356570"/>
              <a:ext cx="1865142" cy="407458"/>
              <a:chOff x="5147982" y="2361708"/>
              <a:chExt cx="1865142" cy="407458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5694DC4C-0C32-4F7E-9AC4-153B9598F169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412BB8F-E0E8-492F-B125-05B83ED2DC91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E1DABF6-807B-4282-BF20-6139D0883AB6}"/>
                  </a:ext>
                </a:extLst>
              </p:cNvPr>
              <p:cNvSpPr txBox="1"/>
              <p:nvPr/>
            </p:nvSpPr>
            <p:spPr>
              <a:xfrm>
                <a:off x="5147982" y="236170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กามะนี</a:t>
                </a:r>
              </a:p>
            </p:txBody>
          </p:sp>
        </p:grpSp>
      </p:grpSp>
      <p:grpSp>
        <p:nvGrpSpPr>
          <p:cNvPr id="96" name="กามะนี คำตอบ">
            <a:extLst>
              <a:ext uri="{FF2B5EF4-FFF2-40B4-BE49-F238E27FC236}">
                <a16:creationId xmlns:a16="http://schemas.microsoft.com/office/drawing/2014/main" id="{2C1BDB38-148B-4DA9-95CA-BA5956CFEB0C}"/>
              </a:ext>
            </a:extLst>
          </p:cNvPr>
          <p:cNvGrpSpPr/>
          <p:nvPr/>
        </p:nvGrpSpPr>
        <p:grpSpPr>
          <a:xfrm>
            <a:off x="8682565" y="5593002"/>
            <a:ext cx="2089628" cy="473881"/>
            <a:chOff x="5170235" y="2365765"/>
            <a:chExt cx="1865142" cy="441676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343A97B1-361B-4623-83AE-9368EFF0B749}"/>
                </a:ext>
              </a:extLst>
            </p:cNvPr>
            <p:cNvSpPr/>
            <p:nvPr/>
          </p:nvSpPr>
          <p:spPr>
            <a:xfrm>
              <a:off x="5215184" y="2366537"/>
              <a:ext cx="1761635" cy="436395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90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9F72F9D-4F1E-4A5E-B3FF-6758709ED42B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270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28F382-0B8A-4341-85B1-89AA3E4F1729}"/>
                </a:ext>
              </a:extLst>
            </p:cNvPr>
            <p:cNvSpPr txBox="1"/>
            <p:nvPr/>
          </p:nvSpPr>
          <p:spPr>
            <a:xfrm>
              <a:off x="5170235" y="2377150"/>
              <a:ext cx="1865142" cy="4302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กามะนี</a:t>
              </a:r>
            </a:p>
          </p:txBody>
        </p:sp>
      </p:grpSp>
      <p:pic>
        <p:nvPicPr>
          <p:cNvPr id="104" name="teacher guide">
            <a:extLst>
              <a:ext uri="{FF2B5EF4-FFF2-40B4-BE49-F238E27FC236}">
                <a16:creationId xmlns:a16="http://schemas.microsoft.com/office/drawing/2014/main" id="{A2523873-F3A0-4843-9791-4373D7DFBB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86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F1DC73-37AC-4037-87E1-8191024C25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005" y="6222242"/>
            <a:ext cx="937871" cy="491265"/>
          </a:xfrm>
          <a:prstGeom prst="rect">
            <a:avLst/>
          </a:prstGeom>
        </p:spPr>
      </p:pic>
      <p:sp>
        <p:nvSpPr>
          <p:cNvPr id="105" name="เส้นพระเจ้าฝรั่งมังฆ้อง">
            <a:extLst>
              <a:ext uri="{FF2B5EF4-FFF2-40B4-BE49-F238E27FC236}">
                <a16:creationId xmlns:a16="http://schemas.microsoft.com/office/drawing/2014/main" id="{5F8399B0-7BB3-49C9-8F2C-9C3D3FCB4926}"/>
              </a:ext>
            </a:extLst>
          </p:cNvPr>
          <p:cNvSpPr/>
          <p:nvPr/>
        </p:nvSpPr>
        <p:spPr>
          <a:xfrm>
            <a:off x="9817044" y="885500"/>
            <a:ext cx="1499153" cy="2343690"/>
          </a:xfrm>
          <a:custGeom>
            <a:avLst/>
            <a:gdLst>
              <a:gd name="connsiteX0" fmla="*/ 215956 w 1499153"/>
              <a:gd name="connsiteY0" fmla="*/ 147162 h 2343690"/>
              <a:gd name="connsiteX1" fmla="*/ 118589 w 1499153"/>
              <a:gd name="connsiteY1" fmla="*/ 375762 h 2343690"/>
              <a:gd name="connsiteX2" fmla="*/ 160923 w 1499153"/>
              <a:gd name="connsiteY2" fmla="*/ 490062 h 2343690"/>
              <a:gd name="connsiteX3" fmla="*/ 84723 w 1499153"/>
              <a:gd name="connsiteY3" fmla="*/ 748295 h 2343690"/>
              <a:gd name="connsiteX4" fmla="*/ 80489 w 1499153"/>
              <a:gd name="connsiteY4" fmla="*/ 866829 h 2343690"/>
              <a:gd name="connsiteX5" fmla="*/ 182089 w 1499153"/>
              <a:gd name="connsiteY5" fmla="*/ 1014995 h 2343690"/>
              <a:gd name="connsiteX6" fmla="*/ 283689 w 1499153"/>
              <a:gd name="connsiteY6" fmla="*/ 1065795 h 2343690"/>
              <a:gd name="connsiteX7" fmla="*/ 237123 w 1499153"/>
              <a:gd name="connsiteY7" fmla="*/ 1213962 h 2343690"/>
              <a:gd name="connsiteX8" fmla="*/ 160923 w 1499153"/>
              <a:gd name="connsiteY8" fmla="*/ 1345195 h 2343690"/>
              <a:gd name="connsiteX9" fmla="*/ 97423 w 1499153"/>
              <a:gd name="connsiteY9" fmla="*/ 1582262 h 2343690"/>
              <a:gd name="connsiteX10" fmla="*/ 38156 w 1499153"/>
              <a:gd name="connsiteY10" fmla="*/ 1840495 h 2343690"/>
              <a:gd name="connsiteX11" fmla="*/ 56 w 1499153"/>
              <a:gd name="connsiteY11" fmla="*/ 2077562 h 2343690"/>
              <a:gd name="connsiteX12" fmla="*/ 29689 w 1499153"/>
              <a:gd name="connsiteY12" fmla="*/ 2251129 h 2343690"/>
              <a:gd name="connsiteX13" fmla="*/ 33923 w 1499153"/>
              <a:gd name="connsiteY13" fmla="*/ 2335795 h 2343690"/>
              <a:gd name="connsiteX14" fmla="*/ 300623 w 1499153"/>
              <a:gd name="connsiteY14" fmla="*/ 2340029 h 2343690"/>
              <a:gd name="connsiteX15" fmla="*/ 1418223 w 1499153"/>
              <a:gd name="connsiteY15" fmla="*/ 2318862 h 2343690"/>
              <a:gd name="connsiteX16" fmla="*/ 1413989 w 1499153"/>
              <a:gd name="connsiteY16" fmla="*/ 2081795 h 2343690"/>
              <a:gd name="connsiteX17" fmla="*/ 1430923 w 1499153"/>
              <a:gd name="connsiteY17" fmla="*/ 1874362 h 2343690"/>
              <a:gd name="connsiteX18" fmla="*/ 1380123 w 1499153"/>
              <a:gd name="connsiteY18" fmla="*/ 1582262 h 2343690"/>
              <a:gd name="connsiteX19" fmla="*/ 1210789 w 1499153"/>
              <a:gd name="connsiteY19" fmla="*/ 1146229 h 2343690"/>
              <a:gd name="connsiteX20" fmla="*/ 1096489 w 1499153"/>
              <a:gd name="connsiteY20" fmla="*/ 1040395 h 2343690"/>
              <a:gd name="connsiteX21" fmla="*/ 1083789 w 1499153"/>
              <a:gd name="connsiteY21" fmla="*/ 959962 h 2343690"/>
              <a:gd name="connsiteX22" fmla="*/ 1215023 w 1499153"/>
              <a:gd name="connsiteY22" fmla="*/ 866829 h 2343690"/>
              <a:gd name="connsiteX23" fmla="*/ 1244656 w 1499153"/>
              <a:gd name="connsiteY23" fmla="*/ 714429 h 2343690"/>
              <a:gd name="connsiteX24" fmla="*/ 1176923 w 1499153"/>
              <a:gd name="connsiteY24" fmla="*/ 608595 h 2343690"/>
              <a:gd name="connsiteX25" fmla="*/ 1210789 w 1499153"/>
              <a:gd name="connsiteY25" fmla="*/ 422329 h 2343690"/>
              <a:gd name="connsiteX26" fmla="*/ 1176923 w 1499153"/>
              <a:gd name="connsiteY26" fmla="*/ 202195 h 2343690"/>
              <a:gd name="connsiteX27" fmla="*/ 990656 w 1499153"/>
              <a:gd name="connsiteY27" fmla="*/ 62495 h 2343690"/>
              <a:gd name="connsiteX28" fmla="*/ 749356 w 1499153"/>
              <a:gd name="connsiteY28" fmla="*/ 7462 h 2343690"/>
              <a:gd name="connsiteX29" fmla="*/ 554623 w 1499153"/>
              <a:gd name="connsiteY29" fmla="*/ 3229 h 2343690"/>
              <a:gd name="connsiteX30" fmla="*/ 393756 w 1499153"/>
              <a:gd name="connsiteY30" fmla="*/ 32862 h 2343690"/>
              <a:gd name="connsiteX31" fmla="*/ 215956 w 1499153"/>
              <a:gd name="connsiteY31" fmla="*/ 147162 h 2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99153" h="2343690">
                <a:moveTo>
                  <a:pt x="215956" y="147162"/>
                </a:moveTo>
                <a:cubicBezTo>
                  <a:pt x="170095" y="204312"/>
                  <a:pt x="127761" y="318612"/>
                  <a:pt x="118589" y="375762"/>
                </a:cubicBezTo>
                <a:cubicBezTo>
                  <a:pt x="109417" y="432912"/>
                  <a:pt x="166567" y="427973"/>
                  <a:pt x="160923" y="490062"/>
                </a:cubicBezTo>
                <a:cubicBezTo>
                  <a:pt x="155279" y="552151"/>
                  <a:pt x="98129" y="685501"/>
                  <a:pt x="84723" y="748295"/>
                </a:cubicBezTo>
                <a:cubicBezTo>
                  <a:pt x="71317" y="811089"/>
                  <a:pt x="64261" y="822379"/>
                  <a:pt x="80489" y="866829"/>
                </a:cubicBezTo>
                <a:cubicBezTo>
                  <a:pt x="96717" y="911279"/>
                  <a:pt x="148222" y="981834"/>
                  <a:pt x="182089" y="1014995"/>
                </a:cubicBezTo>
                <a:cubicBezTo>
                  <a:pt x="215956" y="1048156"/>
                  <a:pt x="274517" y="1032634"/>
                  <a:pt x="283689" y="1065795"/>
                </a:cubicBezTo>
                <a:cubicBezTo>
                  <a:pt x="292861" y="1098956"/>
                  <a:pt x="257584" y="1167395"/>
                  <a:pt x="237123" y="1213962"/>
                </a:cubicBezTo>
                <a:cubicBezTo>
                  <a:pt x="216662" y="1260529"/>
                  <a:pt x="184206" y="1283812"/>
                  <a:pt x="160923" y="1345195"/>
                </a:cubicBezTo>
                <a:cubicBezTo>
                  <a:pt x="137640" y="1406578"/>
                  <a:pt x="117884" y="1499712"/>
                  <a:pt x="97423" y="1582262"/>
                </a:cubicBezTo>
                <a:cubicBezTo>
                  <a:pt x="76962" y="1664812"/>
                  <a:pt x="54384" y="1757945"/>
                  <a:pt x="38156" y="1840495"/>
                </a:cubicBezTo>
                <a:cubicBezTo>
                  <a:pt x="21928" y="1923045"/>
                  <a:pt x="1467" y="2009123"/>
                  <a:pt x="56" y="2077562"/>
                </a:cubicBezTo>
                <a:cubicBezTo>
                  <a:pt x="-1355" y="2146001"/>
                  <a:pt x="24044" y="2208090"/>
                  <a:pt x="29689" y="2251129"/>
                </a:cubicBezTo>
                <a:cubicBezTo>
                  <a:pt x="35333" y="2294168"/>
                  <a:pt x="-11233" y="2320978"/>
                  <a:pt x="33923" y="2335795"/>
                </a:cubicBezTo>
                <a:cubicBezTo>
                  <a:pt x="79079" y="2350612"/>
                  <a:pt x="300623" y="2340029"/>
                  <a:pt x="300623" y="2340029"/>
                </a:cubicBezTo>
                <a:lnTo>
                  <a:pt x="1418223" y="2318862"/>
                </a:lnTo>
                <a:cubicBezTo>
                  <a:pt x="1603784" y="2275823"/>
                  <a:pt x="1411872" y="2155878"/>
                  <a:pt x="1413989" y="2081795"/>
                </a:cubicBezTo>
                <a:cubicBezTo>
                  <a:pt x="1416106" y="2007712"/>
                  <a:pt x="1436567" y="1957618"/>
                  <a:pt x="1430923" y="1874362"/>
                </a:cubicBezTo>
                <a:cubicBezTo>
                  <a:pt x="1425279" y="1791107"/>
                  <a:pt x="1416812" y="1703618"/>
                  <a:pt x="1380123" y="1582262"/>
                </a:cubicBezTo>
                <a:cubicBezTo>
                  <a:pt x="1343434" y="1460907"/>
                  <a:pt x="1258061" y="1236540"/>
                  <a:pt x="1210789" y="1146229"/>
                </a:cubicBezTo>
                <a:cubicBezTo>
                  <a:pt x="1163517" y="1055918"/>
                  <a:pt x="1117656" y="1071440"/>
                  <a:pt x="1096489" y="1040395"/>
                </a:cubicBezTo>
                <a:cubicBezTo>
                  <a:pt x="1075322" y="1009351"/>
                  <a:pt x="1064033" y="988890"/>
                  <a:pt x="1083789" y="959962"/>
                </a:cubicBezTo>
                <a:cubicBezTo>
                  <a:pt x="1103545" y="931034"/>
                  <a:pt x="1188212" y="907751"/>
                  <a:pt x="1215023" y="866829"/>
                </a:cubicBezTo>
                <a:cubicBezTo>
                  <a:pt x="1241834" y="825907"/>
                  <a:pt x="1251006" y="757468"/>
                  <a:pt x="1244656" y="714429"/>
                </a:cubicBezTo>
                <a:cubicBezTo>
                  <a:pt x="1238306" y="671390"/>
                  <a:pt x="1182567" y="657278"/>
                  <a:pt x="1176923" y="608595"/>
                </a:cubicBezTo>
                <a:cubicBezTo>
                  <a:pt x="1171279" y="559912"/>
                  <a:pt x="1210789" y="490062"/>
                  <a:pt x="1210789" y="422329"/>
                </a:cubicBezTo>
                <a:cubicBezTo>
                  <a:pt x="1210789" y="354596"/>
                  <a:pt x="1213612" y="262167"/>
                  <a:pt x="1176923" y="202195"/>
                </a:cubicBezTo>
                <a:cubicBezTo>
                  <a:pt x="1140234" y="142223"/>
                  <a:pt x="1061917" y="94950"/>
                  <a:pt x="990656" y="62495"/>
                </a:cubicBezTo>
                <a:cubicBezTo>
                  <a:pt x="919395" y="30040"/>
                  <a:pt x="822028" y="17340"/>
                  <a:pt x="749356" y="7462"/>
                </a:cubicBezTo>
                <a:cubicBezTo>
                  <a:pt x="676684" y="-2416"/>
                  <a:pt x="613890" y="-1004"/>
                  <a:pt x="554623" y="3229"/>
                </a:cubicBezTo>
                <a:cubicBezTo>
                  <a:pt x="495356" y="7462"/>
                  <a:pt x="450906" y="8168"/>
                  <a:pt x="393756" y="32862"/>
                </a:cubicBezTo>
                <a:cubicBezTo>
                  <a:pt x="336606" y="57556"/>
                  <a:pt x="261817" y="90012"/>
                  <a:pt x="215956" y="147162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พระเจ้าฝรั่งมังฆ้อง">
            <a:extLst>
              <a:ext uri="{FF2B5EF4-FFF2-40B4-BE49-F238E27FC236}">
                <a16:creationId xmlns:a16="http://schemas.microsoft.com/office/drawing/2014/main" id="{CE872807-400F-404A-8ABE-5A0FE17BA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/>
        </p:blipFill>
        <p:spPr>
          <a:xfrm>
            <a:off x="9966295" y="993812"/>
            <a:ext cx="1190782" cy="2246765"/>
          </a:xfrm>
          <a:prstGeom prst="rect">
            <a:avLst/>
          </a:prstGeom>
        </p:spPr>
      </p:pic>
      <p:grpSp>
        <p:nvGrpSpPr>
          <p:cNvPr id="107" name="พระเจ้าฝรั่งมังฆ้อง ตอบ">
            <a:extLst>
              <a:ext uri="{FF2B5EF4-FFF2-40B4-BE49-F238E27FC236}">
                <a16:creationId xmlns:a16="http://schemas.microsoft.com/office/drawing/2014/main" id="{787E3851-EC7E-40E3-9358-C1FB361A3CCF}"/>
              </a:ext>
            </a:extLst>
          </p:cNvPr>
          <p:cNvGrpSpPr/>
          <p:nvPr/>
        </p:nvGrpSpPr>
        <p:grpSpPr>
          <a:xfrm>
            <a:off x="9441917" y="2937370"/>
            <a:ext cx="2103743" cy="520305"/>
            <a:chOff x="5147984" y="2360627"/>
            <a:chExt cx="1874892" cy="450781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B81EB8E-F9AE-41FB-AB53-65882C7DB189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BE5096B-9AE0-460E-B403-9BB4317C2B1F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16549"/>
              <a:chOff x="5147534" y="2365765"/>
              <a:chExt cx="1865142" cy="416549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06B9DA6-62E1-4E15-891B-41A351E5E3E0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EF1B7A18-D837-46CF-B3B4-DF126CBD62D8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6B2BEE-303D-4745-91E7-A31A94EC1557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พระเจ้าฝรั่งมังฆ้อง</a:t>
                </a:r>
              </a:p>
            </p:txBody>
          </p:sp>
        </p:grpSp>
      </p:grpSp>
      <p:grpSp>
        <p:nvGrpSpPr>
          <p:cNvPr id="113" name="พระเจ้าฝรั่งมังฆ้อง คำตอบ">
            <a:extLst>
              <a:ext uri="{FF2B5EF4-FFF2-40B4-BE49-F238E27FC236}">
                <a16:creationId xmlns:a16="http://schemas.microsoft.com/office/drawing/2014/main" id="{8D7B6A59-BC95-415A-BA2C-00E09D18C5AA}"/>
              </a:ext>
            </a:extLst>
          </p:cNvPr>
          <p:cNvGrpSpPr/>
          <p:nvPr/>
        </p:nvGrpSpPr>
        <p:grpSpPr>
          <a:xfrm>
            <a:off x="9514682" y="2927679"/>
            <a:ext cx="1980502" cy="494146"/>
            <a:chOff x="3966124" y="2366538"/>
            <a:chExt cx="1767739" cy="428939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98746E09-5280-4CA3-914F-3F4744742011}"/>
                </a:ext>
              </a:extLst>
            </p:cNvPr>
            <p:cNvSpPr/>
            <p:nvPr/>
          </p:nvSpPr>
          <p:spPr>
            <a:xfrm>
              <a:off x="3972228" y="2366538"/>
              <a:ext cx="1761635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3ED561A8-4ECB-4C53-BC70-EE0D6CFF34E5}"/>
                </a:ext>
              </a:extLst>
            </p:cNvPr>
            <p:cNvSpPr/>
            <p:nvPr/>
          </p:nvSpPr>
          <p:spPr>
            <a:xfrm>
              <a:off x="3966124" y="2394449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D82FDB91-D671-4AAA-8072-E0DC2048A6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69" y="91355"/>
            <a:ext cx="4554107" cy="2048434"/>
          </a:xfrm>
          <a:prstGeom prst="rect">
            <a:avLst/>
          </a:prstGeom>
        </p:spPr>
      </p:pic>
      <p:pic>
        <p:nvPicPr>
          <p:cNvPr id="82" name="Picture 8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C27FD7D-2FA5-4EB4-83A7-C98DF8302A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2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65" grpId="0" animBg="1"/>
          <p:bldP spid="65" grpId="1" animBg="1"/>
          <p:bldP spid="4" grpId="0" animBg="1"/>
          <p:bldP spid="4" grpId="1" animBg="1"/>
          <p:bldP spid="105" grpId="0" animBg="1"/>
          <p:bldP spid="10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65" grpId="0" animBg="1"/>
          <p:bldP spid="65" grpId="1" animBg="1"/>
          <p:bldP spid="4" grpId="0" animBg="1"/>
          <p:bldP spid="4" grpId="1" animBg="1"/>
          <p:bldP spid="105" grpId="0" animBg="1"/>
          <p:bldP spid="105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3634E61-CEE6-40AE-83F4-95DD1789B6A9}"/>
              </a:ext>
            </a:extLst>
          </p:cNvPr>
          <p:cNvSpPr/>
          <p:nvPr/>
        </p:nvSpPr>
        <p:spPr>
          <a:xfrm>
            <a:off x="-3261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เส้น สมิงพระราม">
            <a:extLst>
              <a:ext uri="{FF2B5EF4-FFF2-40B4-BE49-F238E27FC236}">
                <a16:creationId xmlns:a16="http://schemas.microsoft.com/office/drawing/2014/main" id="{3043156E-BC8B-4681-B6B8-E763BDF9CD49}"/>
              </a:ext>
            </a:extLst>
          </p:cNvPr>
          <p:cNvSpPr/>
          <p:nvPr/>
        </p:nvSpPr>
        <p:spPr>
          <a:xfrm>
            <a:off x="6999420" y="195930"/>
            <a:ext cx="1732008" cy="2112143"/>
          </a:xfrm>
          <a:custGeom>
            <a:avLst/>
            <a:gdLst>
              <a:gd name="connsiteX0" fmla="*/ 58407 w 1732008"/>
              <a:gd name="connsiteY0" fmla="*/ 87665 h 2112143"/>
              <a:gd name="connsiteX1" fmla="*/ 42 w 1732008"/>
              <a:gd name="connsiteY1" fmla="*/ 447588 h 2112143"/>
              <a:gd name="connsiteX2" fmla="*/ 68135 w 1732008"/>
              <a:gd name="connsiteY2" fmla="*/ 661597 h 2112143"/>
              <a:gd name="connsiteX3" fmla="*/ 97318 w 1732008"/>
              <a:gd name="connsiteY3" fmla="*/ 836694 h 2112143"/>
              <a:gd name="connsiteX4" fmla="*/ 184867 w 1732008"/>
              <a:gd name="connsiteY4" fmla="*/ 1420354 h 2112143"/>
              <a:gd name="connsiteX5" fmla="*/ 136229 w 1732008"/>
              <a:gd name="connsiteY5" fmla="*/ 1537086 h 2112143"/>
              <a:gd name="connsiteX6" fmla="*/ 184867 w 1732008"/>
              <a:gd name="connsiteY6" fmla="*/ 1731639 h 2112143"/>
              <a:gd name="connsiteX7" fmla="*/ 223778 w 1732008"/>
              <a:gd name="connsiteY7" fmla="*/ 1848371 h 2112143"/>
              <a:gd name="connsiteX8" fmla="*/ 291871 w 1732008"/>
              <a:gd name="connsiteY8" fmla="*/ 2042924 h 2112143"/>
              <a:gd name="connsiteX9" fmla="*/ 389148 w 1732008"/>
              <a:gd name="connsiteY9" fmla="*/ 2101290 h 2112143"/>
              <a:gd name="connsiteX10" fmla="*/ 894986 w 1732008"/>
              <a:gd name="connsiteY10" fmla="*/ 2091563 h 2112143"/>
              <a:gd name="connsiteX11" fmla="*/ 1614833 w 1732008"/>
              <a:gd name="connsiteY11" fmla="*/ 2101290 h 2112143"/>
              <a:gd name="connsiteX12" fmla="*/ 1614833 w 1732008"/>
              <a:gd name="connsiteY12" fmla="*/ 1916465 h 2112143"/>
              <a:gd name="connsiteX13" fmla="*/ 1731565 w 1732008"/>
              <a:gd name="connsiteY13" fmla="*/ 1614907 h 2112143"/>
              <a:gd name="connsiteX14" fmla="*/ 1566195 w 1732008"/>
              <a:gd name="connsiteY14" fmla="*/ 1177163 h 2112143"/>
              <a:gd name="connsiteX15" fmla="*/ 1644016 w 1732008"/>
              <a:gd name="connsiteY15" fmla="*/ 1070158 h 2112143"/>
              <a:gd name="connsiteX16" fmla="*/ 1614833 w 1732008"/>
              <a:gd name="connsiteY16" fmla="*/ 856150 h 2112143"/>
              <a:gd name="connsiteX17" fmla="*/ 1605105 w 1732008"/>
              <a:gd name="connsiteY17" fmla="*/ 642141 h 2112143"/>
              <a:gd name="connsiteX18" fmla="*/ 1605105 w 1732008"/>
              <a:gd name="connsiteY18" fmla="*/ 457316 h 2112143"/>
              <a:gd name="connsiteX19" fmla="*/ 1527284 w 1732008"/>
              <a:gd name="connsiteY19" fmla="*/ 311401 h 2112143"/>
              <a:gd name="connsiteX20" fmla="*/ 1410552 w 1732008"/>
              <a:gd name="connsiteY20" fmla="*/ 243307 h 2112143"/>
              <a:gd name="connsiteX21" fmla="*/ 1400824 w 1732008"/>
              <a:gd name="connsiteY21" fmla="*/ 107120 h 2112143"/>
              <a:gd name="connsiteX22" fmla="*/ 1235454 w 1732008"/>
              <a:gd name="connsiteY22" fmla="*/ 39026 h 2112143"/>
              <a:gd name="connsiteX23" fmla="*/ 1040901 w 1732008"/>
              <a:gd name="connsiteY23" fmla="*/ 68209 h 2112143"/>
              <a:gd name="connsiteX24" fmla="*/ 972807 w 1732008"/>
              <a:gd name="connsiteY24" fmla="*/ 165486 h 2112143"/>
              <a:gd name="connsiteX25" fmla="*/ 972807 w 1732008"/>
              <a:gd name="connsiteY25" fmla="*/ 223852 h 2112143"/>
              <a:gd name="connsiteX26" fmla="*/ 826893 w 1732008"/>
              <a:gd name="connsiteY26" fmla="*/ 282218 h 2112143"/>
              <a:gd name="connsiteX27" fmla="*/ 758799 w 1732008"/>
              <a:gd name="connsiteY27" fmla="*/ 369767 h 2112143"/>
              <a:gd name="connsiteX28" fmla="*/ 749071 w 1732008"/>
              <a:gd name="connsiteY28" fmla="*/ 505954 h 2112143"/>
              <a:gd name="connsiteX29" fmla="*/ 749071 w 1732008"/>
              <a:gd name="connsiteY29" fmla="*/ 603231 h 2112143"/>
              <a:gd name="connsiteX30" fmla="*/ 661522 w 1732008"/>
              <a:gd name="connsiteY30" fmla="*/ 700507 h 2112143"/>
              <a:gd name="connsiteX31" fmla="*/ 642067 w 1732008"/>
              <a:gd name="connsiteY31" fmla="*/ 856150 h 2112143"/>
              <a:gd name="connsiteX32" fmla="*/ 758799 w 1732008"/>
              <a:gd name="connsiteY32" fmla="*/ 1109069 h 2112143"/>
              <a:gd name="connsiteX33" fmla="*/ 661522 w 1732008"/>
              <a:gd name="connsiteY33" fmla="*/ 1186890 h 2112143"/>
              <a:gd name="connsiteX34" fmla="*/ 379420 w 1732008"/>
              <a:gd name="connsiteY34" fmla="*/ 1293894 h 2112143"/>
              <a:gd name="connsiteX35" fmla="*/ 282144 w 1732008"/>
              <a:gd name="connsiteY35" fmla="*/ 671324 h 2112143"/>
              <a:gd name="connsiteX36" fmla="*/ 301599 w 1732008"/>
              <a:gd name="connsiteY36" fmla="*/ 467043 h 2112143"/>
              <a:gd name="connsiteX37" fmla="*/ 175139 w 1732008"/>
              <a:gd name="connsiteY37" fmla="*/ 136303 h 2112143"/>
              <a:gd name="connsiteX38" fmla="*/ 87590 w 1732008"/>
              <a:gd name="connsiteY38" fmla="*/ 116 h 2112143"/>
              <a:gd name="connsiteX39" fmla="*/ 58407 w 1732008"/>
              <a:gd name="connsiteY39" fmla="*/ 87665 h 21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32008" h="2112143">
                <a:moveTo>
                  <a:pt x="58407" y="87665"/>
                </a:moveTo>
                <a:cubicBezTo>
                  <a:pt x="43816" y="162244"/>
                  <a:pt x="-1579" y="351933"/>
                  <a:pt x="42" y="447588"/>
                </a:cubicBezTo>
                <a:cubicBezTo>
                  <a:pt x="1663" y="543243"/>
                  <a:pt x="51922" y="596746"/>
                  <a:pt x="68135" y="661597"/>
                </a:cubicBezTo>
                <a:cubicBezTo>
                  <a:pt x="84348" y="726448"/>
                  <a:pt x="77863" y="710235"/>
                  <a:pt x="97318" y="836694"/>
                </a:cubicBezTo>
                <a:cubicBezTo>
                  <a:pt x="116773" y="963154"/>
                  <a:pt x="178382" y="1303622"/>
                  <a:pt x="184867" y="1420354"/>
                </a:cubicBezTo>
                <a:cubicBezTo>
                  <a:pt x="191352" y="1537086"/>
                  <a:pt x="136229" y="1485205"/>
                  <a:pt x="136229" y="1537086"/>
                </a:cubicBezTo>
                <a:cubicBezTo>
                  <a:pt x="136229" y="1588967"/>
                  <a:pt x="170276" y="1679758"/>
                  <a:pt x="184867" y="1731639"/>
                </a:cubicBezTo>
                <a:cubicBezTo>
                  <a:pt x="199458" y="1783520"/>
                  <a:pt x="205944" y="1796490"/>
                  <a:pt x="223778" y="1848371"/>
                </a:cubicBezTo>
                <a:cubicBezTo>
                  <a:pt x="241612" y="1900252"/>
                  <a:pt x="264309" y="2000771"/>
                  <a:pt x="291871" y="2042924"/>
                </a:cubicBezTo>
                <a:cubicBezTo>
                  <a:pt x="319433" y="2085077"/>
                  <a:pt x="288629" y="2093184"/>
                  <a:pt x="389148" y="2101290"/>
                </a:cubicBezTo>
                <a:cubicBezTo>
                  <a:pt x="489667" y="2109396"/>
                  <a:pt x="690705" y="2091563"/>
                  <a:pt x="894986" y="2091563"/>
                </a:cubicBezTo>
                <a:cubicBezTo>
                  <a:pt x="1099267" y="2091563"/>
                  <a:pt x="1494859" y="2130473"/>
                  <a:pt x="1614833" y="2101290"/>
                </a:cubicBezTo>
                <a:cubicBezTo>
                  <a:pt x="1734808" y="2072107"/>
                  <a:pt x="1595378" y="1997529"/>
                  <a:pt x="1614833" y="1916465"/>
                </a:cubicBezTo>
                <a:cubicBezTo>
                  <a:pt x="1634288" y="1835401"/>
                  <a:pt x="1739671" y="1738124"/>
                  <a:pt x="1731565" y="1614907"/>
                </a:cubicBezTo>
                <a:cubicBezTo>
                  <a:pt x="1723459" y="1491690"/>
                  <a:pt x="1580786" y="1267954"/>
                  <a:pt x="1566195" y="1177163"/>
                </a:cubicBezTo>
                <a:cubicBezTo>
                  <a:pt x="1551604" y="1086372"/>
                  <a:pt x="1635910" y="1123660"/>
                  <a:pt x="1644016" y="1070158"/>
                </a:cubicBezTo>
                <a:cubicBezTo>
                  <a:pt x="1652122" y="1016656"/>
                  <a:pt x="1621318" y="927486"/>
                  <a:pt x="1614833" y="856150"/>
                </a:cubicBezTo>
                <a:cubicBezTo>
                  <a:pt x="1608348" y="784814"/>
                  <a:pt x="1606726" y="708613"/>
                  <a:pt x="1605105" y="642141"/>
                </a:cubicBezTo>
                <a:cubicBezTo>
                  <a:pt x="1603484" y="575669"/>
                  <a:pt x="1618075" y="512439"/>
                  <a:pt x="1605105" y="457316"/>
                </a:cubicBezTo>
                <a:cubicBezTo>
                  <a:pt x="1592135" y="402193"/>
                  <a:pt x="1559709" y="347069"/>
                  <a:pt x="1527284" y="311401"/>
                </a:cubicBezTo>
                <a:cubicBezTo>
                  <a:pt x="1494859" y="275733"/>
                  <a:pt x="1431629" y="277354"/>
                  <a:pt x="1410552" y="243307"/>
                </a:cubicBezTo>
                <a:cubicBezTo>
                  <a:pt x="1389475" y="209260"/>
                  <a:pt x="1430007" y="141167"/>
                  <a:pt x="1400824" y="107120"/>
                </a:cubicBezTo>
                <a:cubicBezTo>
                  <a:pt x="1371641" y="73073"/>
                  <a:pt x="1295441" y="45511"/>
                  <a:pt x="1235454" y="39026"/>
                </a:cubicBezTo>
                <a:cubicBezTo>
                  <a:pt x="1175467" y="32541"/>
                  <a:pt x="1084676" y="47132"/>
                  <a:pt x="1040901" y="68209"/>
                </a:cubicBezTo>
                <a:cubicBezTo>
                  <a:pt x="997126" y="89286"/>
                  <a:pt x="984156" y="139546"/>
                  <a:pt x="972807" y="165486"/>
                </a:cubicBezTo>
                <a:cubicBezTo>
                  <a:pt x="961458" y="191426"/>
                  <a:pt x="997126" y="204397"/>
                  <a:pt x="972807" y="223852"/>
                </a:cubicBezTo>
                <a:cubicBezTo>
                  <a:pt x="948488" y="243307"/>
                  <a:pt x="862561" y="257899"/>
                  <a:pt x="826893" y="282218"/>
                </a:cubicBezTo>
                <a:cubicBezTo>
                  <a:pt x="791225" y="306537"/>
                  <a:pt x="771769" y="332478"/>
                  <a:pt x="758799" y="369767"/>
                </a:cubicBezTo>
                <a:cubicBezTo>
                  <a:pt x="745829" y="407056"/>
                  <a:pt x="750692" y="467043"/>
                  <a:pt x="749071" y="505954"/>
                </a:cubicBezTo>
                <a:cubicBezTo>
                  <a:pt x="747450" y="544865"/>
                  <a:pt x="763662" y="570806"/>
                  <a:pt x="749071" y="603231"/>
                </a:cubicBezTo>
                <a:cubicBezTo>
                  <a:pt x="734480" y="635656"/>
                  <a:pt x="679356" y="658354"/>
                  <a:pt x="661522" y="700507"/>
                </a:cubicBezTo>
                <a:cubicBezTo>
                  <a:pt x="643688" y="742660"/>
                  <a:pt x="625854" y="788056"/>
                  <a:pt x="642067" y="856150"/>
                </a:cubicBezTo>
                <a:cubicBezTo>
                  <a:pt x="658280" y="924244"/>
                  <a:pt x="755557" y="1053946"/>
                  <a:pt x="758799" y="1109069"/>
                </a:cubicBezTo>
                <a:cubicBezTo>
                  <a:pt x="762041" y="1164192"/>
                  <a:pt x="724752" y="1156086"/>
                  <a:pt x="661522" y="1186890"/>
                </a:cubicBezTo>
                <a:cubicBezTo>
                  <a:pt x="598292" y="1217694"/>
                  <a:pt x="442650" y="1379822"/>
                  <a:pt x="379420" y="1293894"/>
                </a:cubicBezTo>
                <a:cubicBezTo>
                  <a:pt x="316190" y="1207966"/>
                  <a:pt x="295114" y="809133"/>
                  <a:pt x="282144" y="671324"/>
                </a:cubicBezTo>
                <a:cubicBezTo>
                  <a:pt x="269174" y="533516"/>
                  <a:pt x="319433" y="556213"/>
                  <a:pt x="301599" y="467043"/>
                </a:cubicBezTo>
                <a:cubicBezTo>
                  <a:pt x="283765" y="377873"/>
                  <a:pt x="210807" y="214124"/>
                  <a:pt x="175139" y="136303"/>
                </a:cubicBezTo>
                <a:cubicBezTo>
                  <a:pt x="139471" y="58482"/>
                  <a:pt x="107045" y="1737"/>
                  <a:pt x="87590" y="116"/>
                </a:cubicBezTo>
                <a:cubicBezTo>
                  <a:pt x="68135" y="-1505"/>
                  <a:pt x="72998" y="13086"/>
                  <a:pt x="58407" y="8766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เส้น กามะนี">
            <a:extLst>
              <a:ext uri="{FF2B5EF4-FFF2-40B4-BE49-F238E27FC236}">
                <a16:creationId xmlns:a16="http://schemas.microsoft.com/office/drawing/2014/main" id="{EFAF8E60-1A79-40E3-BC4F-A571B9295F65}"/>
              </a:ext>
            </a:extLst>
          </p:cNvPr>
          <p:cNvSpPr/>
          <p:nvPr/>
        </p:nvSpPr>
        <p:spPr>
          <a:xfrm>
            <a:off x="8614219" y="3656307"/>
            <a:ext cx="1907214" cy="2183432"/>
          </a:xfrm>
          <a:custGeom>
            <a:avLst/>
            <a:gdLst>
              <a:gd name="connsiteX0" fmla="*/ 58910 w 1907214"/>
              <a:gd name="connsiteY0" fmla="*/ 180623 h 2183432"/>
              <a:gd name="connsiteX1" fmla="*/ 544 w 1907214"/>
              <a:gd name="connsiteY1" fmla="*/ 521091 h 2183432"/>
              <a:gd name="connsiteX2" fmla="*/ 29727 w 1907214"/>
              <a:gd name="connsiteY2" fmla="*/ 715644 h 2183432"/>
              <a:gd name="connsiteX3" fmla="*/ 29727 w 1907214"/>
              <a:gd name="connsiteY3" fmla="*/ 900470 h 2183432"/>
              <a:gd name="connsiteX4" fmla="*/ 127004 w 1907214"/>
              <a:gd name="connsiteY4" fmla="*/ 1046385 h 2183432"/>
              <a:gd name="connsiteX5" fmla="*/ 195097 w 1907214"/>
              <a:gd name="connsiteY5" fmla="*/ 1513312 h 2183432"/>
              <a:gd name="connsiteX6" fmla="*/ 234008 w 1907214"/>
              <a:gd name="connsiteY6" fmla="*/ 1892691 h 2183432"/>
              <a:gd name="connsiteX7" fmla="*/ 263191 w 1907214"/>
              <a:gd name="connsiteY7" fmla="*/ 2155338 h 2183432"/>
              <a:gd name="connsiteX8" fmla="*/ 389650 w 1907214"/>
              <a:gd name="connsiteY8" fmla="*/ 2174793 h 2183432"/>
              <a:gd name="connsiteX9" fmla="*/ 1411055 w 1907214"/>
              <a:gd name="connsiteY9" fmla="*/ 2174793 h 2183432"/>
              <a:gd name="connsiteX10" fmla="*/ 1858527 w 1907214"/>
              <a:gd name="connsiteY10" fmla="*/ 2165066 h 2183432"/>
              <a:gd name="connsiteX11" fmla="*/ 1897438 w 1907214"/>
              <a:gd name="connsiteY11" fmla="*/ 1960785 h 2183432"/>
              <a:gd name="connsiteX12" fmla="*/ 1877982 w 1907214"/>
              <a:gd name="connsiteY12" fmla="*/ 1445219 h 2183432"/>
              <a:gd name="connsiteX13" fmla="*/ 1741795 w 1907214"/>
              <a:gd name="connsiteY13" fmla="*/ 1202027 h 2183432"/>
              <a:gd name="connsiteX14" fmla="*/ 1829344 w 1907214"/>
              <a:gd name="connsiteY14" fmla="*/ 1153389 h 2183432"/>
              <a:gd name="connsiteX15" fmla="*/ 1887710 w 1907214"/>
              <a:gd name="connsiteY15" fmla="*/ 1095023 h 2183432"/>
              <a:gd name="connsiteX16" fmla="*/ 1780706 w 1907214"/>
              <a:gd name="connsiteY16" fmla="*/ 1026929 h 2183432"/>
              <a:gd name="connsiteX17" fmla="*/ 1751523 w 1907214"/>
              <a:gd name="connsiteY17" fmla="*/ 851832 h 2183432"/>
              <a:gd name="connsiteX18" fmla="*/ 1741795 w 1907214"/>
              <a:gd name="connsiteY18" fmla="*/ 579457 h 2183432"/>
              <a:gd name="connsiteX19" fmla="*/ 1712612 w 1907214"/>
              <a:gd name="connsiteY19" fmla="*/ 433542 h 2183432"/>
              <a:gd name="connsiteX20" fmla="*/ 1605608 w 1907214"/>
              <a:gd name="connsiteY20" fmla="*/ 297355 h 2183432"/>
              <a:gd name="connsiteX21" fmla="*/ 1372144 w 1907214"/>
              <a:gd name="connsiteY21" fmla="*/ 238989 h 2183432"/>
              <a:gd name="connsiteX22" fmla="*/ 1352689 w 1907214"/>
              <a:gd name="connsiteY22" fmla="*/ 151440 h 2183432"/>
              <a:gd name="connsiteX23" fmla="*/ 1313778 w 1907214"/>
              <a:gd name="connsiteY23" fmla="*/ 15253 h 2183432"/>
              <a:gd name="connsiteX24" fmla="*/ 1119225 w 1907214"/>
              <a:gd name="connsiteY24" fmla="*/ 15253 h 2183432"/>
              <a:gd name="connsiteX25" fmla="*/ 934399 w 1907214"/>
              <a:gd name="connsiteY25" fmla="*/ 122257 h 2183432"/>
              <a:gd name="connsiteX26" fmla="*/ 876033 w 1907214"/>
              <a:gd name="connsiteY26" fmla="*/ 219534 h 2183432"/>
              <a:gd name="connsiteX27" fmla="*/ 846850 w 1907214"/>
              <a:gd name="connsiteY27" fmla="*/ 307083 h 2183432"/>
              <a:gd name="connsiteX28" fmla="*/ 846850 w 1907214"/>
              <a:gd name="connsiteY28" fmla="*/ 414087 h 2183432"/>
              <a:gd name="connsiteX29" fmla="*/ 807940 w 1907214"/>
              <a:gd name="connsiteY29" fmla="*/ 608640 h 2183432"/>
              <a:gd name="connsiteX30" fmla="*/ 788484 w 1907214"/>
              <a:gd name="connsiteY30" fmla="*/ 812921 h 2183432"/>
              <a:gd name="connsiteX31" fmla="*/ 730118 w 1907214"/>
              <a:gd name="connsiteY31" fmla="*/ 997746 h 2183432"/>
              <a:gd name="connsiteX32" fmla="*/ 681480 w 1907214"/>
              <a:gd name="connsiteY32" fmla="*/ 1075568 h 2183432"/>
              <a:gd name="connsiteX33" fmla="*/ 720391 w 1907214"/>
              <a:gd name="connsiteY33" fmla="*/ 1182572 h 2183432"/>
              <a:gd name="connsiteX34" fmla="*/ 584204 w 1907214"/>
              <a:gd name="connsiteY34" fmla="*/ 1289576 h 2183432"/>
              <a:gd name="connsiteX35" fmla="*/ 389650 w 1907214"/>
              <a:gd name="connsiteY35" fmla="*/ 1406308 h 2183432"/>
              <a:gd name="connsiteX36" fmla="*/ 350740 w 1907214"/>
              <a:gd name="connsiteY36" fmla="*/ 1046385 h 2183432"/>
              <a:gd name="connsiteX37" fmla="*/ 389650 w 1907214"/>
              <a:gd name="connsiteY37" fmla="*/ 881015 h 2183432"/>
              <a:gd name="connsiteX38" fmla="*/ 389650 w 1907214"/>
              <a:gd name="connsiteY38" fmla="*/ 803193 h 2183432"/>
              <a:gd name="connsiteX39" fmla="*/ 321557 w 1907214"/>
              <a:gd name="connsiteY39" fmla="*/ 667006 h 2183432"/>
              <a:gd name="connsiteX40" fmla="*/ 302101 w 1907214"/>
              <a:gd name="connsiteY40" fmla="*/ 628095 h 2183432"/>
              <a:gd name="connsiteX41" fmla="*/ 282646 w 1907214"/>
              <a:gd name="connsiteY41" fmla="*/ 482181 h 2183432"/>
              <a:gd name="connsiteX42" fmla="*/ 195097 w 1907214"/>
              <a:gd name="connsiteY42" fmla="*/ 258444 h 2183432"/>
              <a:gd name="connsiteX43" fmla="*/ 127004 w 1907214"/>
              <a:gd name="connsiteY43" fmla="*/ 190351 h 2183432"/>
              <a:gd name="connsiteX44" fmla="*/ 58910 w 1907214"/>
              <a:gd name="connsiteY44" fmla="*/ 180623 h 2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7214" h="2183432">
                <a:moveTo>
                  <a:pt x="58910" y="180623"/>
                </a:moveTo>
                <a:cubicBezTo>
                  <a:pt x="37833" y="235746"/>
                  <a:pt x="5408" y="431921"/>
                  <a:pt x="544" y="521091"/>
                </a:cubicBezTo>
                <a:cubicBezTo>
                  <a:pt x="-4320" y="610261"/>
                  <a:pt x="24863" y="652414"/>
                  <a:pt x="29727" y="715644"/>
                </a:cubicBezTo>
                <a:cubicBezTo>
                  <a:pt x="34591" y="778874"/>
                  <a:pt x="13514" y="845347"/>
                  <a:pt x="29727" y="900470"/>
                </a:cubicBezTo>
                <a:cubicBezTo>
                  <a:pt x="45940" y="955593"/>
                  <a:pt x="99442" y="944245"/>
                  <a:pt x="127004" y="1046385"/>
                </a:cubicBezTo>
                <a:cubicBezTo>
                  <a:pt x="154566" y="1148525"/>
                  <a:pt x="177263" y="1372261"/>
                  <a:pt x="195097" y="1513312"/>
                </a:cubicBezTo>
                <a:cubicBezTo>
                  <a:pt x="212931" y="1654363"/>
                  <a:pt x="222659" y="1785687"/>
                  <a:pt x="234008" y="1892691"/>
                </a:cubicBezTo>
                <a:cubicBezTo>
                  <a:pt x="245357" y="1999695"/>
                  <a:pt x="237251" y="2108321"/>
                  <a:pt x="263191" y="2155338"/>
                </a:cubicBezTo>
                <a:cubicBezTo>
                  <a:pt x="289131" y="2202355"/>
                  <a:pt x="198339" y="2171551"/>
                  <a:pt x="389650" y="2174793"/>
                </a:cubicBezTo>
                <a:cubicBezTo>
                  <a:pt x="580961" y="2178036"/>
                  <a:pt x="1166242" y="2176414"/>
                  <a:pt x="1411055" y="2174793"/>
                </a:cubicBezTo>
                <a:cubicBezTo>
                  <a:pt x="1655868" y="2173172"/>
                  <a:pt x="1777463" y="2200734"/>
                  <a:pt x="1858527" y="2165066"/>
                </a:cubicBezTo>
                <a:cubicBezTo>
                  <a:pt x="1939591" y="2129398"/>
                  <a:pt x="1894196" y="2080759"/>
                  <a:pt x="1897438" y="1960785"/>
                </a:cubicBezTo>
                <a:cubicBezTo>
                  <a:pt x="1900680" y="1840811"/>
                  <a:pt x="1903922" y="1571679"/>
                  <a:pt x="1877982" y="1445219"/>
                </a:cubicBezTo>
                <a:cubicBezTo>
                  <a:pt x="1852042" y="1318759"/>
                  <a:pt x="1749901" y="1250665"/>
                  <a:pt x="1741795" y="1202027"/>
                </a:cubicBezTo>
                <a:cubicBezTo>
                  <a:pt x="1733689" y="1153389"/>
                  <a:pt x="1805025" y="1171223"/>
                  <a:pt x="1829344" y="1153389"/>
                </a:cubicBezTo>
                <a:cubicBezTo>
                  <a:pt x="1853663" y="1135555"/>
                  <a:pt x="1895816" y="1116100"/>
                  <a:pt x="1887710" y="1095023"/>
                </a:cubicBezTo>
                <a:cubicBezTo>
                  <a:pt x="1879604" y="1073946"/>
                  <a:pt x="1803404" y="1067461"/>
                  <a:pt x="1780706" y="1026929"/>
                </a:cubicBezTo>
                <a:cubicBezTo>
                  <a:pt x="1758008" y="986397"/>
                  <a:pt x="1758008" y="926411"/>
                  <a:pt x="1751523" y="851832"/>
                </a:cubicBezTo>
                <a:cubicBezTo>
                  <a:pt x="1745038" y="777253"/>
                  <a:pt x="1748280" y="649172"/>
                  <a:pt x="1741795" y="579457"/>
                </a:cubicBezTo>
                <a:cubicBezTo>
                  <a:pt x="1735310" y="509742"/>
                  <a:pt x="1735310" y="480559"/>
                  <a:pt x="1712612" y="433542"/>
                </a:cubicBezTo>
                <a:cubicBezTo>
                  <a:pt x="1689914" y="386525"/>
                  <a:pt x="1662353" y="329780"/>
                  <a:pt x="1605608" y="297355"/>
                </a:cubicBezTo>
                <a:cubicBezTo>
                  <a:pt x="1548863" y="264930"/>
                  <a:pt x="1414297" y="263308"/>
                  <a:pt x="1372144" y="238989"/>
                </a:cubicBezTo>
                <a:cubicBezTo>
                  <a:pt x="1329991" y="214670"/>
                  <a:pt x="1362417" y="188729"/>
                  <a:pt x="1352689" y="151440"/>
                </a:cubicBezTo>
                <a:cubicBezTo>
                  <a:pt x="1342961" y="114151"/>
                  <a:pt x="1352689" y="37951"/>
                  <a:pt x="1313778" y="15253"/>
                </a:cubicBezTo>
                <a:cubicBezTo>
                  <a:pt x="1274867" y="-7445"/>
                  <a:pt x="1182455" y="-2581"/>
                  <a:pt x="1119225" y="15253"/>
                </a:cubicBezTo>
                <a:cubicBezTo>
                  <a:pt x="1055995" y="33087"/>
                  <a:pt x="974931" y="88210"/>
                  <a:pt x="934399" y="122257"/>
                </a:cubicBezTo>
                <a:cubicBezTo>
                  <a:pt x="893867" y="156304"/>
                  <a:pt x="890624" y="188730"/>
                  <a:pt x="876033" y="219534"/>
                </a:cubicBezTo>
                <a:cubicBezTo>
                  <a:pt x="861442" y="250338"/>
                  <a:pt x="851714" y="274658"/>
                  <a:pt x="846850" y="307083"/>
                </a:cubicBezTo>
                <a:cubicBezTo>
                  <a:pt x="841986" y="339508"/>
                  <a:pt x="853335" y="363828"/>
                  <a:pt x="846850" y="414087"/>
                </a:cubicBezTo>
                <a:cubicBezTo>
                  <a:pt x="840365" y="464346"/>
                  <a:pt x="817668" y="542168"/>
                  <a:pt x="807940" y="608640"/>
                </a:cubicBezTo>
                <a:cubicBezTo>
                  <a:pt x="798212" y="675112"/>
                  <a:pt x="801454" y="748070"/>
                  <a:pt x="788484" y="812921"/>
                </a:cubicBezTo>
                <a:cubicBezTo>
                  <a:pt x="775514" y="877772"/>
                  <a:pt x="747952" y="953972"/>
                  <a:pt x="730118" y="997746"/>
                </a:cubicBezTo>
                <a:cubicBezTo>
                  <a:pt x="712284" y="1041520"/>
                  <a:pt x="683101" y="1044764"/>
                  <a:pt x="681480" y="1075568"/>
                </a:cubicBezTo>
                <a:cubicBezTo>
                  <a:pt x="679859" y="1106372"/>
                  <a:pt x="736604" y="1146904"/>
                  <a:pt x="720391" y="1182572"/>
                </a:cubicBezTo>
                <a:cubicBezTo>
                  <a:pt x="704178" y="1218240"/>
                  <a:pt x="639327" y="1252287"/>
                  <a:pt x="584204" y="1289576"/>
                </a:cubicBezTo>
                <a:cubicBezTo>
                  <a:pt x="529081" y="1326865"/>
                  <a:pt x="428561" y="1446840"/>
                  <a:pt x="389650" y="1406308"/>
                </a:cubicBezTo>
                <a:cubicBezTo>
                  <a:pt x="350739" y="1365776"/>
                  <a:pt x="350740" y="1133934"/>
                  <a:pt x="350740" y="1046385"/>
                </a:cubicBezTo>
                <a:cubicBezTo>
                  <a:pt x="350740" y="958836"/>
                  <a:pt x="383165" y="921547"/>
                  <a:pt x="389650" y="881015"/>
                </a:cubicBezTo>
                <a:cubicBezTo>
                  <a:pt x="396135" y="840483"/>
                  <a:pt x="400999" y="838861"/>
                  <a:pt x="389650" y="803193"/>
                </a:cubicBezTo>
                <a:cubicBezTo>
                  <a:pt x="378301" y="767525"/>
                  <a:pt x="321557" y="667006"/>
                  <a:pt x="321557" y="667006"/>
                </a:cubicBezTo>
                <a:cubicBezTo>
                  <a:pt x="306966" y="637823"/>
                  <a:pt x="308586" y="658899"/>
                  <a:pt x="302101" y="628095"/>
                </a:cubicBezTo>
                <a:cubicBezTo>
                  <a:pt x="295616" y="597291"/>
                  <a:pt x="300480" y="543789"/>
                  <a:pt x="282646" y="482181"/>
                </a:cubicBezTo>
                <a:cubicBezTo>
                  <a:pt x="264812" y="420573"/>
                  <a:pt x="221037" y="307082"/>
                  <a:pt x="195097" y="258444"/>
                </a:cubicBezTo>
                <a:cubicBezTo>
                  <a:pt x="169157" y="209806"/>
                  <a:pt x="148080" y="200079"/>
                  <a:pt x="127004" y="190351"/>
                </a:cubicBezTo>
                <a:cubicBezTo>
                  <a:pt x="105928" y="180623"/>
                  <a:pt x="79987" y="125500"/>
                  <a:pt x="58910" y="18062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เส้นพระเจ้ากรุงต้าฉิง">
            <a:extLst>
              <a:ext uri="{FF2B5EF4-FFF2-40B4-BE49-F238E27FC236}">
                <a16:creationId xmlns:a16="http://schemas.microsoft.com/office/drawing/2014/main" id="{869B1EFF-65A8-487F-808C-244BBCAFB3E3}"/>
              </a:ext>
            </a:extLst>
          </p:cNvPr>
          <p:cNvSpPr/>
          <p:nvPr/>
        </p:nvSpPr>
        <p:spPr>
          <a:xfrm>
            <a:off x="4879764" y="868155"/>
            <a:ext cx="1548755" cy="2393092"/>
          </a:xfrm>
          <a:custGeom>
            <a:avLst/>
            <a:gdLst>
              <a:gd name="connsiteX0" fmla="*/ 639801 w 1548755"/>
              <a:gd name="connsiteY0" fmla="*/ 55669 h 2393092"/>
              <a:gd name="connsiteX1" fmla="*/ 611374 w 1548755"/>
              <a:gd name="connsiteY1" fmla="*/ 145687 h 2393092"/>
              <a:gd name="connsiteX2" fmla="*/ 483453 w 1548755"/>
              <a:gd name="connsiteY2" fmla="*/ 155163 h 2393092"/>
              <a:gd name="connsiteX3" fmla="*/ 459763 w 1548755"/>
              <a:gd name="connsiteY3" fmla="*/ 245182 h 2393092"/>
              <a:gd name="connsiteX4" fmla="*/ 545044 w 1548755"/>
              <a:gd name="connsiteY4" fmla="*/ 292560 h 2393092"/>
              <a:gd name="connsiteX5" fmla="*/ 398172 w 1548755"/>
              <a:gd name="connsiteY5" fmla="*/ 415743 h 2393092"/>
              <a:gd name="connsiteX6" fmla="*/ 346056 w 1548755"/>
              <a:gd name="connsiteY6" fmla="*/ 586305 h 2393092"/>
              <a:gd name="connsiteX7" fmla="*/ 350794 w 1548755"/>
              <a:gd name="connsiteY7" fmla="*/ 742653 h 2393092"/>
              <a:gd name="connsiteX8" fmla="*/ 360269 w 1548755"/>
              <a:gd name="connsiteY8" fmla="*/ 808983 h 2393092"/>
              <a:gd name="connsiteX9" fmla="*/ 327104 w 1548755"/>
              <a:gd name="connsiteY9" fmla="*/ 894263 h 2393092"/>
              <a:gd name="connsiteX10" fmla="*/ 355531 w 1548755"/>
              <a:gd name="connsiteY10" fmla="*/ 1012709 h 2393092"/>
              <a:gd name="connsiteX11" fmla="*/ 473977 w 1548755"/>
              <a:gd name="connsiteY11" fmla="*/ 1083776 h 2393092"/>
              <a:gd name="connsiteX12" fmla="*/ 540306 w 1548755"/>
              <a:gd name="connsiteY12" fmla="*/ 1164319 h 2393092"/>
              <a:gd name="connsiteX13" fmla="*/ 402910 w 1548755"/>
              <a:gd name="connsiteY13" fmla="*/ 1188009 h 2393092"/>
              <a:gd name="connsiteX14" fmla="*/ 279726 w 1548755"/>
              <a:gd name="connsiteY14" fmla="*/ 1254338 h 2393092"/>
              <a:gd name="connsiteX15" fmla="*/ 180232 w 1548755"/>
              <a:gd name="connsiteY15" fmla="*/ 1495967 h 2393092"/>
              <a:gd name="connsiteX16" fmla="*/ 113902 w 1548755"/>
              <a:gd name="connsiteY16" fmla="*/ 1747072 h 2393092"/>
              <a:gd name="connsiteX17" fmla="*/ 80738 w 1548755"/>
              <a:gd name="connsiteY17" fmla="*/ 1936585 h 2393092"/>
              <a:gd name="connsiteX18" fmla="*/ 33359 w 1548755"/>
              <a:gd name="connsiteY18" fmla="*/ 2164000 h 2393092"/>
              <a:gd name="connsiteX19" fmla="*/ 14408 w 1548755"/>
              <a:gd name="connsiteY19" fmla="*/ 2344038 h 2393092"/>
              <a:gd name="connsiteX20" fmla="*/ 256037 w 1548755"/>
              <a:gd name="connsiteY20" fmla="*/ 2381940 h 2393092"/>
              <a:gd name="connsiteX21" fmla="*/ 1464182 w 1548755"/>
              <a:gd name="connsiteY21" fmla="*/ 2377202 h 2393092"/>
              <a:gd name="connsiteX22" fmla="*/ 1449969 w 1548755"/>
              <a:gd name="connsiteY22" fmla="*/ 2206641 h 2393092"/>
              <a:gd name="connsiteX23" fmla="*/ 1473658 w 1548755"/>
              <a:gd name="connsiteY23" fmla="*/ 1941323 h 2393092"/>
              <a:gd name="connsiteX24" fmla="*/ 1483133 w 1548755"/>
              <a:gd name="connsiteY24" fmla="*/ 1723383 h 2393092"/>
              <a:gd name="connsiteX25" fmla="*/ 1317310 w 1548755"/>
              <a:gd name="connsiteY25" fmla="*/ 1282765 h 2393092"/>
              <a:gd name="connsiteX26" fmla="*/ 1142010 w 1548755"/>
              <a:gd name="connsiteY26" fmla="*/ 1169057 h 2393092"/>
              <a:gd name="connsiteX27" fmla="*/ 1080418 w 1548755"/>
              <a:gd name="connsiteY27" fmla="*/ 1150106 h 2393092"/>
              <a:gd name="connsiteX28" fmla="*/ 1156224 w 1548755"/>
              <a:gd name="connsiteY28" fmla="*/ 1088514 h 2393092"/>
              <a:gd name="connsiteX29" fmla="*/ 1274669 w 1548755"/>
              <a:gd name="connsiteY29" fmla="*/ 1012709 h 2393092"/>
              <a:gd name="connsiteX30" fmla="*/ 1322047 w 1548755"/>
              <a:gd name="connsiteY30" fmla="*/ 889526 h 2393092"/>
              <a:gd name="connsiteX31" fmla="*/ 1274669 w 1548755"/>
              <a:gd name="connsiteY31" fmla="*/ 761604 h 2393092"/>
              <a:gd name="connsiteX32" fmla="*/ 1246242 w 1548755"/>
              <a:gd name="connsiteY32" fmla="*/ 709488 h 2393092"/>
              <a:gd name="connsiteX33" fmla="*/ 1260456 w 1548755"/>
              <a:gd name="connsiteY33" fmla="*/ 557878 h 2393092"/>
              <a:gd name="connsiteX34" fmla="*/ 1198864 w 1548755"/>
              <a:gd name="connsiteY34" fmla="*/ 373103 h 2393092"/>
              <a:gd name="connsiteX35" fmla="*/ 1113583 w 1548755"/>
              <a:gd name="connsiteY35" fmla="*/ 302035 h 2393092"/>
              <a:gd name="connsiteX36" fmla="*/ 1165699 w 1548755"/>
              <a:gd name="connsiteY36" fmla="*/ 226230 h 2393092"/>
              <a:gd name="connsiteX37" fmla="*/ 1165699 w 1548755"/>
              <a:gd name="connsiteY37" fmla="*/ 140949 h 2393092"/>
              <a:gd name="connsiteX38" fmla="*/ 1018827 w 1548755"/>
              <a:gd name="connsiteY38" fmla="*/ 131474 h 2393092"/>
              <a:gd name="connsiteX39" fmla="*/ 985662 w 1548755"/>
              <a:gd name="connsiteY39" fmla="*/ 31980 h 2393092"/>
              <a:gd name="connsiteX40" fmla="*/ 805625 w 1548755"/>
              <a:gd name="connsiteY40" fmla="*/ 3553 h 2393092"/>
              <a:gd name="connsiteX41" fmla="*/ 710868 w 1548755"/>
              <a:gd name="connsiteY41" fmla="*/ 3553 h 2393092"/>
              <a:gd name="connsiteX42" fmla="*/ 639801 w 1548755"/>
              <a:gd name="connsiteY42" fmla="*/ 55669 h 23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48755" h="2393092">
                <a:moveTo>
                  <a:pt x="639801" y="55669"/>
                </a:moveTo>
                <a:cubicBezTo>
                  <a:pt x="623219" y="79358"/>
                  <a:pt x="637432" y="129105"/>
                  <a:pt x="611374" y="145687"/>
                </a:cubicBezTo>
                <a:cubicBezTo>
                  <a:pt x="585316" y="162269"/>
                  <a:pt x="508721" y="138581"/>
                  <a:pt x="483453" y="155163"/>
                </a:cubicBezTo>
                <a:cubicBezTo>
                  <a:pt x="458185" y="171745"/>
                  <a:pt x="449498" y="222283"/>
                  <a:pt x="459763" y="245182"/>
                </a:cubicBezTo>
                <a:cubicBezTo>
                  <a:pt x="470028" y="268082"/>
                  <a:pt x="555309" y="264133"/>
                  <a:pt x="545044" y="292560"/>
                </a:cubicBezTo>
                <a:cubicBezTo>
                  <a:pt x="534779" y="320987"/>
                  <a:pt x="431337" y="366786"/>
                  <a:pt x="398172" y="415743"/>
                </a:cubicBezTo>
                <a:cubicBezTo>
                  <a:pt x="365007" y="464700"/>
                  <a:pt x="353952" y="531820"/>
                  <a:pt x="346056" y="586305"/>
                </a:cubicBezTo>
                <a:cubicBezTo>
                  <a:pt x="338160" y="640790"/>
                  <a:pt x="348425" y="705540"/>
                  <a:pt x="350794" y="742653"/>
                </a:cubicBezTo>
                <a:cubicBezTo>
                  <a:pt x="353163" y="779766"/>
                  <a:pt x="364217" y="783715"/>
                  <a:pt x="360269" y="808983"/>
                </a:cubicBezTo>
                <a:cubicBezTo>
                  <a:pt x="356321" y="834251"/>
                  <a:pt x="327894" y="860309"/>
                  <a:pt x="327104" y="894263"/>
                </a:cubicBezTo>
                <a:cubicBezTo>
                  <a:pt x="326314" y="928217"/>
                  <a:pt x="331052" y="981124"/>
                  <a:pt x="355531" y="1012709"/>
                </a:cubicBezTo>
                <a:cubicBezTo>
                  <a:pt x="380010" y="1044294"/>
                  <a:pt x="443181" y="1058508"/>
                  <a:pt x="473977" y="1083776"/>
                </a:cubicBezTo>
                <a:cubicBezTo>
                  <a:pt x="504773" y="1109044"/>
                  <a:pt x="552150" y="1146947"/>
                  <a:pt x="540306" y="1164319"/>
                </a:cubicBezTo>
                <a:cubicBezTo>
                  <a:pt x="528462" y="1181691"/>
                  <a:pt x="446340" y="1173006"/>
                  <a:pt x="402910" y="1188009"/>
                </a:cubicBezTo>
                <a:cubicBezTo>
                  <a:pt x="359480" y="1203012"/>
                  <a:pt x="316839" y="1203012"/>
                  <a:pt x="279726" y="1254338"/>
                </a:cubicBezTo>
                <a:cubicBezTo>
                  <a:pt x="242613" y="1305664"/>
                  <a:pt x="207869" y="1413845"/>
                  <a:pt x="180232" y="1495967"/>
                </a:cubicBezTo>
                <a:cubicBezTo>
                  <a:pt x="152595" y="1578089"/>
                  <a:pt x="130484" y="1673636"/>
                  <a:pt x="113902" y="1747072"/>
                </a:cubicBezTo>
                <a:cubicBezTo>
                  <a:pt x="97320" y="1820508"/>
                  <a:pt x="94162" y="1867097"/>
                  <a:pt x="80738" y="1936585"/>
                </a:cubicBezTo>
                <a:cubicBezTo>
                  <a:pt x="67314" y="2006073"/>
                  <a:pt x="44414" y="2096091"/>
                  <a:pt x="33359" y="2164000"/>
                </a:cubicBezTo>
                <a:cubicBezTo>
                  <a:pt x="22304" y="2231909"/>
                  <a:pt x="-22705" y="2307715"/>
                  <a:pt x="14408" y="2344038"/>
                </a:cubicBezTo>
                <a:cubicBezTo>
                  <a:pt x="51521" y="2380361"/>
                  <a:pt x="14408" y="2376413"/>
                  <a:pt x="256037" y="2381940"/>
                </a:cubicBezTo>
                <a:cubicBezTo>
                  <a:pt x="497666" y="2387467"/>
                  <a:pt x="1265193" y="2406418"/>
                  <a:pt x="1464182" y="2377202"/>
                </a:cubicBezTo>
                <a:cubicBezTo>
                  <a:pt x="1663171" y="2347986"/>
                  <a:pt x="1448390" y="2279287"/>
                  <a:pt x="1449969" y="2206641"/>
                </a:cubicBezTo>
                <a:cubicBezTo>
                  <a:pt x="1451548" y="2133995"/>
                  <a:pt x="1468131" y="2021866"/>
                  <a:pt x="1473658" y="1941323"/>
                </a:cubicBezTo>
                <a:cubicBezTo>
                  <a:pt x="1479185" y="1860780"/>
                  <a:pt x="1509191" y="1833143"/>
                  <a:pt x="1483133" y="1723383"/>
                </a:cubicBezTo>
                <a:cubicBezTo>
                  <a:pt x="1457075" y="1613623"/>
                  <a:pt x="1374164" y="1375153"/>
                  <a:pt x="1317310" y="1282765"/>
                </a:cubicBezTo>
                <a:cubicBezTo>
                  <a:pt x="1260456" y="1190377"/>
                  <a:pt x="1181492" y="1191167"/>
                  <a:pt x="1142010" y="1169057"/>
                </a:cubicBezTo>
                <a:cubicBezTo>
                  <a:pt x="1102528" y="1146947"/>
                  <a:pt x="1078049" y="1163530"/>
                  <a:pt x="1080418" y="1150106"/>
                </a:cubicBezTo>
                <a:cubicBezTo>
                  <a:pt x="1082787" y="1136682"/>
                  <a:pt x="1123849" y="1111413"/>
                  <a:pt x="1156224" y="1088514"/>
                </a:cubicBezTo>
                <a:cubicBezTo>
                  <a:pt x="1188599" y="1065615"/>
                  <a:pt x="1247032" y="1045874"/>
                  <a:pt x="1274669" y="1012709"/>
                </a:cubicBezTo>
                <a:cubicBezTo>
                  <a:pt x="1302306" y="979544"/>
                  <a:pt x="1322047" y="931377"/>
                  <a:pt x="1322047" y="889526"/>
                </a:cubicBezTo>
                <a:cubicBezTo>
                  <a:pt x="1322047" y="847675"/>
                  <a:pt x="1287303" y="791610"/>
                  <a:pt x="1274669" y="761604"/>
                </a:cubicBezTo>
                <a:cubicBezTo>
                  <a:pt x="1262035" y="731598"/>
                  <a:pt x="1248611" y="743442"/>
                  <a:pt x="1246242" y="709488"/>
                </a:cubicBezTo>
                <a:cubicBezTo>
                  <a:pt x="1243873" y="675534"/>
                  <a:pt x="1268352" y="613942"/>
                  <a:pt x="1260456" y="557878"/>
                </a:cubicBezTo>
                <a:cubicBezTo>
                  <a:pt x="1252560" y="501814"/>
                  <a:pt x="1223343" y="415744"/>
                  <a:pt x="1198864" y="373103"/>
                </a:cubicBezTo>
                <a:cubicBezTo>
                  <a:pt x="1174385" y="330463"/>
                  <a:pt x="1119111" y="326514"/>
                  <a:pt x="1113583" y="302035"/>
                </a:cubicBezTo>
                <a:cubicBezTo>
                  <a:pt x="1108056" y="277556"/>
                  <a:pt x="1157013" y="253078"/>
                  <a:pt x="1165699" y="226230"/>
                </a:cubicBezTo>
                <a:cubicBezTo>
                  <a:pt x="1174385" y="199382"/>
                  <a:pt x="1190178" y="156742"/>
                  <a:pt x="1165699" y="140949"/>
                </a:cubicBezTo>
                <a:cubicBezTo>
                  <a:pt x="1141220" y="125156"/>
                  <a:pt x="1048833" y="149635"/>
                  <a:pt x="1018827" y="131474"/>
                </a:cubicBezTo>
                <a:cubicBezTo>
                  <a:pt x="988821" y="113313"/>
                  <a:pt x="1021196" y="53300"/>
                  <a:pt x="985662" y="31980"/>
                </a:cubicBezTo>
                <a:cubicBezTo>
                  <a:pt x="950128" y="10660"/>
                  <a:pt x="851424" y="8291"/>
                  <a:pt x="805625" y="3553"/>
                </a:cubicBezTo>
                <a:cubicBezTo>
                  <a:pt x="759826" y="-1185"/>
                  <a:pt x="739295" y="-1185"/>
                  <a:pt x="710868" y="3553"/>
                </a:cubicBezTo>
                <a:cubicBezTo>
                  <a:pt x="682441" y="8291"/>
                  <a:pt x="656383" y="31980"/>
                  <a:pt x="639801" y="55669"/>
                </a:cubicBezTo>
                <a:close/>
              </a:path>
            </a:pathLst>
          </a:custGeom>
          <a:noFill/>
          <a:ln w="28575">
            <a:solidFill>
              <a:srgbClr val="00A65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พระเจ้าฝรั่งมังฆ้อง">
            <a:extLst>
              <a:ext uri="{FF2B5EF4-FFF2-40B4-BE49-F238E27FC236}">
                <a16:creationId xmlns:a16="http://schemas.microsoft.com/office/drawing/2014/main" id="{D832294A-E513-4C8C-92B8-DA20867DBD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/>
        </p:blipFill>
        <p:spPr>
          <a:xfrm>
            <a:off x="9966295" y="993812"/>
            <a:ext cx="1190782" cy="224676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74BE3F5-8AB4-4C7E-8DFB-379A845ADAD0}"/>
              </a:ext>
            </a:extLst>
          </p:cNvPr>
          <p:cNvGrpSpPr/>
          <p:nvPr/>
        </p:nvGrpSpPr>
        <p:grpSpPr>
          <a:xfrm>
            <a:off x="645525" y="1724115"/>
            <a:ext cx="3690342" cy="4198690"/>
            <a:chOff x="7463493" y="2127250"/>
            <a:chExt cx="4325419" cy="492124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B8193A5-64AD-4BB6-9937-FC55849AB682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6647380" y="2174129"/>
              <a:chExt cx="4428162" cy="4868954"/>
            </a:xfrm>
          </p:grpSpPr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1F504A3C-D60D-4A48-A603-08D58F2B2DD3}"/>
                  </a:ext>
                </a:extLst>
              </p:cNvPr>
              <p:cNvSpPr/>
              <p:nvPr/>
            </p:nvSpPr>
            <p:spPr>
              <a:xfrm>
                <a:off x="6647380" y="2174129"/>
                <a:ext cx="4428162" cy="4868954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Top Corners Rounded 13">
                <a:extLst>
                  <a:ext uri="{FF2B5EF4-FFF2-40B4-BE49-F238E27FC236}">
                    <a16:creationId xmlns:a16="http://schemas.microsoft.com/office/drawing/2014/main" id="{9127D87D-EE95-4005-9226-8CED784E3F5F}"/>
                  </a:ext>
                </a:extLst>
              </p:cNvPr>
              <p:cNvSpPr/>
              <p:nvPr/>
            </p:nvSpPr>
            <p:spPr>
              <a:xfrm>
                <a:off x="6717587" y="2231138"/>
                <a:ext cx="4296310" cy="4745979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solidFill>
                <a:srgbClr val="FFFFFF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Graphic 50">
              <a:extLst>
                <a:ext uri="{FF2B5EF4-FFF2-40B4-BE49-F238E27FC236}">
                  <a16:creationId xmlns:a16="http://schemas.microsoft.com/office/drawing/2014/main" id="{C81A50A8-1247-49A7-B0EE-591BBE6BB2DB}"/>
                </a:ext>
              </a:extLst>
            </p:cNvPr>
            <p:cNvSpPr/>
            <p:nvPr/>
          </p:nvSpPr>
          <p:spPr>
            <a:xfrm>
              <a:off x="8783373" y="4498438"/>
              <a:ext cx="1685661" cy="2463657"/>
            </a:xfrm>
            <a:custGeom>
              <a:avLst/>
              <a:gdLst>
                <a:gd name="connsiteX0" fmla="*/ 1230327 w 1379894"/>
                <a:gd name="connsiteY0" fmla="*/ 761446 h 2016768"/>
                <a:gd name="connsiteX1" fmla="*/ 1230327 w 1379894"/>
                <a:gd name="connsiteY1" fmla="*/ 368282 h 2016768"/>
                <a:gd name="connsiteX2" fmla="*/ 1001264 w 1379894"/>
                <a:gd name="connsiteY2" fmla="*/ 86925 h 2016768"/>
                <a:gd name="connsiteX3" fmla="*/ 801215 w 1379894"/>
                <a:gd name="connsiteY3" fmla="*/ 8448 h 2016768"/>
                <a:gd name="connsiteX4" fmla="*/ 692876 w 1379894"/>
                <a:gd name="connsiteY4" fmla="*/ 3919 h 2016768"/>
                <a:gd name="connsiteX5" fmla="*/ 384487 w 1379894"/>
                <a:gd name="connsiteY5" fmla="*/ 86854 h 2016768"/>
                <a:gd name="connsiteX6" fmla="*/ 155425 w 1379894"/>
                <a:gd name="connsiteY6" fmla="*/ 368211 h 2016768"/>
                <a:gd name="connsiteX7" fmla="*/ 155425 w 1379894"/>
                <a:gd name="connsiteY7" fmla="*/ 761375 h 2016768"/>
                <a:gd name="connsiteX8" fmla="*/ 3919 w 1379894"/>
                <a:gd name="connsiteY8" fmla="*/ 855137 h 2016768"/>
                <a:gd name="connsiteX9" fmla="*/ 72489 w 1379894"/>
                <a:gd name="connsiteY9" fmla="*/ 977770 h 2016768"/>
                <a:gd name="connsiteX10" fmla="*/ 202341 w 1379894"/>
                <a:gd name="connsiteY10" fmla="*/ 963335 h 2016768"/>
                <a:gd name="connsiteX11" fmla="*/ 555806 w 1379894"/>
                <a:gd name="connsiteY11" fmla="*/ 1244692 h 2016768"/>
                <a:gd name="connsiteX12" fmla="*/ 299712 w 1379894"/>
                <a:gd name="connsiteY12" fmla="*/ 1471914 h 2016768"/>
                <a:gd name="connsiteX13" fmla="*/ 166251 w 1379894"/>
                <a:gd name="connsiteY13" fmla="*/ 2019767 h 2016768"/>
                <a:gd name="connsiteX14" fmla="*/ 335801 w 1379894"/>
                <a:gd name="connsiteY14" fmla="*/ 2012974 h 2016768"/>
                <a:gd name="connsiteX15" fmla="*/ 418737 w 1379894"/>
                <a:gd name="connsiteY15" fmla="*/ 1695528 h 2016768"/>
                <a:gd name="connsiteX16" fmla="*/ 433172 w 1379894"/>
                <a:gd name="connsiteY16" fmla="*/ 2019767 h 2016768"/>
                <a:gd name="connsiteX17" fmla="*/ 952579 w 1379894"/>
                <a:gd name="connsiteY17" fmla="*/ 2019767 h 2016768"/>
                <a:gd name="connsiteX18" fmla="*/ 967015 w 1379894"/>
                <a:gd name="connsiteY18" fmla="*/ 1695528 h 2016768"/>
                <a:gd name="connsiteX19" fmla="*/ 1049950 w 1379894"/>
                <a:gd name="connsiteY19" fmla="*/ 2012974 h 2016768"/>
                <a:gd name="connsiteX20" fmla="*/ 1219500 w 1379894"/>
                <a:gd name="connsiteY20" fmla="*/ 2019767 h 2016768"/>
                <a:gd name="connsiteX21" fmla="*/ 1086039 w 1379894"/>
                <a:gd name="connsiteY21" fmla="*/ 1471914 h 2016768"/>
                <a:gd name="connsiteX22" fmla="*/ 853863 w 1379894"/>
                <a:gd name="connsiteY22" fmla="*/ 1253749 h 2016768"/>
                <a:gd name="connsiteX23" fmla="*/ 851811 w 1379894"/>
                <a:gd name="connsiteY23" fmla="*/ 1237686 h 2016768"/>
                <a:gd name="connsiteX24" fmla="*/ 1183410 w 1379894"/>
                <a:gd name="connsiteY24" fmla="*/ 963264 h 2016768"/>
                <a:gd name="connsiteX25" fmla="*/ 1313262 w 1379894"/>
                <a:gd name="connsiteY25" fmla="*/ 977700 h 2016768"/>
                <a:gd name="connsiteX26" fmla="*/ 1381832 w 1379894"/>
                <a:gd name="connsiteY26" fmla="*/ 855066 h 2016768"/>
                <a:gd name="connsiteX27" fmla="*/ 1230327 w 1379894"/>
                <a:gd name="connsiteY27" fmla="*/ 761304 h 20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79894" h="2016768">
                  <a:moveTo>
                    <a:pt x="1230327" y="761446"/>
                  </a:moveTo>
                  <a:cubicBezTo>
                    <a:pt x="1248371" y="545050"/>
                    <a:pt x="1266841" y="501601"/>
                    <a:pt x="1230327" y="368282"/>
                  </a:cubicBezTo>
                  <a:cubicBezTo>
                    <a:pt x="1193246" y="232982"/>
                    <a:pt x="1096866" y="148277"/>
                    <a:pt x="1001264" y="86925"/>
                  </a:cubicBezTo>
                  <a:cubicBezTo>
                    <a:pt x="905733" y="25573"/>
                    <a:pt x="801215" y="8448"/>
                    <a:pt x="801215" y="8448"/>
                  </a:cubicBezTo>
                  <a:cubicBezTo>
                    <a:pt x="801215" y="8448"/>
                    <a:pt x="771423" y="4839"/>
                    <a:pt x="692876" y="3919"/>
                  </a:cubicBezTo>
                  <a:cubicBezTo>
                    <a:pt x="692876" y="3919"/>
                    <a:pt x="480089" y="25573"/>
                    <a:pt x="384487" y="86854"/>
                  </a:cubicBezTo>
                  <a:cubicBezTo>
                    <a:pt x="288885" y="148207"/>
                    <a:pt x="192505" y="232911"/>
                    <a:pt x="155425" y="368211"/>
                  </a:cubicBezTo>
                  <a:cubicBezTo>
                    <a:pt x="118910" y="501530"/>
                    <a:pt x="137380" y="544979"/>
                    <a:pt x="155425" y="761375"/>
                  </a:cubicBezTo>
                  <a:cubicBezTo>
                    <a:pt x="155425" y="761375"/>
                    <a:pt x="18355" y="700023"/>
                    <a:pt x="3919" y="855137"/>
                  </a:cubicBezTo>
                  <a:cubicBezTo>
                    <a:pt x="3919" y="855137"/>
                    <a:pt x="3919" y="941681"/>
                    <a:pt x="72489" y="977770"/>
                  </a:cubicBezTo>
                  <a:cubicBezTo>
                    <a:pt x="141059" y="1013860"/>
                    <a:pt x="202341" y="963335"/>
                    <a:pt x="202341" y="963335"/>
                  </a:cubicBezTo>
                  <a:cubicBezTo>
                    <a:pt x="202341" y="963335"/>
                    <a:pt x="234822" y="1147321"/>
                    <a:pt x="555806" y="1244692"/>
                  </a:cubicBezTo>
                  <a:cubicBezTo>
                    <a:pt x="555806" y="1244692"/>
                    <a:pt x="353775" y="1309653"/>
                    <a:pt x="299712" y="1471914"/>
                  </a:cubicBezTo>
                  <a:cubicBezTo>
                    <a:pt x="245578" y="1634246"/>
                    <a:pt x="166251" y="2019767"/>
                    <a:pt x="166251" y="2019767"/>
                  </a:cubicBezTo>
                  <a:lnTo>
                    <a:pt x="335801" y="2012974"/>
                  </a:lnTo>
                  <a:lnTo>
                    <a:pt x="418737" y="1695528"/>
                  </a:lnTo>
                  <a:lnTo>
                    <a:pt x="433172" y="2019767"/>
                  </a:lnTo>
                  <a:lnTo>
                    <a:pt x="952579" y="2019767"/>
                  </a:lnTo>
                  <a:lnTo>
                    <a:pt x="967015" y="1695528"/>
                  </a:lnTo>
                  <a:lnTo>
                    <a:pt x="1049950" y="2012974"/>
                  </a:lnTo>
                  <a:lnTo>
                    <a:pt x="1219500" y="2019767"/>
                  </a:lnTo>
                  <a:cubicBezTo>
                    <a:pt x="1219500" y="2019767"/>
                    <a:pt x="1140174" y="1634176"/>
                    <a:pt x="1086039" y="1471914"/>
                  </a:cubicBezTo>
                  <a:cubicBezTo>
                    <a:pt x="1043369" y="1343973"/>
                    <a:pt x="908988" y="1276606"/>
                    <a:pt x="853863" y="1253749"/>
                  </a:cubicBezTo>
                  <a:lnTo>
                    <a:pt x="851811" y="1237686"/>
                  </a:lnTo>
                  <a:cubicBezTo>
                    <a:pt x="1152416" y="1138758"/>
                    <a:pt x="1183410" y="963264"/>
                    <a:pt x="1183410" y="963264"/>
                  </a:cubicBezTo>
                  <a:cubicBezTo>
                    <a:pt x="1183410" y="963264"/>
                    <a:pt x="1244762" y="1013789"/>
                    <a:pt x="1313262" y="977700"/>
                  </a:cubicBezTo>
                  <a:cubicBezTo>
                    <a:pt x="1381761" y="941610"/>
                    <a:pt x="1381832" y="855066"/>
                    <a:pt x="1381832" y="855066"/>
                  </a:cubicBezTo>
                  <a:cubicBezTo>
                    <a:pt x="1367396" y="699952"/>
                    <a:pt x="1230327" y="761304"/>
                    <a:pt x="1230327" y="761304"/>
                  </a:cubicBezTo>
                  <a:close/>
                </a:path>
              </a:pathLst>
            </a:custGeom>
            <a:solidFill>
              <a:srgbClr val="000000">
                <a:alpha val="5098"/>
              </a:srgbClr>
            </a:solidFill>
            <a:ln w="70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B45E81-9FDD-4D15-884B-76ADF0056A80}"/>
                </a:ext>
              </a:extLst>
            </p:cNvPr>
            <p:cNvSpPr txBox="1"/>
            <p:nvPr/>
          </p:nvSpPr>
          <p:spPr>
            <a:xfrm>
              <a:off x="7600012" y="2374757"/>
              <a:ext cx="4042330" cy="2994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“เรารักสัตย์ยิ่งกว่าทรัพย์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อย่าว่าแต่สมบัติมนุษย์นี้เลย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ถึงท่านจะเอาทิพยสมบัติของสมเด็จอมรินทร์มายกให้เรา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เราก็มิได้ปรารถนา”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027F474-5B37-477C-9D3E-3E63E99FD4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สมิงพระราม">
            <a:extLst>
              <a:ext uri="{FF2B5EF4-FFF2-40B4-BE49-F238E27FC236}">
                <a16:creationId xmlns:a16="http://schemas.microsoft.com/office/drawing/2014/main" id="{8082F39D-0CD5-4B5E-89A0-11A7CF0AFF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7067754" y="315463"/>
            <a:ext cx="1576447" cy="1861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6B67B-BF69-4E41-8D24-18B90EAB04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8685875" y="3741286"/>
            <a:ext cx="1745529" cy="1912893"/>
          </a:xfrm>
          <a:prstGeom prst="rect">
            <a:avLst/>
          </a:prstGeom>
        </p:spPr>
      </p:pic>
      <p:sp>
        <p:nvSpPr>
          <p:cNvPr id="4" name="เส้นพระราชธิดา">
            <a:extLst>
              <a:ext uri="{FF2B5EF4-FFF2-40B4-BE49-F238E27FC236}">
                <a16:creationId xmlns:a16="http://schemas.microsoft.com/office/drawing/2014/main" id="{2C26E281-50FD-42E2-9255-746CD6722B8B}"/>
              </a:ext>
            </a:extLst>
          </p:cNvPr>
          <p:cNvSpPr/>
          <p:nvPr/>
        </p:nvSpPr>
        <p:spPr>
          <a:xfrm>
            <a:off x="5836798" y="3478887"/>
            <a:ext cx="1436555" cy="2397379"/>
          </a:xfrm>
          <a:custGeom>
            <a:avLst/>
            <a:gdLst>
              <a:gd name="connsiteX0" fmla="*/ 589979 w 1436555"/>
              <a:gd name="connsiteY0" fmla="*/ 142345 h 2397379"/>
              <a:gd name="connsiteX1" fmla="*/ 527634 w 1436555"/>
              <a:gd name="connsiteY1" fmla="*/ 246254 h 2397379"/>
              <a:gd name="connsiteX2" fmla="*/ 366575 w 1436555"/>
              <a:gd name="connsiteY2" fmla="*/ 329381 h 2397379"/>
              <a:gd name="connsiteX3" fmla="*/ 273057 w 1436555"/>
              <a:gd name="connsiteY3" fmla="*/ 521613 h 2397379"/>
              <a:gd name="connsiteX4" fmla="*/ 252275 w 1436555"/>
              <a:gd name="connsiteY4" fmla="*/ 776190 h 2397379"/>
              <a:gd name="connsiteX5" fmla="*/ 215907 w 1436555"/>
              <a:gd name="connsiteY5" fmla="*/ 890490 h 2397379"/>
              <a:gd name="connsiteX6" fmla="*/ 241884 w 1436555"/>
              <a:gd name="connsiteY6" fmla="*/ 1082722 h 2397379"/>
              <a:gd name="connsiteX7" fmla="*/ 371770 w 1436555"/>
              <a:gd name="connsiteY7" fmla="*/ 1217804 h 2397379"/>
              <a:gd name="connsiteX8" fmla="*/ 283447 w 1436555"/>
              <a:gd name="connsiteY8" fmla="*/ 1290540 h 2397379"/>
              <a:gd name="connsiteX9" fmla="*/ 179538 w 1436555"/>
              <a:gd name="connsiteY9" fmla="*/ 1404840 h 2397379"/>
              <a:gd name="connsiteX10" fmla="*/ 127584 w 1436555"/>
              <a:gd name="connsiteY10" fmla="*/ 1695786 h 2397379"/>
              <a:gd name="connsiteX11" fmla="*/ 153561 w 1436555"/>
              <a:gd name="connsiteY11" fmla="*/ 1898408 h 2397379"/>
              <a:gd name="connsiteX12" fmla="*/ 184734 w 1436555"/>
              <a:gd name="connsiteY12" fmla="*/ 1986731 h 2397379"/>
              <a:gd name="connsiteX13" fmla="*/ 80825 w 1436555"/>
              <a:gd name="connsiteY13" fmla="*/ 2147790 h 2397379"/>
              <a:gd name="connsiteX14" fmla="*/ 8088 w 1436555"/>
              <a:gd name="connsiteY14" fmla="*/ 2360804 h 2397379"/>
              <a:gd name="connsiteX15" fmla="*/ 278252 w 1436555"/>
              <a:gd name="connsiteY15" fmla="*/ 2397172 h 2397379"/>
              <a:gd name="connsiteX16" fmla="*/ 1270584 w 1436555"/>
              <a:gd name="connsiteY16" fmla="*/ 2381586 h 2397379"/>
              <a:gd name="connsiteX17" fmla="*/ 1379688 w 1436555"/>
              <a:gd name="connsiteY17" fmla="*/ 2371195 h 2397379"/>
              <a:gd name="connsiteX18" fmla="*/ 1421252 w 1436555"/>
              <a:gd name="connsiteY18" fmla="*/ 2314045 h 2397379"/>
              <a:gd name="connsiteX19" fmla="*/ 1119916 w 1436555"/>
              <a:gd name="connsiteY19" fmla="*/ 1981536 h 2397379"/>
              <a:gd name="connsiteX20" fmla="*/ 1197847 w 1436555"/>
              <a:gd name="connsiteY20" fmla="*/ 1934777 h 2397379"/>
              <a:gd name="connsiteX21" fmla="*/ 1244607 w 1436555"/>
              <a:gd name="connsiteY21" fmla="*/ 1851649 h 2397379"/>
              <a:gd name="connsiteX22" fmla="*/ 1208238 w 1436555"/>
              <a:gd name="connsiteY22" fmla="*/ 1664613 h 2397379"/>
              <a:gd name="connsiteX23" fmla="*/ 1182261 w 1436555"/>
              <a:gd name="connsiteY23" fmla="*/ 1415231 h 2397379"/>
              <a:gd name="connsiteX24" fmla="*/ 1182261 w 1436555"/>
              <a:gd name="connsiteY24" fmla="*/ 984008 h 2397379"/>
              <a:gd name="connsiteX25" fmla="*/ 1151088 w 1436555"/>
              <a:gd name="connsiteY25" fmla="*/ 755408 h 2397379"/>
              <a:gd name="connsiteX26" fmla="*/ 1197847 w 1436555"/>
              <a:gd name="connsiteY26" fmla="*/ 557981 h 2397379"/>
              <a:gd name="connsiteX27" fmla="*/ 1265388 w 1436555"/>
              <a:gd name="connsiteY27" fmla="*/ 480049 h 2397379"/>
              <a:gd name="connsiteX28" fmla="*/ 1270584 w 1436555"/>
              <a:gd name="connsiteY28" fmla="*/ 376140 h 2397379"/>
              <a:gd name="connsiteX29" fmla="*/ 1151088 w 1436555"/>
              <a:gd name="connsiteY29" fmla="*/ 209886 h 2397379"/>
              <a:gd name="connsiteX30" fmla="*/ 1041984 w 1436555"/>
              <a:gd name="connsiteY30" fmla="*/ 74804 h 2397379"/>
              <a:gd name="connsiteX31" fmla="*/ 922488 w 1436555"/>
              <a:gd name="connsiteY31" fmla="*/ 2068 h 2397379"/>
              <a:gd name="connsiteX32" fmla="*/ 766625 w 1436555"/>
              <a:gd name="connsiteY32" fmla="*/ 22849 h 2397379"/>
              <a:gd name="connsiteX33" fmla="*/ 662716 w 1436555"/>
              <a:gd name="connsiteY33" fmla="*/ 54022 h 2397379"/>
              <a:gd name="connsiteX34" fmla="*/ 589979 w 1436555"/>
              <a:gd name="connsiteY34" fmla="*/ 142345 h 23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6555" h="2397379">
                <a:moveTo>
                  <a:pt x="589979" y="142345"/>
                </a:moveTo>
                <a:cubicBezTo>
                  <a:pt x="567465" y="174384"/>
                  <a:pt x="564868" y="215081"/>
                  <a:pt x="527634" y="246254"/>
                </a:cubicBezTo>
                <a:cubicBezTo>
                  <a:pt x="490400" y="277427"/>
                  <a:pt x="409004" y="283488"/>
                  <a:pt x="366575" y="329381"/>
                </a:cubicBezTo>
                <a:cubicBezTo>
                  <a:pt x="324146" y="375274"/>
                  <a:pt x="292107" y="447145"/>
                  <a:pt x="273057" y="521613"/>
                </a:cubicBezTo>
                <a:cubicBezTo>
                  <a:pt x="254007" y="596081"/>
                  <a:pt x="261800" y="714711"/>
                  <a:pt x="252275" y="776190"/>
                </a:cubicBezTo>
                <a:cubicBezTo>
                  <a:pt x="242750" y="837669"/>
                  <a:pt x="217639" y="839401"/>
                  <a:pt x="215907" y="890490"/>
                </a:cubicBezTo>
                <a:cubicBezTo>
                  <a:pt x="214175" y="941579"/>
                  <a:pt x="215907" y="1028170"/>
                  <a:pt x="241884" y="1082722"/>
                </a:cubicBezTo>
                <a:cubicBezTo>
                  <a:pt x="267861" y="1137274"/>
                  <a:pt x="364843" y="1183168"/>
                  <a:pt x="371770" y="1217804"/>
                </a:cubicBezTo>
                <a:cubicBezTo>
                  <a:pt x="378697" y="1252440"/>
                  <a:pt x="315486" y="1259367"/>
                  <a:pt x="283447" y="1290540"/>
                </a:cubicBezTo>
                <a:cubicBezTo>
                  <a:pt x="251408" y="1321713"/>
                  <a:pt x="205515" y="1337299"/>
                  <a:pt x="179538" y="1404840"/>
                </a:cubicBezTo>
                <a:cubicBezTo>
                  <a:pt x="153561" y="1472381"/>
                  <a:pt x="131913" y="1613525"/>
                  <a:pt x="127584" y="1695786"/>
                </a:cubicBezTo>
                <a:cubicBezTo>
                  <a:pt x="123255" y="1778047"/>
                  <a:pt x="144036" y="1849917"/>
                  <a:pt x="153561" y="1898408"/>
                </a:cubicBezTo>
                <a:cubicBezTo>
                  <a:pt x="163086" y="1946899"/>
                  <a:pt x="196857" y="1945167"/>
                  <a:pt x="184734" y="1986731"/>
                </a:cubicBezTo>
                <a:cubicBezTo>
                  <a:pt x="172611" y="2028295"/>
                  <a:pt x="110266" y="2085445"/>
                  <a:pt x="80825" y="2147790"/>
                </a:cubicBezTo>
                <a:cubicBezTo>
                  <a:pt x="51384" y="2210136"/>
                  <a:pt x="-24817" y="2319240"/>
                  <a:pt x="8088" y="2360804"/>
                </a:cubicBezTo>
                <a:cubicBezTo>
                  <a:pt x="40992" y="2402368"/>
                  <a:pt x="278252" y="2397172"/>
                  <a:pt x="278252" y="2397172"/>
                </a:cubicBezTo>
                <a:lnTo>
                  <a:pt x="1270584" y="2381586"/>
                </a:lnTo>
                <a:cubicBezTo>
                  <a:pt x="1454157" y="2377257"/>
                  <a:pt x="1354577" y="2382452"/>
                  <a:pt x="1379688" y="2371195"/>
                </a:cubicBezTo>
                <a:cubicBezTo>
                  <a:pt x="1404799" y="2359938"/>
                  <a:pt x="1464547" y="2378988"/>
                  <a:pt x="1421252" y="2314045"/>
                </a:cubicBezTo>
                <a:cubicBezTo>
                  <a:pt x="1377957" y="2249102"/>
                  <a:pt x="1157150" y="2044747"/>
                  <a:pt x="1119916" y="1981536"/>
                </a:cubicBezTo>
                <a:cubicBezTo>
                  <a:pt x="1082682" y="1918325"/>
                  <a:pt x="1177065" y="1956425"/>
                  <a:pt x="1197847" y="1934777"/>
                </a:cubicBezTo>
                <a:cubicBezTo>
                  <a:pt x="1218629" y="1913129"/>
                  <a:pt x="1242875" y="1896676"/>
                  <a:pt x="1244607" y="1851649"/>
                </a:cubicBezTo>
                <a:cubicBezTo>
                  <a:pt x="1246339" y="1806622"/>
                  <a:pt x="1218629" y="1737349"/>
                  <a:pt x="1208238" y="1664613"/>
                </a:cubicBezTo>
                <a:cubicBezTo>
                  <a:pt x="1197847" y="1591877"/>
                  <a:pt x="1186590" y="1528665"/>
                  <a:pt x="1182261" y="1415231"/>
                </a:cubicBezTo>
                <a:cubicBezTo>
                  <a:pt x="1177932" y="1301797"/>
                  <a:pt x="1187456" y="1093978"/>
                  <a:pt x="1182261" y="984008"/>
                </a:cubicBezTo>
                <a:cubicBezTo>
                  <a:pt x="1177066" y="874038"/>
                  <a:pt x="1148490" y="826412"/>
                  <a:pt x="1151088" y="755408"/>
                </a:cubicBezTo>
                <a:cubicBezTo>
                  <a:pt x="1153686" y="684404"/>
                  <a:pt x="1178797" y="603874"/>
                  <a:pt x="1197847" y="557981"/>
                </a:cubicBezTo>
                <a:cubicBezTo>
                  <a:pt x="1216897" y="512088"/>
                  <a:pt x="1253265" y="510356"/>
                  <a:pt x="1265388" y="480049"/>
                </a:cubicBezTo>
                <a:cubicBezTo>
                  <a:pt x="1277511" y="449742"/>
                  <a:pt x="1289634" y="421167"/>
                  <a:pt x="1270584" y="376140"/>
                </a:cubicBezTo>
                <a:cubicBezTo>
                  <a:pt x="1251534" y="331113"/>
                  <a:pt x="1189188" y="260109"/>
                  <a:pt x="1151088" y="209886"/>
                </a:cubicBezTo>
                <a:cubicBezTo>
                  <a:pt x="1112988" y="159663"/>
                  <a:pt x="1080084" y="109440"/>
                  <a:pt x="1041984" y="74804"/>
                </a:cubicBezTo>
                <a:cubicBezTo>
                  <a:pt x="1003884" y="40168"/>
                  <a:pt x="968381" y="10727"/>
                  <a:pt x="922488" y="2068"/>
                </a:cubicBezTo>
                <a:cubicBezTo>
                  <a:pt x="876595" y="-6591"/>
                  <a:pt x="809920" y="14190"/>
                  <a:pt x="766625" y="22849"/>
                </a:cubicBezTo>
                <a:cubicBezTo>
                  <a:pt x="723330" y="31508"/>
                  <a:pt x="691291" y="36704"/>
                  <a:pt x="662716" y="54022"/>
                </a:cubicBezTo>
                <a:cubicBezTo>
                  <a:pt x="634141" y="71340"/>
                  <a:pt x="612493" y="110306"/>
                  <a:pt x="589979" y="14234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พระราชธิดา">
            <a:extLst>
              <a:ext uri="{FF2B5EF4-FFF2-40B4-BE49-F238E27FC236}">
                <a16:creationId xmlns:a16="http://schemas.microsoft.com/office/drawing/2014/main" id="{F23A773E-4D42-453E-8F64-EB5018DE35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>
          <a:xfrm>
            <a:off x="5943600" y="3605516"/>
            <a:ext cx="1134544" cy="2338084"/>
          </a:xfrm>
          <a:prstGeom prst="rect">
            <a:avLst/>
          </a:prstGeom>
        </p:spPr>
      </p:pic>
      <p:grpSp>
        <p:nvGrpSpPr>
          <p:cNvPr id="15" name="ตอบธิดา">
            <a:extLst>
              <a:ext uri="{FF2B5EF4-FFF2-40B4-BE49-F238E27FC236}">
                <a16:creationId xmlns:a16="http://schemas.microsoft.com/office/drawing/2014/main" id="{19291A40-F8A8-41B9-83EF-9EA0E0388515}"/>
              </a:ext>
            </a:extLst>
          </p:cNvPr>
          <p:cNvGrpSpPr/>
          <p:nvPr/>
        </p:nvGrpSpPr>
        <p:grpSpPr>
          <a:xfrm>
            <a:off x="5352091" y="5484315"/>
            <a:ext cx="2368501" cy="840285"/>
            <a:chOff x="4550991" y="316531"/>
            <a:chExt cx="2368501" cy="840285"/>
          </a:xfrm>
        </p:grpSpPr>
        <p:grpSp>
          <p:nvGrpSpPr>
            <p:cNvPr id="48" name="กอลจิคอมเพล็กซ์">
              <a:extLst>
                <a:ext uri="{FF2B5EF4-FFF2-40B4-BE49-F238E27FC236}">
                  <a16:creationId xmlns:a16="http://schemas.microsoft.com/office/drawing/2014/main" id="{EDDF7E69-44B0-43B7-982A-E7CCCFBBA823}"/>
                </a:ext>
              </a:extLst>
            </p:cNvPr>
            <p:cNvGrpSpPr/>
            <p:nvPr/>
          </p:nvGrpSpPr>
          <p:grpSpPr>
            <a:xfrm>
              <a:off x="4550991" y="316531"/>
              <a:ext cx="2368501" cy="840285"/>
              <a:chOff x="5147984" y="2339492"/>
              <a:chExt cx="1874892" cy="471916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DC01DEF-B92E-411D-BBFE-4E12B2E7DE8A}"/>
                  </a:ext>
                </a:extLst>
              </p:cNvPr>
              <p:cNvSpPr/>
              <p:nvPr/>
            </p:nvSpPr>
            <p:spPr>
              <a:xfrm>
                <a:off x="5170026" y="2420446"/>
                <a:ext cx="1852850" cy="390962"/>
              </a:xfrm>
              <a:prstGeom prst="roundRect">
                <a:avLst>
                  <a:gd name="adj" fmla="val 26974"/>
                </a:avLst>
              </a:prstGeom>
              <a:solidFill>
                <a:srgbClr val="E9F1F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1685BA0-9CE3-43CD-8442-7F38CBCB983E}"/>
                  </a:ext>
                </a:extLst>
              </p:cNvPr>
              <p:cNvGrpSpPr/>
              <p:nvPr/>
            </p:nvGrpSpPr>
            <p:grpSpPr>
              <a:xfrm>
                <a:off x="5147984" y="2339492"/>
                <a:ext cx="1865142" cy="424536"/>
                <a:chOff x="5147534" y="2344630"/>
                <a:chExt cx="1865142" cy="424536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8278838C-EA37-4062-AA78-59A62A69CDCB}"/>
                    </a:ext>
                  </a:extLst>
                </p:cNvPr>
                <p:cNvSpPr/>
                <p:nvPr/>
              </p:nvSpPr>
              <p:spPr>
                <a:xfrm>
                  <a:off x="5215184" y="2366538"/>
                  <a:ext cx="1761635" cy="402628"/>
                </a:xfrm>
                <a:prstGeom prst="roundRect">
                  <a:avLst>
                    <a:gd name="adj" fmla="val 26974"/>
                  </a:avLst>
                </a:prstGeom>
                <a:solidFill>
                  <a:srgbClr val="F99400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1CDC67C-DCF1-4657-BC10-23F7A4257224}"/>
                    </a:ext>
                  </a:extLst>
                </p:cNvPr>
                <p:cNvSpPr/>
                <p:nvPr/>
              </p:nvSpPr>
              <p:spPr>
                <a:xfrm>
                  <a:off x="5215184" y="2365765"/>
                  <a:ext cx="1761635" cy="356026"/>
                </a:xfrm>
                <a:prstGeom prst="roundRect">
                  <a:avLst>
                    <a:gd name="adj" fmla="val 26974"/>
                  </a:avLst>
                </a:prstGeom>
                <a:solidFill>
                  <a:schemeClr val="bg1"/>
                </a:solidFill>
                <a:ln w="12700">
                  <a:solidFill>
                    <a:srgbClr val="F99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82DBFF1-360C-4F9A-982D-C485CAD1E2B2}"/>
                    </a:ext>
                  </a:extLst>
                </p:cNvPr>
                <p:cNvSpPr txBox="1"/>
                <p:nvPr/>
              </p:nvSpPr>
              <p:spPr>
                <a:xfrm>
                  <a:off x="5147534" y="2344630"/>
                  <a:ext cx="1865142" cy="259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rgbClr val="F9940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พระราชธิดาของ</a:t>
                  </a:r>
                </a:p>
              </p:txBody>
            </p:sp>
          </p:grp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8A1B3F-961C-4EEE-8439-5E3F68E4D2B3}"/>
                </a:ext>
              </a:extLst>
            </p:cNvPr>
            <p:cNvSpPr txBox="1"/>
            <p:nvPr/>
          </p:nvSpPr>
          <p:spPr>
            <a:xfrm>
              <a:off x="4563308" y="605134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F994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grpSp>
        <p:nvGrpSpPr>
          <p:cNvPr id="2" name="ธิดา คำตอบ">
            <a:extLst>
              <a:ext uri="{FF2B5EF4-FFF2-40B4-BE49-F238E27FC236}">
                <a16:creationId xmlns:a16="http://schemas.microsoft.com/office/drawing/2014/main" id="{74139774-31D5-40A4-875E-C56937D959A6}"/>
              </a:ext>
            </a:extLst>
          </p:cNvPr>
          <p:cNvGrpSpPr/>
          <p:nvPr/>
        </p:nvGrpSpPr>
        <p:grpSpPr>
          <a:xfrm>
            <a:off x="5341411" y="5514802"/>
            <a:ext cx="2368296" cy="725434"/>
            <a:chOff x="6752943" y="307882"/>
            <a:chExt cx="2368296" cy="752194"/>
          </a:xfrm>
        </p:grpSpPr>
        <p:grpSp>
          <p:nvGrpSpPr>
            <p:cNvPr id="59" name="กด กอลจิ">
              <a:extLst>
                <a:ext uri="{FF2B5EF4-FFF2-40B4-BE49-F238E27FC236}">
                  <a16:creationId xmlns:a16="http://schemas.microsoft.com/office/drawing/2014/main" id="{A627ED27-20DE-4302-8FA0-D117A3E2A401}"/>
                </a:ext>
              </a:extLst>
            </p:cNvPr>
            <p:cNvGrpSpPr/>
            <p:nvPr/>
          </p:nvGrpSpPr>
          <p:grpSpPr>
            <a:xfrm>
              <a:off x="6752943" y="307882"/>
              <a:ext cx="2368296" cy="743722"/>
              <a:chOff x="5139414" y="2360083"/>
              <a:chExt cx="1865142" cy="409083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C5ABAC0-ED91-4A4C-801D-F9FA9F94E4B8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CBD2304-7FAC-4EC3-9C57-93E55B3E874E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94C1BBD-9F51-466C-B663-A592EA7419D0}"/>
                  </a:ext>
                </a:extLst>
              </p:cNvPr>
              <p:cNvSpPr txBox="1"/>
              <p:nvPr/>
            </p:nvSpPr>
            <p:spPr>
              <a:xfrm>
                <a:off x="5139414" y="2360083"/>
                <a:ext cx="1865142" cy="253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พระราชธิดาของ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CB31E6C-A37F-4CA4-8978-317511DE65FF}"/>
                </a:ext>
              </a:extLst>
            </p:cNvPr>
            <p:cNvSpPr txBox="1"/>
            <p:nvPr/>
          </p:nvSpPr>
          <p:spPr>
            <a:xfrm>
              <a:off x="6758999" y="598410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4980BBF-663B-4887-918F-A275B880FC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4947529" y="959826"/>
            <a:ext cx="1345497" cy="2175359"/>
          </a:xfrm>
          <a:prstGeom prst="rect">
            <a:avLst/>
          </a:prstGeom>
        </p:spPr>
      </p:pic>
      <p:grpSp>
        <p:nvGrpSpPr>
          <p:cNvPr id="40" name="กรุงต้าฉิง ตอบ">
            <a:extLst>
              <a:ext uri="{FF2B5EF4-FFF2-40B4-BE49-F238E27FC236}">
                <a16:creationId xmlns:a16="http://schemas.microsoft.com/office/drawing/2014/main" id="{7C5B4A8D-1C73-4B10-BA36-5198580DF026}"/>
              </a:ext>
            </a:extLst>
          </p:cNvPr>
          <p:cNvGrpSpPr/>
          <p:nvPr/>
        </p:nvGrpSpPr>
        <p:grpSpPr>
          <a:xfrm>
            <a:off x="4569832" y="2932801"/>
            <a:ext cx="2103743" cy="520305"/>
            <a:chOff x="5147984" y="2360627"/>
            <a:chExt cx="1874892" cy="450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57B7D4-C766-4079-9250-BA398880108C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D738B4-5033-41B4-851C-2E4684917832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03401"/>
              <a:chOff x="5147534" y="2365765"/>
              <a:chExt cx="1865142" cy="403401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3FB4F7B-D9F4-4C67-A68B-63867551A433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C057E17-2797-4B8E-AE4C-1AF09E398804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2742F-BE0E-46D7-AEE4-CC2E72FB5191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8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</a:t>
                </a:r>
              </a:p>
            </p:txBody>
          </p:sp>
        </p:grpSp>
      </p:grpSp>
      <p:grpSp>
        <p:nvGrpSpPr>
          <p:cNvPr id="64" name="กรุงต้าฉิง คำตอบ">
            <a:extLst>
              <a:ext uri="{FF2B5EF4-FFF2-40B4-BE49-F238E27FC236}">
                <a16:creationId xmlns:a16="http://schemas.microsoft.com/office/drawing/2014/main" id="{7D85DB36-B18C-41C1-8833-FF83E3E08808}"/>
              </a:ext>
            </a:extLst>
          </p:cNvPr>
          <p:cNvGrpSpPr/>
          <p:nvPr/>
        </p:nvGrpSpPr>
        <p:grpSpPr>
          <a:xfrm>
            <a:off x="4648738" y="2906586"/>
            <a:ext cx="1973663" cy="494146"/>
            <a:chOff x="5215184" y="2366538"/>
            <a:chExt cx="1761635" cy="428939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FFA693B-497E-4CF3-9B22-F773A9439CC4}"/>
                </a:ext>
              </a:extLst>
            </p:cNvPr>
            <p:cNvSpPr/>
            <p:nvPr/>
          </p:nvSpPr>
          <p:spPr>
            <a:xfrm>
              <a:off x="5215184" y="2366538"/>
              <a:ext cx="1761635" cy="402628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90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04DD863-5B80-4559-8FCB-0A8B3458947E}"/>
                </a:ext>
              </a:extLst>
            </p:cNvPr>
            <p:cNvSpPr/>
            <p:nvPr/>
          </p:nvSpPr>
          <p:spPr>
            <a:xfrm>
              <a:off x="5215184" y="2394449"/>
              <a:ext cx="1761635" cy="401028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270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พระเจ้ากรุงต้าฉิง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สมิงพระราม ตอบ">
            <a:extLst>
              <a:ext uri="{FF2B5EF4-FFF2-40B4-BE49-F238E27FC236}">
                <a16:creationId xmlns:a16="http://schemas.microsoft.com/office/drawing/2014/main" id="{1D5251CA-A781-4DAD-A621-AACA88FF9CC1}"/>
              </a:ext>
            </a:extLst>
          </p:cNvPr>
          <p:cNvGrpSpPr/>
          <p:nvPr/>
        </p:nvGrpSpPr>
        <p:grpSpPr>
          <a:xfrm>
            <a:off x="6866424" y="2084402"/>
            <a:ext cx="2103460" cy="520305"/>
            <a:chOff x="5148236" y="2360627"/>
            <a:chExt cx="1874640" cy="45078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6BA7BCC-234F-44A8-9FE5-5EF5008F2EA3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F329FC0-F3C6-4CEF-980D-343FA5AA87D0}"/>
                </a:ext>
              </a:extLst>
            </p:cNvPr>
            <p:cNvGrpSpPr/>
            <p:nvPr/>
          </p:nvGrpSpPr>
          <p:grpSpPr>
            <a:xfrm>
              <a:off x="5148236" y="2360627"/>
              <a:ext cx="1865142" cy="404830"/>
              <a:chOff x="5147786" y="2365765"/>
              <a:chExt cx="1865142" cy="40483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C283961-C425-4225-A1D4-77A0B3972161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64BB3362-F1A3-41BB-A7D2-C1A325351335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6B7C30AF-CFF8-4987-9DD8-5159EAE5FEE0}"/>
                  </a:ext>
                </a:extLst>
              </p:cNvPr>
              <p:cNvSpPr txBox="1"/>
              <p:nvPr/>
            </p:nvSpPr>
            <p:spPr>
              <a:xfrm>
                <a:off x="5147786" y="2370619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สมิงพระราม</a:t>
                </a:r>
              </a:p>
            </p:txBody>
          </p:sp>
        </p:grpSp>
      </p:grpSp>
      <p:grpSp>
        <p:nvGrpSpPr>
          <p:cNvPr id="75" name="สมิงพระราม คำตอบ">
            <a:extLst>
              <a:ext uri="{FF2B5EF4-FFF2-40B4-BE49-F238E27FC236}">
                <a16:creationId xmlns:a16="http://schemas.microsoft.com/office/drawing/2014/main" id="{8A7410F6-D92A-4C33-AE12-624C9E4A8789}"/>
              </a:ext>
            </a:extLst>
          </p:cNvPr>
          <p:cNvGrpSpPr/>
          <p:nvPr/>
        </p:nvGrpSpPr>
        <p:grpSpPr>
          <a:xfrm>
            <a:off x="6858501" y="2085582"/>
            <a:ext cx="2100726" cy="480497"/>
            <a:chOff x="5136547" y="2365765"/>
            <a:chExt cx="1875048" cy="447843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8DAD080-7C1F-4FDC-B7AC-007455CB91D4}"/>
                </a:ext>
              </a:extLst>
            </p:cNvPr>
            <p:cNvSpPr/>
            <p:nvPr/>
          </p:nvSpPr>
          <p:spPr>
            <a:xfrm>
              <a:off x="5215184" y="2366538"/>
              <a:ext cx="1761635" cy="423971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9A31C3D-B76F-456A-9BD0-95042AB85546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3753CE-975D-4718-BD86-A126AEC02E65}"/>
                </a:ext>
              </a:extLst>
            </p:cNvPr>
            <p:cNvSpPr txBox="1"/>
            <p:nvPr/>
          </p:nvSpPr>
          <p:spPr>
            <a:xfrm>
              <a:off x="5136547" y="2383318"/>
              <a:ext cx="1875048" cy="430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สมิงพระราม</a:t>
              </a:r>
            </a:p>
          </p:txBody>
        </p:sp>
      </p:grpSp>
      <p:grpSp>
        <p:nvGrpSpPr>
          <p:cNvPr id="90" name="กามะนี ตอบ">
            <a:extLst>
              <a:ext uri="{FF2B5EF4-FFF2-40B4-BE49-F238E27FC236}">
                <a16:creationId xmlns:a16="http://schemas.microsoft.com/office/drawing/2014/main" id="{BC2C756B-F6F0-4412-911D-58D617BEF1B3}"/>
              </a:ext>
            </a:extLst>
          </p:cNvPr>
          <p:cNvGrpSpPr/>
          <p:nvPr/>
        </p:nvGrpSpPr>
        <p:grpSpPr>
          <a:xfrm>
            <a:off x="8655005" y="5590854"/>
            <a:ext cx="2103240" cy="524987"/>
            <a:chOff x="5148432" y="2356570"/>
            <a:chExt cx="1874444" cy="454838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6309D63-E0A8-43BE-B4F0-63B866B7D528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842CB8B-A9AD-4B1E-A6A8-89FA39E34147}"/>
                </a:ext>
              </a:extLst>
            </p:cNvPr>
            <p:cNvGrpSpPr/>
            <p:nvPr/>
          </p:nvGrpSpPr>
          <p:grpSpPr>
            <a:xfrm>
              <a:off x="5148432" y="2356570"/>
              <a:ext cx="1865142" cy="407458"/>
              <a:chOff x="5147982" y="2361708"/>
              <a:chExt cx="1865142" cy="407458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5694DC4C-0C32-4F7E-9AC4-153B9598F169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412BB8F-E0E8-492F-B125-05B83ED2DC91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E1DABF6-807B-4282-BF20-6139D0883AB6}"/>
                  </a:ext>
                </a:extLst>
              </p:cNvPr>
              <p:cNvSpPr txBox="1"/>
              <p:nvPr/>
            </p:nvSpPr>
            <p:spPr>
              <a:xfrm>
                <a:off x="5147982" y="236170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กามะนี</a:t>
                </a:r>
              </a:p>
            </p:txBody>
          </p:sp>
        </p:grpSp>
      </p:grpSp>
      <p:grpSp>
        <p:nvGrpSpPr>
          <p:cNvPr id="96" name="กามะนี คำตอบ">
            <a:extLst>
              <a:ext uri="{FF2B5EF4-FFF2-40B4-BE49-F238E27FC236}">
                <a16:creationId xmlns:a16="http://schemas.microsoft.com/office/drawing/2014/main" id="{2C1BDB38-148B-4DA9-95CA-BA5956CFEB0C}"/>
              </a:ext>
            </a:extLst>
          </p:cNvPr>
          <p:cNvGrpSpPr/>
          <p:nvPr/>
        </p:nvGrpSpPr>
        <p:grpSpPr>
          <a:xfrm>
            <a:off x="8667313" y="5593002"/>
            <a:ext cx="2089628" cy="473881"/>
            <a:chOff x="5156621" y="2365765"/>
            <a:chExt cx="1865142" cy="441676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343A97B1-361B-4623-83AE-9368EFF0B749}"/>
                </a:ext>
              </a:extLst>
            </p:cNvPr>
            <p:cNvSpPr/>
            <p:nvPr/>
          </p:nvSpPr>
          <p:spPr>
            <a:xfrm>
              <a:off x="5215184" y="2366537"/>
              <a:ext cx="1761635" cy="436395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9F72F9D-4F1E-4A5E-B3FF-6758709ED42B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28F382-0B8A-4341-85B1-89AA3E4F1729}"/>
                </a:ext>
              </a:extLst>
            </p:cNvPr>
            <p:cNvSpPr txBox="1"/>
            <p:nvPr/>
          </p:nvSpPr>
          <p:spPr>
            <a:xfrm>
              <a:off x="5156621" y="2377150"/>
              <a:ext cx="1865142" cy="4302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กามะนี</a:t>
              </a:r>
            </a:p>
          </p:txBody>
        </p:sp>
      </p:grpSp>
      <p:pic>
        <p:nvPicPr>
          <p:cNvPr id="104" name="teacher guide">
            <a:extLst>
              <a:ext uri="{FF2B5EF4-FFF2-40B4-BE49-F238E27FC236}">
                <a16:creationId xmlns:a16="http://schemas.microsoft.com/office/drawing/2014/main" id="{A2523873-F3A0-4843-9791-4373D7DFBB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86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F1DC73-37AC-4037-87E1-8191024C25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114" y="6222242"/>
            <a:ext cx="937871" cy="491265"/>
          </a:xfrm>
          <a:prstGeom prst="rect">
            <a:avLst/>
          </a:prstGeom>
        </p:spPr>
      </p:pic>
      <p:sp>
        <p:nvSpPr>
          <p:cNvPr id="105" name="เส้นพระเจ้าฝรั่งมังฆ้อง">
            <a:extLst>
              <a:ext uri="{FF2B5EF4-FFF2-40B4-BE49-F238E27FC236}">
                <a16:creationId xmlns:a16="http://schemas.microsoft.com/office/drawing/2014/main" id="{5F8399B0-7BB3-49C9-8F2C-9C3D3FCB4926}"/>
              </a:ext>
            </a:extLst>
          </p:cNvPr>
          <p:cNvSpPr/>
          <p:nvPr/>
        </p:nvSpPr>
        <p:spPr>
          <a:xfrm>
            <a:off x="9817044" y="885500"/>
            <a:ext cx="1499153" cy="2343690"/>
          </a:xfrm>
          <a:custGeom>
            <a:avLst/>
            <a:gdLst>
              <a:gd name="connsiteX0" fmla="*/ 215956 w 1499153"/>
              <a:gd name="connsiteY0" fmla="*/ 147162 h 2343690"/>
              <a:gd name="connsiteX1" fmla="*/ 118589 w 1499153"/>
              <a:gd name="connsiteY1" fmla="*/ 375762 h 2343690"/>
              <a:gd name="connsiteX2" fmla="*/ 160923 w 1499153"/>
              <a:gd name="connsiteY2" fmla="*/ 490062 h 2343690"/>
              <a:gd name="connsiteX3" fmla="*/ 84723 w 1499153"/>
              <a:gd name="connsiteY3" fmla="*/ 748295 h 2343690"/>
              <a:gd name="connsiteX4" fmla="*/ 80489 w 1499153"/>
              <a:gd name="connsiteY4" fmla="*/ 866829 h 2343690"/>
              <a:gd name="connsiteX5" fmla="*/ 182089 w 1499153"/>
              <a:gd name="connsiteY5" fmla="*/ 1014995 h 2343690"/>
              <a:gd name="connsiteX6" fmla="*/ 283689 w 1499153"/>
              <a:gd name="connsiteY6" fmla="*/ 1065795 h 2343690"/>
              <a:gd name="connsiteX7" fmla="*/ 237123 w 1499153"/>
              <a:gd name="connsiteY7" fmla="*/ 1213962 h 2343690"/>
              <a:gd name="connsiteX8" fmla="*/ 160923 w 1499153"/>
              <a:gd name="connsiteY8" fmla="*/ 1345195 h 2343690"/>
              <a:gd name="connsiteX9" fmla="*/ 97423 w 1499153"/>
              <a:gd name="connsiteY9" fmla="*/ 1582262 h 2343690"/>
              <a:gd name="connsiteX10" fmla="*/ 38156 w 1499153"/>
              <a:gd name="connsiteY10" fmla="*/ 1840495 h 2343690"/>
              <a:gd name="connsiteX11" fmla="*/ 56 w 1499153"/>
              <a:gd name="connsiteY11" fmla="*/ 2077562 h 2343690"/>
              <a:gd name="connsiteX12" fmla="*/ 29689 w 1499153"/>
              <a:gd name="connsiteY12" fmla="*/ 2251129 h 2343690"/>
              <a:gd name="connsiteX13" fmla="*/ 33923 w 1499153"/>
              <a:gd name="connsiteY13" fmla="*/ 2335795 h 2343690"/>
              <a:gd name="connsiteX14" fmla="*/ 300623 w 1499153"/>
              <a:gd name="connsiteY14" fmla="*/ 2340029 h 2343690"/>
              <a:gd name="connsiteX15" fmla="*/ 1418223 w 1499153"/>
              <a:gd name="connsiteY15" fmla="*/ 2318862 h 2343690"/>
              <a:gd name="connsiteX16" fmla="*/ 1413989 w 1499153"/>
              <a:gd name="connsiteY16" fmla="*/ 2081795 h 2343690"/>
              <a:gd name="connsiteX17" fmla="*/ 1430923 w 1499153"/>
              <a:gd name="connsiteY17" fmla="*/ 1874362 h 2343690"/>
              <a:gd name="connsiteX18" fmla="*/ 1380123 w 1499153"/>
              <a:gd name="connsiteY18" fmla="*/ 1582262 h 2343690"/>
              <a:gd name="connsiteX19" fmla="*/ 1210789 w 1499153"/>
              <a:gd name="connsiteY19" fmla="*/ 1146229 h 2343690"/>
              <a:gd name="connsiteX20" fmla="*/ 1096489 w 1499153"/>
              <a:gd name="connsiteY20" fmla="*/ 1040395 h 2343690"/>
              <a:gd name="connsiteX21" fmla="*/ 1083789 w 1499153"/>
              <a:gd name="connsiteY21" fmla="*/ 959962 h 2343690"/>
              <a:gd name="connsiteX22" fmla="*/ 1215023 w 1499153"/>
              <a:gd name="connsiteY22" fmla="*/ 866829 h 2343690"/>
              <a:gd name="connsiteX23" fmla="*/ 1244656 w 1499153"/>
              <a:gd name="connsiteY23" fmla="*/ 714429 h 2343690"/>
              <a:gd name="connsiteX24" fmla="*/ 1176923 w 1499153"/>
              <a:gd name="connsiteY24" fmla="*/ 608595 h 2343690"/>
              <a:gd name="connsiteX25" fmla="*/ 1210789 w 1499153"/>
              <a:gd name="connsiteY25" fmla="*/ 422329 h 2343690"/>
              <a:gd name="connsiteX26" fmla="*/ 1176923 w 1499153"/>
              <a:gd name="connsiteY26" fmla="*/ 202195 h 2343690"/>
              <a:gd name="connsiteX27" fmla="*/ 990656 w 1499153"/>
              <a:gd name="connsiteY27" fmla="*/ 62495 h 2343690"/>
              <a:gd name="connsiteX28" fmla="*/ 749356 w 1499153"/>
              <a:gd name="connsiteY28" fmla="*/ 7462 h 2343690"/>
              <a:gd name="connsiteX29" fmla="*/ 554623 w 1499153"/>
              <a:gd name="connsiteY29" fmla="*/ 3229 h 2343690"/>
              <a:gd name="connsiteX30" fmla="*/ 393756 w 1499153"/>
              <a:gd name="connsiteY30" fmla="*/ 32862 h 2343690"/>
              <a:gd name="connsiteX31" fmla="*/ 215956 w 1499153"/>
              <a:gd name="connsiteY31" fmla="*/ 147162 h 2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99153" h="2343690">
                <a:moveTo>
                  <a:pt x="215956" y="147162"/>
                </a:moveTo>
                <a:cubicBezTo>
                  <a:pt x="170095" y="204312"/>
                  <a:pt x="127761" y="318612"/>
                  <a:pt x="118589" y="375762"/>
                </a:cubicBezTo>
                <a:cubicBezTo>
                  <a:pt x="109417" y="432912"/>
                  <a:pt x="166567" y="427973"/>
                  <a:pt x="160923" y="490062"/>
                </a:cubicBezTo>
                <a:cubicBezTo>
                  <a:pt x="155279" y="552151"/>
                  <a:pt x="98129" y="685501"/>
                  <a:pt x="84723" y="748295"/>
                </a:cubicBezTo>
                <a:cubicBezTo>
                  <a:pt x="71317" y="811089"/>
                  <a:pt x="64261" y="822379"/>
                  <a:pt x="80489" y="866829"/>
                </a:cubicBezTo>
                <a:cubicBezTo>
                  <a:pt x="96717" y="911279"/>
                  <a:pt x="148222" y="981834"/>
                  <a:pt x="182089" y="1014995"/>
                </a:cubicBezTo>
                <a:cubicBezTo>
                  <a:pt x="215956" y="1048156"/>
                  <a:pt x="274517" y="1032634"/>
                  <a:pt x="283689" y="1065795"/>
                </a:cubicBezTo>
                <a:cubicBezTo>
                  <a:pt x="292861" y="1098956"/>
                  <a:pt x="257584" y="1167395"/>
                  <a:pt x="237123" y="1213962"/>
                </a:cubicBezTo>
                <a:cubicBezTo>
                  <a:pt x="216662" y="1260529"/>
                  <a:pt x="184206" y="1283812"/>
                  <a:pt x="160923" y="1345195"/>
                </a:cubicBezTo>
                <a:cubicBezTo>
                  <a:pt x="137640" y="1406578"/>
                  <a:pt x="117884" y="1499712"/>
                  <a:pt x="97423" y="1582262"/>
                </a:cubicBezTo>
                <a:cubicBezTo>
                  <a:pt x="76962" y="1664812"/>
                  <a:pt x="54384" y="1757945"/>
                  <a:pt x="38156" y="1840495"/>
                </a:cubicBezTo>
                <a:cubicBezTo>
                  <a:pt x="21928" y="1923045"/>
                  <a:pt x="1467" y="2009123"/>
                  <a:pt x="56" y="2077562"/>
                </a:cubicBezTo>
                <a:cubicBezTo>
                  <a:pt x="-1355" y="2146001"/>
                  <a:pt x="24044" y="2208090"/>
                  <a:pt x="29689" y="2251129"/>
                </a:cubicBezTo>
                <a:cubicBezTo>
                  <a:pt x="35333" y="2294168"/>
                  <a:pt x="-11233" y="2320978"/>
                  <a:pt x="33923" y="2335795"/>
                </a:cubicBezTo>
                <a:cubicBezTo>
                  <a:pt x="79079" y="2350612"/>
                  <a:pt x="300623" y="2340029"/>
                  <a:pt x="300623" y="2340029"/>
                </a:cubicBezTo>
                <a:lnTo>
                  <a:pt x="1418223" y="2318862"/>
                </a:lnTo>
                <a:cubicBezTo>
                  <a:pt x="1603784" y="2275823"/>
                  <a:pt x="1411872" y="2155878"/>
                  <a:pt x="1413989" y="2081795"/>
                </a:cubicBezTo>
                <a:cubicBezTo>
                  <a:pt x="1416106" y="2007712"/>
                  <a:pt x="1436567" y="1957618"/>
                  <a:pt x="1430923" y="1874362"/>
                </a:cubicBezTo>
                <a:cubicBezTo>
                  <a:pt x="1425279" y="1791107"/>
                  <a:pt x="1416812" y="1703618"/>
                  <a:pt x="1380123" y="1582262"/>
                </a:cubicBezTo>
                <a:cubicBezTo>
                  <a:pt x="1343434" y="1460907"/>
                  <a:pt x="1258061" y="1236540"/>
                  <a:pt x="1210789" y="1146229"/>
                </a:cubicBezTo>
                <a:cubicBezTo>
                  <a:pt x="1163517" y="1055918"/>
                  <a:pt x="1117656" y="1071440"/>
                  <a:pt x="1096489" y="1040395"/>
                </a:cubicBezTo>
                <a:cubicBezTo>
                  <a:pt x="1075322" y="1009351"/>
                  <a:pt x="1064033" y="988890"/>
                  <a:pt x="1083789" y="959962"/>
                </a:cubicBezTo>
                <a:cubicBezTo>
                  <a:pt x="1103545" y="931034"/>
                  <a:pt x="1188212" y="907751"/>
                  <a:pt x="1215023" y="866829"/>
                </a:cubicBezTo>
                <a:cubicBezTo>
                  <a:pt x="1241834" y="825907"/>
                  <a:pt x="1251006" y="757468"/>
                  <a:pt x="1244656" y="714429"/>
                </a:cubicBezTo>
                <a:cubicBezTo>
                  <a:pt x="1238306" y="671390"/>
                  <a:pt x="1182567" y="657278"/>
                  <a:pt x="1176923" y="608595"/>
                </a:cubicBezTo>
                <a:cubicBezTo>
                  <a:pt x="1171279" y="559912"/>
                  <a:pt x="1210789" y="490062"/>
                  <a:pt x="1210789" y="422329"/>
                </a:cubicBezTo>
                <a:cubicBezTo>
                  <a:pt x="1210789" y="354596"/>
                  <a:pt x="1213612" y="262167"/>
                  <a:pt x="1176923" y="202195"/>
                </a:cubicBezTo>
                <a:cubicBezTo>
                  <a:pt x="1140234" y="142223"/>
                  <a:pt x="1061917" y="94950"/>
                  <a:pt x="990656" y="62495"/>
                </a:cubicBezTo>
                <a:cubicBezTo>
                  <a:pt x="919395" y="30040"/>
                  <a:pt x="822028" y="17340"/>
                  <a:pt x="749356" y="7462"/>
                </a:cubicBezTo>
                <a:cubicBezTo>
                  <a:pt x="676684" y="-2416"/>
                  <a:pt x="613890" y="-1004"/>
                  <a:pt x="554623" y="3229"/>
                </a:cubicBezTo>
                <a:cubicBezTo>
                  <a:pt x="495356" y="7462"/>
                  <a:pt x="450906" y="8168"/>
                  <a:pt x="393756" y="32862"/>
                </a:cubicBezTo>
                <a:cubicBezTo>
                  <a:pt x="336606" y="57556"/>
                  <a:pt x="261817" y="90012"/>
                  <a:pt x="215956" y="147162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พระเจ้าฝรั่งมังฆ้อง ตอบ">
            <a:extLst>
              <a:ext uri="{FF2B5EF4-FFF2-40B4-BE49-F238E27FC236}">
                <a16:creationId xmlns:a16="http://schemas.microsoft.com/office/drawing/2014/main" id="{787E3851-EC7E-40E3-9358-C1FB361A3CCF}"/>
              </a:ext>
            </a:extLst>
          </p:cNvPr>
          <p:cNvGrpSpPr/>
          <p:nvPr/>
        </p:nvGrpSpPr>
        <p:grpSpPr>
          <a:xfrm>
            <a:off x="9441917" y="2937370"/>
            <a:ext cx="2103743" cy="520305"/>
            <a:chOff x="5147984" y="2360627"/>
            <a:chExt cx="1874892" cy="450781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B81EB8E-F9AE-41FB-AB53-65882C7DB189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BE5096B-9AE0-460E-B403-9BB4317C2B1F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16549"/>
              <a:chOff x="5147534" y="2365765"/>
              <a:chExt cx="1865142" cy="416549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06B9DA6-62E1-4E15-891B-41A351E5E3E0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EF1B7A18-D837-46CF-B3B4-DF126CBD62D8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6B2BEE-303D-4745-91E7-A31A94EC1557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พระเจ้าฝรั่งมังฆ้อง</a:t>
                </a:r>
              </a:p>
            </p:txBody>
          </p:sp>
        </p:grpSp>
      </p:grpSp>
      <p:grpSp>
        <p:nvGrpSpPr>
          <p:cNvPr id="113" name="พระเจ้าฝรั่งมังฆ้อง คำตอบ">
            <a:extLst>
              <a:ext uri="{FF2B5EF4-FFF2-40B4-BE49-F238E27FC236}">
                <a16:creationId xmlns:a16="http://schemas.microsoft.com/office/drawing/2014/main" id="{8D7B6A59-BC95-415A-BA2C-00E09D18C5AA}"/>
              </a:ext>
            </a:extLst>
          </p:cNvPr>
          <p:cNvGrpSpPr/>
          <p:nvPr/>
        </p:nvGrpSpPr>
        <p:grpSpPr>
          <a:xfrm>
            <a:off x="9519473" y="2911153"/>
            <a:ext cx="2003919" cy="494143"/>
            <a:chOff x="5215184" y="2366540"/>
            <a:chExt cx="1788641" cy="428937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98746E09-5280-4CA3-914F-3F4744742011}"/>
                </a:ext>
              </a:extLst>
            </p:cNvPr>
            <p:cNvSpPr/>
            <p:nvPr/>
          </p:nvSpPr>
          <p:spPr>
            <a:xfrm>
              <a:off x="5215184" y="2366540"/>
              <a:ext cx="1783731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noFill/>
            </a:ln>
            <a:effectLst>
              <a:outerShdw dist="25400" dir="5400000" algn="t" rotWithShape="0">
                <a:srgbClr val="FF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3ED561A8-4ECB-4C53-BC70-EE0D6CFF34E5}"/>
                </a:ext>
              </a:extLst>
            </p:cNvPr>
            <p:cNvSpPr/>
            <p:nvPr/>
          </p:nvSpPr>
          <p:spPr>
            <a:xfrm>
              <a:off x="5242190" y="2394449"/>
              <a:ext cx="1761635" cy="401028"/>
            </a:xfrm>
            <a:prstGeom prst="roundRect">
              <a:avLst>
                <a:gd name="adj" fmla="val 26974"/>
              </a:avLst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1D5BEBDC-55E0-4C09-A74C-099C19B19D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69" y="91355"/>
            <a:ext cx="4554107" cy="2048434"/>
          </a:xfrm>
          <a:prstGeom prst="rect">
            <a:avLst/>
          </a:prstGeom>
        </p:spPr>
      </p:pic>
      <p:pic>
        <p:nvPicPr>
          <p:cNvPr id="82" name="Picture 8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8889515-B6E8-4E7C-AAFB-C939E030A4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4" grpId="0" animBg="1"/>
          <p:bldP spid="4" grpId="1" animBg="1"/>
          <p:bldP spid="105" grpId="0" animBg="1"/>
          <p:bldP spid="10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4" grpId="0" animBg="1"/>
          <p:bldP spid="4" grpId="1" animBg="1"/>
          <p:bldP spid="105" grpId="0" animBg="1"/>
          <p:bldP spid="105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13634E61-CEE6-40AE-83F4-95DD1789B6A9}"/>
              </a:ext>
            </a:extLst>
          </p:cNvPr>
          <p:cNvSpPr/>
          <p:nvPr/>
        </p:nvSpPr>
        <p:spPr>
          <a:xfrm>
            <a:off x="-3261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เส้น สมิงพระราม">
            <a:extLst>
              <a:ext uri="{FF2B5EF4-FFF2-40B4-BE49-F238E27FC236}">
                <a16:creationId xmlns:a16="http://schemas.microsoft.com/office/drawing/2014/main" id="{3043156E-BC8B-4681-B6B8-E763BDF9CD49}"/>
              </a:ext>
            </a:extLst>
          </p:cNvPr>
          <p:cNvSpPr/>
          <p:nvPr/>
        </p:nvSpPr>
        <p:spPr>
          <a:xfrm>
            <a:off x="6999420" y="195930"/>
            <a:ext cx="1732008" cy="2112143"/>
          </a:xfrm>
          <a:custGeom>
            <a:avLst/>
            <a:gdLst>
              <a:gd name="connsiteX0" fmla="*/ 58407 w 1732008"/>
              <a:gd name="connsiteY0" fmla="*/ 87665 h 2112143"/>
              <a:gd name="connsiteX1" fmla="*/ 42 w 1732008"/>
              <a:gd name="connsiteY1" fmla="*/ 447588 h 2112143"/>
              <a:gd name="connsiteX2" fmla="*/ 68135 w 1732008"/>
              <a:gd name="connsiteY2" fmla="*/ 661597 h 2112143"/>
              <a:gd name="connsiteX3" fmla="*/ 97318 w 1732008"/>
              <a:gd name="connsiteY3" fmla="*/ 836694 h 2112143"/>
              <a:gd name="connsiteX4" fmla="*/ 184867 w 1732008"/>
              <a:gd name="connsiteY4" fmla="*/ 1420354 h 2112143"/>
              <a:gd name="connsiteX5" fmla="*/ 136229 w 1732008"/>
              <a:gd name="connsiteY5" fmla="*/ 1537086 h 2112143"/>
              <a:gd name="connsiteX6" fmla="*/ 184867 w 1732008"/>
              <a:gd name="connsiteY6" fmla="*/ 1731639 h 2112143"/>
              <a:gd name="connsiteX7" fmla="*/ 223778 w 1732008"/>
              <a:gd name="connsiteY7" fmla="*/ 1848371 h 2112143"/>
              <a:gd name="connsiteX8" fmla="*/ 291871 w 1732008"/>
              <a:gd name="connsiteY8" fmla="*/ 2042924 h 2112143"/>
              <a:gd name="connsiteX9" fmla="*/ 389148 w 1732008"/>
              <a:gd name="connsiteY9" fmla="*/ 2101290 h 2112143"/>
              <a:gd name="connsiteX10" fmla="*/ 894986 w 1732008"/>
              <a:gd name="connsiteY10" fmla="*/ 2091563 h 2112143"/>
              <a:gd name="connsiteX11" fmla="*/ 1614833 w 1732008"/>
              <a:gd name="connsiteY11" fmla="*/ 2101290 h 2112143"/>
              <a:gd name="connsiteX12" fmla="*/ 1614833 w 1732008"/>
              <a:gd name="connsiteY12" fmla="*/ 1916465 h 2112143"/>
              <a:gd name="connsiteX13" fmla="*/ 1731565 w 1732008"/>
              <a:gd name="connsiteY13" fmla="*/ 1614907 h 2112143"/>
              <a:gd name="connsiteX14" fmla="*/ 1566195 w 1732008"/>
              <a:gd name="connsiteY14" fmla="*/ 1177163 h 2112143"/>
              <a:gd name="connsiteX15" fmla="*/ 1644016 w 1732008"/>
              <a:gd name="connsiteY15" fmla="*/ 1070158 h 2112143"/>
              <a:gd name="connsiteX16" fmla="*/ 1614833 w 1732008"/>
              <a:gd name="connsiteY16" fmla="*/ 856150 h 2112143"/>
              <a:gd name="connsiteX17" fmla="*/ 1605105 w 1732008"/>
              <a:gd name="connsiteY17" fmla="*/ 642141 h 2112143"/>
              <a:gd name="connsiteX18" fmla="*/ 1605105 w 1732008"/>
              <a:gd name="connsiteY18" fmla="*/ 457316 h 2112143"/>
              <a:gd name="connsiteX19" fmla="*/ 1527284 w 1732008"/>
              <a:gd name="connsiteY19" fmla="*/ 311401 h 2112143"/>
              <a:gd name="connsiteX20" fmla="*/ 1410552 w 1732008"/>
              <a:gd name="connsiteY20" fmla="*/ 243307 h 2112143"/>
              <a:gd name="connsiteX21" fmla="*/ 1400824 w 1732008"/>
              <a:gd name="connsiteY21" fmla="*/ 107120 h 2112143"/>
              <a:gd name="connsiteX22" fmla="*/ 1235454 w 1732008"/>
              <a:gd name="connsiteY22" fmla="*/ 39026 h 2112143"/>
              <a:gd name="connsiteX23" fmla="*/ 1040901 w 1732008"/>
              <a:gd name="connsiteY23" fmla="*/ 68209 h 2112143"/>
              <a:gd name="connsiteX24" fmla="*/ 972807 w 1732008"/>
              <a:gd name="connsiteY24" fmla="*/ 165486 h 2112143"/>
              <a:gd name="connsiteX25" fmla="*/ 972807 w 1732008"/>
              <a:gd name="connsiteY25" fmla="*/ 223852 h 2112143"/>
              <a:gd name="connsiteX26" fmla="*/ 826893 w 1732008"/>
              <a:gd name="connsiteY26" fmla="*/ 282218 h 2112143"/>
              <a:gd name="connsiteX27" fmla="*/ 758799 w 1732008"/>
              <a:gd name="connsiteY27" fmla="*/ 369767 h 2112143"/>
              <a:gd name="connsiteX28" fmla="*/ 749071 w 1732008"/>
              <a:gd name="connsiteY28" fmla="*/ 505954 h 2112143"/>
              <a:gd name="connsiteX29" fmla="*/ 749071 w 1732008"/>
              <a:gd name="connsiteY29" fmla="*/ 603231 h 2112143"/>
              <a:gd name="connsiteX30" fmla="*/ 661522 w 1732008"/>
              <a:gd name="connsiteY30" fmla="*/ 700507 h 2112143"/>
              <a:gd name="connsiteX31" fmla="*/ 642067 w 1732008"/>
              <a:gd name="connsiteY31" fmla="*/ 856150 h 2112143"/>
              <a:gd name="connsiteX32" fmla="*/ 758799 w 1732008"/>
              <a:gd name="connsiteY32" fmla="*/ 1109069 h 2112143"/>
              <a:gd name="connsiteX33" fmla="*/ 661522 w 1732008"/>
              <a:gd name="connsiteY33" fmla="*/ 1186890 h 2112143"/>
              <a:gd name="connsiteX34" fmla="*/ 379420 w 1732008"/>
              <a:gd name="connsiteY34" fmla="*/ 1293894 h 2112143"/>
              <a:gd name="connsiteX35" fmla="*/ 282144 w 1732008"/>
              <a:gd name="connsiteY35" fmla="*/ 671324 h 2112143"/>
              <a:gd name="connsiteX36" fmla="*/ 301599 w 1732008"/>
              <a:gd name="connsiteY36" fmla="*/ 467043 h 2112143"/>
              <a:gd name="connsiteX37" fmla="*/ 175139 w 1732008"/>
              <a:gd name="connsiteY37" fmla="*/ 136303 h 2112143"/>
              <a:gd name="connsiteX38" fmla="*/ 87590 w 1732008"/>
              <a:gd name="connsiteY38" fmla="*/ 116 h 2112143"/>
              <a:gd name="connsiteX39" fmla="*/ 58407 w 1732008"/>
              <a:gd name="connsiteY39" fmla="*/ 87665 h 21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32008" h="2112143">
                <a:moveTo>
                  <a:pt x="58407" y="87665"/>
                </a:moveTo>
                <a:cubicBezTo>
                  <a:pt x="43816" y="162244"/>
                  <a:pt x="-1579" y="351933"/>
                  <a:pt x="42" y="447588"/>
                </a:cubicBezTo>
                <a:cubicBezTo>
                  <a:pt x="1663" y="543243"/>
                  <a:pt x="51922" y="596746"/>
                  <a:pt x="68135" y="661597"/>
                </a:cubicBezTo>
                <a:cubicBezTo>
                  <a:pt x="84348" y="726448"/>
                  <a:pt x="77863" y="710235"/>
                  <a:pt x="97318" y="836694"/>
                </a:cubicBezTo>
                <a:cubicBezTo>
                  <a:pt x="116773" y="963154"/>
                  <a:pt x="178382" y="1303622"/>
                  <a:pt x="184867" y="1420354"/>
                </a:cubicBezTo>
                <a:cubicBezTo>
                  <a:pt x="191352" y="1537086"/>
                  <a:pt x="136229" y="1485205"/>
                  <a:pt x="136229" y="1537086"/>
                </a:cubicBezTo>
                <a:cubicBezTo>
                  <a:pt x="136229" y="1588967"/>
                  <a:pt x="170276" y="1679758"/>
                  <a:pt x="184867" y="1731639"/>
                </a:cubicBezTo>
                <a:cubicBezTo>
                  <a:pt x="199458" y="1783520"/>
                  <a:pt x="205944" y="1796490"/>
                  <a:pt x="223778" y="1848371"/>
                </a:cubicBezTo>
                <a:cubicBezTo>
                  <a:pt x="241612" y="1900252"/>
                  <a:pt x="264309" y="2000771"/>
                  <a:pt x="291871" y="2042924"/>
                </a:cubicBezTo>
                <a:cubicBezTo>
                  <a:pt x="319433" y="2085077"/>
                  <a:pt x="288629" y="2093184"/>
                  <a:pt x="389148" y="2101290"/>
                </a:cubicBezTo>
                <a:cubicBezTo>
                  <a:pt x="489667" y="2109396"/>
                  <a:pt x="690705" y="2091563"/>
                  <a:pt x="894986" y="2091563"/>
                </a:cubicBezTo>
                <a:cubicBezTo>
                  <a:pt x="1099267" y="2091563"/>
                  <a:pt x="1494859" y="2130473"/>
                  <a:pt x="1614833" y="2101290"/>
                </a:cubicBezTo>
                <a:cubicBezTo>
                  <a:pt x="1734808" y="2072107"/>
                  <a:pt x="1595378" y="1997529"/>
                  <a:pt x="1614833" y="1916465"/>
                </a:cubicBezTo>
                <a:cubicBezTo>
                  <a:pt x="1634288" y="1835401"/>
                  <a:pt x="1739671" y="1738124"/>
                  <a:pt x="1731565" y="1614907"/>
                </a:cubicBezTo>
                <a:cubicBezTo>
                  <a:pt x="1723459" y="1491690"/>
                  <a:pt x="1580786" y="1267954"/>
                  <a:pt x="1566195" y="1177163"/>
                </a:cubicBezTo>
                <a:cubicBezTo>
                  <a:pt x="1551604" y="1086372"/>
                  <a:pt x="1635910" y="1123660"/>
                  <a:pt x="1644016" y="1070158"/>
                </a:cubicBezTo>
                <a:cubicBezTo>
                  <a:pt x="1652122" y="1016656"/>
                  <a:pt x="1621318" y="927486"/>
                  <a:pt x="1614833" y="856150"/>
                </a:cubicBezTo>
                <a:cubicBezTo>
                  <a:pt x="1608348" y="784814"/>
                  <a:pt x="1606726" y="708613"/>
                  <a:pt x="1605105" y="642141"/>
                </a:cubicBezTo>
                <a:cubicBezTo>
                  <a:pt x="1603484" y="575669"/>
                  <a:pt x="1618075" y="512439"/>
                  <a:pt x="1605105" y="457316"/>
                </a:cubicBezTo>
                <a:cubicBezTo>
                  <a:pt x="1592135" y="402193"/>
                  <a:pt x="1559709" y="347069"/>
                  <a:pt x="1527284" y="311401"/>
                </a:cubicBezTo>
                <a:cubicBezTo>
                  <a:pt x="1494859" y="275733"/>
                  <a:pt x="1431629" y="277354"/>
                  <a:pt x="1410552" y="243307"/>
                </a:cubicBezTo>
                <a:cubicBezTo>
                  <a:pt x="1389475" y="209260"/>
                  <a:pt x="1430007" y="141167"/>
                  <a:pt x="1400824" y="107120"/>
                </a:cubicBezTo>
                <a:cubicBezTo>
                  <a:pt x="1371641" y="73073"/>
                  <a:pt x="1295441" y="45511"/>
                  <a:pt x="1235454" y="39026"/>
                </a:cubicBezTo>
                <a:cubicBezTo>
                  <a:pt x="1175467" y="32541"/>
                  <a:pt x="1084676" y="47132"/>
                  <a:pt x="1040901" y="68209"/>
                </a:cubicBezTo>
                <a:cubicBezTo>
                  <a:pt x="997126" y="89286"/>
                  <a:pt x="984156" y="139546"/>
                  <a:pt x="972807" y="165486"/>
                </a:cubicBezTo>
                <a:cubicBezTo>
                  <a:pt x="961458" y="191426"/>
                  <a:pt x="997126" y="204397"/>
                  <a:pt x="972807" y="223852"/>
                </a:cubicBezTo>
                <a:cubicBezTo>
                  <a:pt x="948488" y="243307"/>
                  <a:pt x="862561" y="257899"/>
                  <a:pt x="826893" y="282218"/>
                </a:cubicBezTo>
                <a:cubicBezTo>
                  <a:pt x="791225" y="306537"/>
                  <a:pt x="771769" y="332478"/>
                  <a:pt x="758799" y="369767"/>
                </a:cubicBezTo>
                <a:cubicBezTo>
                  <a:pt x="745829" y="407056"/>
                  <a:pt x="750692" y="467043"/>
                  <a:pt x="749071" y="505954"/>
                </a:cubicBezTo>
                <a:cubicBezTo>
                  <a:pt x="747450" y="544865"/>
                  <a:pt x="763662" y="570806"/>
                  <a:pt x="749071" y="603231"/>
                </a:cubicBezTo>
                <a:cubicBezTo>
                  <a:pt x="734480" y="635656"/>
                  <a:pt x="679356" y="658354"/>
                  <a:pt x="661522" y="700507"/>
                </a:cubicBezTo>
                <a:cubicBezTo>
                  <a:pt x="643688" y="742660"/>
                  <a:pt x="625854" y="788056"/>
                  <a:pt x="642067" y="856150"/>
                </a:cubicBezTo>
                <a:cubicBezTo>
                  <a:pt x="658280" y="924244"/>
                  <a:pt x="755557" y="1053946"/>
                  <a:pt x="758799" y="1109069"/>
                </a:cubicBezTo>
                <a:cubicBezTo>
                  <a:pt x="762041" y="1164192"/>
                  <a:pt x="724752" y="1156086"/>
                  <a:pt x="661522" y="1186890"/>
                </a:cubicBezTo>
                <a:cubicBezTo>
                  <a:pt x="598292" y="1217694"/>
                  <a:pt x="442650" y="1379822"/>
                  <a:pt x="379420" y="1293894"/>
                </a:cubicBezTo>
                <a:cubicBezTo>
                  <a:pt x="316190" y="1207966"/>
                  <a:pt x="295114" y="809133"/>
                  <a:pt x="282144" y="671324"/>
                </a:cubicBezTo>
                <a:cubicBezTo>
                  <a:pt x="269174" y="533516"/>
                  <a:pt x="319433" y="556213"/>
                  <a:pt x="301599" y="467043"/>
                </a:cubicBezTo>
                <a:cubicBezTo>
                  <a:pt x="283765" y="377873"/>
                  <a:pt x="210807" y="214124"/>
                  <a:pt x="175139" y="136303"/>
                </a:cubicBezTo>
                <a:cubicBezTo>
                  <a:pt x="139471" y="58482"/>
                  <a:pt x="107045" y="1737"/>
                  <a:pt x="87590" y="116"/>
                </a:cubicBezTo>
                <a:cubicBezTo>
                  <a:pt x="68135" y="-1505"/>
                  <a:pt x="72998" y="13086"/>
                  <a:pt x="58407" y="8766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เส้น กามะนี">
            <a:extLst>
              <a:ext uri="{FF2B5EF4-FFF2-40B4-BE49-F238E27FC236}">
                <a16:creationId xmlns:a16="http://schemas.microsoft.com/office/drawing/2014/main" id="{EFAF8E60-1A79-40E3-BC4F-A571B9295F65}"/>
              </a:ext>
            </a:extLst>
          </p:cNvPr>
          <p:cNvSpPr/>
          <p:nvPr/>
        </p:nvSpPr>
        <p:spPr>
          <a:xfrm>
            <a:off x="8614219" y="3656307"/>
            <a:ext cx="1907214" cy="2183432"/>
          </a:xfrm>
          <a:custGeom>
            <a:avLst/>
            <a:gdLst>
              <a:gd name="connsiteX0" fmla="*/ 58910 w 1907214"/>
              <a:gd name="connsiteY0" fmla="*/ 180623 h 2183432"/>
              <a:gd name="connsiteX1" fmla="*/ 544 w 1907214"/>
              <a:gd name="connsiteY1" fmla="*/ 521091 h 2183432"/>
              <a:gd name="connsiteX2" fmla="*/ 29727 w 1907214"/>
              <a:gd name="connsiteY2" fmla="*/ 715644 h 2183432"/>
              <a:gd name="connsiteX3" fmla="*/ 29727 w 1907214"/>
              <a:gd name="connsiteY3" fmla="*/ 900470 h 2183432"/>
              <a:gd name="connsiteX4" fmla="*/ 127004 w 1907214"/>
              <a:gd name="connsiteY4" fmla="*/ 1046385 h 2183432"/>
              <a:gd name="connsiteX5" fmla="*/ 195097 w 1907214"/>
              <a:gd name="connsiteY5" fmla="*/ 1513312 h 2183432"/>
              <a:gd name="connsiteX6" fmla="*/ 234008 w 1907214"/>
              <a:gd name="connsiteY6" fmla="*/ 1892691 h 2183432"/>
              <a:gd name="connsiteX7" fmla="*/ 263191 w 1907214"/>
              <a:gd name="connsiteY7" fmla="*/ 2155338 h 2183432"/>
              <a:gd name="connsiteX8" fmla="*/ 389650 w 1907214"/>
              <a:gd name="connsiteY8" fmla="*/ 2174793 h 2183432"/>
              <a:gd name="connsiteX9" fmla="*/ 1411055 w 1907214"/>
              <a:gd name="connsiteY9" fmla="*/ 2174793 h 2183432"/>
              <a:gd name="connsiteX10" fmla="*/ 1858527 w 1907214"/>
              <a:gd name="connsiteY10" fmla="*/ 2165066 h 2183432"/>
              <a:gd name="connsiteX11" fmla="*/ 1897438 w 1907214"/>
              <a:gd name="connsiteY11" fmla="*/ 1960785 h 2183432"/>
              <a:gd name="connsiteX12" fmla="*/ 1877982 w 1907214"/>
              <a:gd name="connsiteY12" fmla="*/ 1445219 h 2183432"/>
              <a:gd name="connsiteX13" fmla="*/ 1741795 w 1907214"/>
              <a:gd name="connsiteY13" fmla="*/ 1202027 h 2183432"/>
              <a:gd name="connsiteX14" fmla="*/ 1829344 w 1907214"/>
              <a:gd name="connsiteY14" fmla="*/ 1153389 h 2183432"/>
              <a:gd name="connsiteX15" fmla="*/ 1887710 w 1907214"/>
              <a:gd name="connsiteY15" fmla="*/ 1095023 h 2183432"/>
              <a:gd name="connsiteX16" fmla="*/ 1780706 w 1907214"/>
              <a:gd name="connsiteY16" fmla="*/ 1026929 h 2183432"/>
              <a:gd name="connsiteX17" fmla="*/ 1751523 w 1907214"/>
              <a:gd name="connsiteY17" fmla="*/ 851832 h 2183432"/>
              <a:gd name="connsiteX18" fmla="*/ 1741795 w 1907214"/>
              <a:gd name="connsiteY18" fmla="*/ 579457 h 2183432"/>
              <a:gd name="connsiteX19" fmla="*/ 1712612 w 1907214"/>
              <a:gd name="connsiteY19" fmla="*/ 433542 h 2183432"/>
              <a:gd name="connsiteX20" fmla="*/ 1605608 w 1907214"/>
              <a:gd name="connsiteY20" fmla="*/ 297355 h 2183432"/>
              <a:gd name="connsiteX21" fmla="*/ 1372144 w 1907214"/>
              <a:gd name="connsiteY21" fmla="*/ 238989 h 2183432"/>
              <a:gd name="connsiteX22" fmla="*/ 1352689 w 1907214"/>
              <a:gd name="connsiteY22" fmla="*/ 151440 h 2183432"/>
              <a:gd name="connsiteX23" fmla="*/ 1313778 w 1907214"/>
              <a:gd name="connsiteY23" fmla="*/ 15253 h 2183432"/>
              <a:gd name="connsiteX24" fmla="*/ 1119225 w 1907214"/>
              <a:gd name="connsiteY24" fmla="*/ 15253 h 2183432"/>
              <a:gd name="connsiteX25" fmla="*/ 934399 w 1907214"/>
              <a:gd name="connsiteY25" fmla="*/ 122257 h 2183432"/>
              <a:gd name="connsiteX26" fmla="*/ 876033 w 1907214"/>
              <a:gd name="connsiteY26" fmla="*/ 219534 h 2183432"/>
              <a:gd name="connsiteX27" fmla="*/ 846850 w 1907214"/>
              <a:gd name="connsiteY27" fmla="*/ 307083 h 2183432"/>
              <a:gd name="connsiteX28" fmla="*/ 846850 w 1907214"/>
              <a:gd name="connsiteY28" fmla="*/ 414087 h 2183432"/>
              <a:gd name="connsiteX29" fmla="*/ 807940 w 1907214"/>
              <a:gd name="connsiteY29" fmla="*/ 608640 h 2183432"/>
              <a:gd name="connsiteX30" fmla="*/ 788484 w 1907214"/>
              <a:gd name="connsiteY30" fmla="*/ 812921 h 2183432"/>
              <a:gd name="connsiteX31" fmla="*/ 730118 w 1907214"/>
              <a:gd name="connsiteY31" fmla="*/ 997746 h 2183432"/>
              <a:gd name="connsiteX32" fmla="*/ 681480 w 1907214"/>
              <a:gd name="connsiteY32" fmla="*/ 1075568 h 2183432"/>
              <a:gd name="connsiteX33" fmla="*/ 720391 w 1907214"/>
              <a:gd name="connsiteY33" fmla="*/ 1182572 h 2183432"/>
              <a:gd name="connsiteX34" fmla="*/ 584204 w 1907214"/>
              <a:gd name="connsiteY34" fmla="*/ 1289576 h 2183432"/>
              <a:gd name="connsiteX35" fmla="*/ 389650 w 1907214"/>
              <a:gd name="connsiteY35" fmla="*/ 1406308 h 2183432"/>
              <a:gd name="connsiteX36" fmla="*/ 350740 w 1907214"/>
              <a:gd name="connsiteY36" fmla="*/ 1046385 h 2183432"/>
              <a:gd name="connsiteX37" fmla="*/ 389650 w 1907214"/>
              <a:gd name="connsiteY37" fmla="*/ 881015 h 2183432"/>
              <a:gd name="connsiteX38" fmla="*/ 389650 w 1907214"/>
              <a:gd name="connsiteY38" fmla="*/ 803193 h 2183432"/>
              <a:gd name="connsiteX39" fmla="*/ 321557 w 1907214"/>
              <a:gd name="connsiteY39" fmla="*/ 667006 h 2183432"/>
              <a:gd name="connsiteX40" fmla="*/ 302101 w 1907214"/>
              <a:gd name="connsiteY40" fmla="*/ 628095 h 2183432"/>
              <a:gd name="connsiteX41" fmla="*/ 282646 w 1907214"/>
              <a:gd name="connsiteY41" fmla="*/ 482181 h 2183432"/>
              <a:gd name="connsiteX42" fmla="*/ 195097 w 1907214"/>
              <a:gd name="connsiteY42" fmla="*/ 258444 h 2183432"/>
              <a:gd name="connsiteX43" fmla="*/ 127004 w 1907214"/>
              <a:gd name="connsiteY43" fmla="*/ 190351 h 2183432"/>
              <a:gd name="connsiteX44" fmla="*/ 58910 w 1907214"/>
              <a:gd name="connsiteY44" fmla="*/ 180623 h 2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7214" h="2183432">
                <a:moveTo>
                  <a:pt x="58910" y="180623"/>
                </a:moveTo>
                <a:cubicBezTo>
                  <a:pt x="37833" y="235746"/>
                  <a:pt x="5408" y="431921"/>
                  <a:pt x="544" y="521091"/>
                </a:cubicBezTo>
                <a:cubicBezTo>
                  <a:pt x="-4320" y="610261"/>
                  <a:pt x="24863" y="652414"/>
                  <a:pt x="29727" y="715644"/>
                </a:cubicBezTo>
                <a:cubicBezTo>
                  <a:pt x="34591" y="778874"/>
                  <a:pt x="13514" y="845347"/>
                  <a:pt x="29727" y="900470"/>
                </a:cubicBezTo>
                <a:cubicBezTo>
                  <a:pt x="45940" y="955593"/>
                  <a:pt x="99442" y="944245"/>
                  <a:pt x="127004" y="1046385"/>
                </a:cubicBezTo>
                <a:cubicBezTo>
                  <a:pt x="154566" y="1148525"/>
                  <a:pt x="177263" y="1372261"/>
                  <a:pt x="195097" y="1513312"/>
                </a:cubicBezTo>
                <a:cubicBezTo>
                  <a:pt x="212931" y="1654363"/>
                  <a:pt x="222659" y="1785687"/>
                  <a:pt x="234008" y="1892691"/>
                </a:cubicBezTo>
                <a:cubicBezTo>
                  <a:pt x="245357" y="1999695"/>
                  <a:pt x="237251" y="2108321"/>
                  <a:pt x="263191" y="2155338"/>
                </a:cubicBezTo>
                <a:cubicBezTo>
                  <a:pt x="289131" y="2202355"/>
                  <a:pt x="198339" y="2171551"/>
                  <a:pt x="389650" y="2174793"/>
                </a:cubicBezTo>
                <a:cubicBezTo>
                  <a:pt x="580961" y="2178036"/>
                  <a:pt x="1166242" y="2176414"/>
                  <a:pt x="1411055" y="2174793"/>
                </a:cubicBezTo>
                <a:cubicBezTo>
                  <a:pt x="1655868" y="2173172"/>
                  <a:pt x="1777463" y="2200734"/>
                  <a:pt x="1858527" y="2165066"/>
                </a:cubicBezTo>
                <a:cubicBezTo>
                  <a:pt x="1939591" y="2129398"/>
                  <a:pt x="1894196" y="2080759"/>
                  <a:pt x="1897438" y="1960785"/>
                </a:cubicBezTo>
                <a:cubicBezTo>
                  <a:pt x="1900680" y="1840811"/>
                  <a:pt x="1903922" y="1571679"/>
                  <a:pt x="1877982" y="1445219"/>
                </a:cubicBezTo>
                <a:cubicBezTo>
                  <a:pt x="1852042" y="1318759"/>
                  <a:pt x="1749901" y="1250665"/>
                  <a:pt x="1741795" y="1202027"/>
                </a:cubicBezTo>
                <a:cubicBezTo>
                  <a:pt x="1733689" y="1153389"/>
                  <a:pt x="1805025" y="1171223"/>
                  <a:pt x="1829344" y="1153389"/>
                </a:cubicBezTo>
                <a:cubicBezTo>
                  <a:pt x="1853663" y="1135555"/>
                  <a:pt x="1895816" y="1116100"/>
                  <a:pt x="1887710" y="1095023"/>
                </a:cubicBezTo>
                <a:cubicBezTo>
                  <a:pt x="1879604" y="1073946"/>
                  <a:pt x="1803404" y="1067461"/>
                  <a:pt x="1780706" y="1026929"/>
                </a:cubicBezTo>
                <a:cubicBezTo>
                  <a:pt x="1758008" y="986397"/>
                  <a:pt x="1758008" y="926411"/>
                  <a:pt x="1751523" y="851832"/>
                </a:cubicBezTo>
                <a:cubicBezTo>
                  <a:pt x="1745038" y="777253"/>
                  <a:pt x="1748280" y="649172"/>
                  <a:pt x="1741795" y="579457"/>
                </a:cubicBezTo>
                <a:cubicBezTo>
                  <a:pt x="1735310" y="509742"/>
                  <a:pt x="1735310" y="480559"/>
                  <a:pt x="1712612" y="433542"/>
                </a:cubicBezTo>
                <a:cubicBezTo>
                  <a:pt x="1689914" y="386525"/>
                  <a:pt x="1662353" y="329780"/>
                  <a:pt x="1605608" y="297355"/>
                </a:cubicBezTo>
                <a:cubicBezTo>
                  <a:pt x="1548863" y="264930"/>
                  <a:pt x="1414297" y="263308"/>
                  <a:pt x="1372144" y="238989"/>
                </a:cubicBezTo>
                <a:cubicBezTo>
                  <a:pt x="1329991" y="214670"/>
                  <a:pt x="1362417" y="188729"/>
                  <a:pt x="1352689" y="151440"/>
                </a:cubicBezTo>
                <a:cubicBezTo>
                  <a:pt x="1342961" y="114151"/>
                  <a:pt x="1352689" y="37951"/>
                  <a:pt x="1313778" y="15253"/>
                </a:cubicBezTo>
                <a:cubicBezTo>
                  <a:pt x="1274867" y="-7445"/>
                  <a:pt x="1182455" y="-2581"/>
                  <a:pt x="1119225" y="15253"/>
                </a:cubicBezTo>
                <a:cubicBezTo>
                  <a:pt x="1055995" y="33087"/>
                  <a:pt x="974931" y="88210"/>
                  <a:pt x="934399" y="122257"/>
                </a:cubicBezTo>
                <a:cubicBezTo>
                  <a:pt x="893867" y="156304"/>
                  <a:pt x="890624" y="188730"/>
                  <a:pt x="876033" y="219534"/>
                </a:cubicBezTo>
                <a:cubicBezTo>
                  <a:pt x="861442" y="250338"/>
                  <a:pt x="851714" y="274658"/>
                  <a:pt x="846850" y="307083"/>
                </a:cubicBezTo>
                <a:cubicBezTo>
                  <a:pt x="841986" y="339508"/>
                  <a:pt x="853335" y="363828"/>
                  <a:pt x="846850" y="414087"/>
                </a:cubicBezTo>
                <a:cubicBezTo>
                  <a:pt x="840365" y="464346"/>
                  <a:pt x="817668" y="542168"/>
                  <a:pt x="807940" y="608640"/>
                </a:cubicBezTo>
                <a:cubicBezTo>
                  <a:pt x="798212" y="675112"/>
                  <a:pt x="801454" y="748070"/>
                  <a:pt x="788484" y="812921"/>
                </a:cubicBezTo>
                <a:cubicBezTo>
                  <a:pt x="775514" y="877772"/>
                  <a:pt x="747952" y="953972"/>
                  <a:pt x="730118" y="997746"/>
                </a:cubicBezTo>
                <a:cubicBezTo>
                  <a:pt x="712284" y="1041520"/>
                  <a:pt x="683101" y="1044764"/>
                  <a:pt x="681480" y="1075568"/>
                </a:cubicBezTo>
                <a:cubicBezTo>
                  <a:pt x="679859" y="1106372"/>
                  <a:pt x="736604" y="1146904"/>
                  <a:pt x="720391" y="1182572"/>
                </a:cubicBezTo>
                <a:cubicBezTo>
                  <a:pt x="704178" y="1218240"/>
                  <a:pt x="639327" y="1252287"/>
                  <a:pt x="584204" y="1289576"/>
                </a:cubicBezTo>
                <a:cubicBezTo>
                  <a:pt x="529081" y="1326865"/>
                  <a:pt x="428561" y="1446840"/>
                  <a:pt x="389650" y="1406308"/>
                </a:cubicBezTo>
                <a:cubicBezTo>
                  <a:pt x="350739" y="1365776"/>
                  <a:pt x="350740" y="1133934"/>
                  <a:pt x="350740" y="1046385"/>
                </a:cubicBezTo>
                <a:cubicBezTo>
                  <a:pt x="350740" y="958836"/>
                  <a:pt x="383165" y="921547"/>
                  <a:pt x="389650" y="881015"/>
                </a:cubicBezTo>
                <a:cubicBezTo>
                  <a:pt x="396135" y="840483"/>
                  <a:pt x="400999" y="838861"/>
                  <a:pt x="389650" y="803193"/>
                </a:cubicBezTo>
                <a:cubicBezTo>
                  <a:pt x="378301" y="767525"/>
                  <a:pt x="321557" y="667006"/>
                  <a:pt x="321557" y="667006"/>
                </a:cubicBezTo>
                <a:cubicBezTo>
                  <a:pt x="306966" y="637823"/>
                  <a:pt x="308586" y="658899"/>
                  <a:pt x="302101" y="628095"/>
                </a:cubicBezTo>
                <a:cubicBezTo>
                  <a:pt x="295616" y="597291"/>
                  <a:pt x="300480" y="543789"/>
                  <a:pt x="282646" y="482181"/>
                </a:cubicBezTo>
                <a:cubicBezTo>
                  <a:pt x="264812" y="420573"/>
                  <a:pt x="221037" y="307082"/>
                  <a:pt x="195097" y="258444"/>
                </a:cubicBezTo>
                <a:cubicBezTo>
                  <a:pt x="169157" y="209806"/>
                  <a:pt x="148080" y="200079"/>
                  <a:pt x="127004" y="190351"/>
                </a:cubicBezTo>
                <a:cubicBezTo>
                  <a:pt x="105928" y="180623"/>
                  <a:pt x="79987" y="125500"/>
                  <a:pt x="58910" y="18062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เส้นพระเจ้ากรุงต้าฉิง">
            <a:extLst>
              <a:ext uri="{FF2B5EF4-FFF2-40B4-BE49-F238E27FC236}">
                <a16:creationId xmlns:a16="http://schemas.microsoft.com/office/drawing/2014/main" id="{869B1EFF-65A8-487F-808C-244BBCAFB3E3}"/>
              </a:ext>
            </a:extLst>
          </p:cNvPr>
          <p:cNvSpPr/>
          <p:nvPr/>
        </p:nvSpPr>
        <p:spPr>
          <a:xfrm>
            <a:off x="4879764" y="868155"/>
            <a:ext cx="1548755" cy="2393092"/>
          </a:xfrm>
          <a:custGeom>
            <a:avLst/>
            <a:gdLst>
              <a:gd name="connsiteX0" fmla="*/ 639801 w 1548755"/>
              <a:gd name="connsiteY0" fmla="*/ 55669 h 2393092"/>
              <a:gd name="connsiteX1" fmla="*/ 611374 w 1548755"/>
              <a:gd name="connsiteY1" fmla="*/ 145687 h 2393092"/>
              <a:gd name="connsiteX2" fmla="*/ 483453 w 1548755"/>
              <a:gd name="connsiteY2" fmla="*/ 155163 h 2393092"/>
              <a:gd name="connsiteX3" fmla="*/ 459763 w 1548755"/>
              <a:gd name="connsiteY3" fmla="*/ 245182 h 2393092"/>
              <a:gd name="connsiteX4" fmla="*/ 545044 w 1548755"/>
              <a:gd name="connsiteY4" fmla="*/ 292560 h 2393092"/>
              <a:gd name="connsiteX5" fmla="*/ 398172 w 1548755"/>
              <a:gd name="connsiteY5" fmla="*/ 415743 h 2393092"/>
              <a:gd name="connsiteX6" fmla="*/ 346056 w 1548755"/>
              <a:gd name="connsiteY6" fmla="*/ 586305 h 2393092"/>
              <a:gd name="connsiteX7" fmla="*/ 350794 w 1548755"/>
              <a:gd name="connsiteY7" fmla="*/ 742653 h 2393092"/>
              <a:gd name="connsiteX8" fmla="*/ 360269 w 1548755"/>
              <a:gd name="connsiteY8" fmla="*/ 808983 h 2393092"/>
              <a:gd name="connsiteX9" fmla="*/ 327104 w 1548755"/>
              <a:gd name="connsiteY9" fmla="*/ 894263 h 2393092"/>
              <a:gd name="connsiteX10" fmla="*/ 355531 w 1548755"/>
              <a:gd name="connsiteY10" fmla="*/ 1012709 h 2393092"/>
              <a:gd name="connsiteX11" fmla="*/ 473977 w 1548755"/>
              <a:gd name="connsiteY11" fmla="*/ 1083776 h 2393092"/>
              <a:gd name="connsiteX12" fmla="*/ 540306 w 1548755"/>
              <a:gd name="connsiteY12" fmla="*/ 1164319 h 2393092"/>
              <a:gd name="connsiteX13" fmla="*/ 402910 w 1548755"/>
              <a:gd name="connsiteY13" fmla="*/ 1188009 h 2393092"/>
              <a:gd name="connsiteX14" fmla="*/ 279726 w 1548755"/>
              <a:gd name="connsiteY14" fmla="*/ 1254338 h 2393092"/>
              <a:gd name="connsiteX15" fmla="*/ 180232 w 1548755"/>
              <a:gd name="connsiteY15" fmla="*/ 1495967 h 2393092"/>
              <a:gd name="connsiteX16" fmla="*/ 113902 w 1548755"/>
              <a:gd name="connsiteY16" fmla="*/ 1747072 h 2393092"/>
              <a:gd name="connsiteX17" fmla="*/ 80738 w 1548755"/>
              <a:gd name="connsiteY17" fmla="*/ 1936585 h 2393092"/>
              <a:gd name="connsiteX18" fmla="*/ 33359 w 1548755"/>
              <a:gd name="connsiteY18" fmla="*/ 2164000 h 2393092"/>
              <a:gd name="connsiteX19" fmla="*/ 14408 w 1548755"/>
              <a:gd name="connsiteY19" fmla="*/ 2344038 h 2393092"/>
              <a:gd name="connsiteX20" fmla="*/ 256037 w 1548755"/>
              <a:gd name="connsiteY20" fmla="*/ 2381940 h 2393092"/>
              <a:gd name="connsiteX21" fmla="*/ 1464182 w 1548755"/>
              <a:gd name="connsiteY21" fmla="*/ 2377202 h 2393092"/>
              <a:gd name="connsiteX22" fmla="*/ 1449969 w 1548755"/>
              <a:gd name="connsiteY22" fmla="*/ 2206641 h 2393092"/>
              <a:gd name="connsiteX23" fmla="*/ 1473658 w 1548755"/>
              <a:gd name="connsiteY23" fmla="*/ 1941323 h 2393092"/>
              <a:gd name="connsiteX24" fmla="*/ 1483133 w 1548755"/>
              <a:gd name="connsiteY24" fmla="*/ 1723383 h 2393092"/>
              <a:gd name="connsiteX25" fmla="*/ 1317310 w 1548755"/>
              <a:gd name="connsiteY25" fmla="*/ 1282765 h 2393092"/>
              <a:gd name="connsiteX26" fmla="*/ 1142010 w 1548755"/>
              <a:gd name="connsiteY26" fmla="*/ 1169057 h 2393092"/>
              <a:gd name="connsiteX27" fmla="*/ 1080418 w 1548755"/>
              <a:gd name="connsiteY27" fmla="*/ 1150106 h 2393092"/>
              <a:gd name="connsiteX28" fmla="*/ 1156224 w 1548755"/>
              <a:gd name="connsiteY28" fmla="*/ 1088514 h 2393092"/>
              <a:gd name="connsiteX29" fmla="*/ 1274669 w 1548755"/>
              <a:gd name="connsiteY29" fmla="*/ 1012709 h 2393092"/>
              <a:gd name="connsiteX30" fmla="*/ 1322047 w 1548755"/>
              <a:gd name="connsiteY30" fmla="*/ 889526 h 2393092"/>
              <a:gd name="connsiteX31" fmla="*/ 1274669 w 1548755"/>
              <a:gd name="connsiteY31" fmla="*/ 761604 h 2393092"/>
              <a:gd name="connsiteX32" fmla="*/ 1246242 w 1548755"/>
              <a:gd name="connsiteY32" fmla="*/ 709488 h 2393092"/>
              <a:gd name="connsiteX33" fmla="*/ 1260456 w 1548755"/>
              <a:gd name="connsiteY33" fmla="*/ 557878 h 2393092"/>
              <a:gd name="connsiteX34" fmla="*/ 1198864 w 1548755"/>
              <a:gd name="connsiteY34" fmla="*/ 373103 h 2393092"/>
              <a:gd name="connsiteX35" fmla="*/ 1113583 w 1548755"/>
              <a:gd name="connsiteY35" fmla="*/ 302035 h 2393092"/>
              <a:gd name="connsiteX36" fmla="*/ 1165699 w 1548755"/>
              <a:gd name="connsiteY36" fmla="*/ 226230 h 2393092"/>
              <a:gd name="connsiteX37" fmla="*/ 1165699 w 1548755"/>
              <a:gd name="connsiteY37" fmla="*/ 140949 h 2393092"/>
              <a:gd name="connsiteX38" fmla="*/ 1018827 w 1548755"/>
              <a:gd name="connsiteY38" fmla="*/ 131474 h 2393092"/>
              <a:gd name="connsiteX39" fmla="*/ 985662 w 1548755"/>
              <a:gd name="connsiteY39" fmla="*/ 31980 h 2393092"/>
              <a:gd name="connsiteX40" fmla="*/ 805625 w 1548755"/>
              <a:gd name="connsiteY40" fmla="*/ 3553 h 2393092"/>
              <a:gd name="connsiteX41" fmla="*/ 710868 w 1548755"/>
              <a:gd name="connsiteY41" fmla="*/ 3553 h 2393092"/>
              <a:gd name="connsiteX42" fmla="*/ 639801 w 1548755"/>
              <a:gd name="connsiteY42" fmla="*/ 55669 h 23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48755" h="2393092">
                <a:moveTo>
                  <a:pt x="639801" y="55669"/>
                </a:moveTo>
                <a:cubicBezTo>
                  <a:pt x="623219" y="79358"/>
                  <a:pt x="637432" y="129105"/>
                  <a:pt x="611374" y="145687"/>
                </a:cubicBezTo>
                <a:cubicBezTo>
                  <a:pt x="585316" y="162269"/>
                  <a:pt x="508721" y="138581"/>
                  <a:pt x="483453" y="155163"/>
                </a:cubicBezTo>
                <a:cubicBezTo>
                  <a:pt x="458185" y="171745"/>
                  <a:pt x="449498" y="222283"/>
                  <a:pt x="459763" y="245182"/>
                </a:cubicBezTo>
                <a:cubicBezTo>
                  <a:pt x="470028" y="268082"/>
                  <a:pt x="555309" y="264133"/>
                  <a:pt x="545044" y="292560"/>
                </a:cubicBezTo>
                <a:cubicBezTo>
                  <a:pt x="534779" y="320987"/>
                  <a:pt x="431337" y="366786"/>
                  <a:pt x="398172" y="415743"/>
                </a:cubicBezTo>
                <a:cubicBezTo>
                  <a:pt x="365007" y="464700"/>
                  <a:pt x="353952" y="531820"/>
                  <a:pt x="346056" y="586305"/>
                </a:cubicBezTo>
                <a:cubicBezTo>
                  <a:pt x="338160" y="640790"/>
                  <a:pt x="348425" y="705540"/>
                  <a:pt x="350794" y="742653"/>
                </a:cubicBezTo>
                <a:cubicBezTo>
                  <a:pt x="353163" y="779766"/>
                  <a:pt x="364217" y="783715"/>
                  <a:pt x="360269" y="808983"/>
                </a:cubicBezTo>
                <a:cubicBezTo>
                  <a:pt x="356321" y="834251"/>
                  <a:pt x="327894" y="860309"/>
                  <a:pt x="327104" y="894263"/>
                </a:cubicBezTo>
                <a:cubicBezTo>
                  <a:pt x="326314" y="928217"/>
                  <a:pt x="331052" y="981124"/>
                  <a:pt x="355531" y="1012709"/>
                </a:cubicBezTo>
                <a:cubicBezTo>
                  <a:pt x="380010" y="1044294"/>
                  <a:pt x="443181" y="1058508"/>
                  <a:pt x="473977" y="1083776"/>
                </a:cubicBezTo>
                <a:cubicBezTo>
                  <a:pt x="504773" y="1109044"/>
                  <a:pt x="552150" y="1146947"/>
                  <a:pt x="540306" y="1164319"/>
                </a:cubicBezTo>
                <a:cubicBezTo>
                  <a:pt x="528462" y="1181691"/>
                  <a:pt x="446340" y="1173006"/>
                  <a:pt x="402910" y="1188009"/>
                </a:cubicBezTo>
                <a:cubicBezTo>
                  <a:pt x="359480" y="1203012"/>
                  <a:pt x="316839" y="1203012"/>
                  <a:pt x="279726" y="1254338"/>
                </a:cubicBezTo>
                <a:cubicBezTo>
                  <a:pt x="242613" y="1305664"/>
                  <a:pt x="207869" y="1413845"/>
                  <a:pt x="180232" y="1495967"/>
                </a:cubicBezTo>
                <a:cubicBezTo>
                  <a:pt x="152595" y="1578089"/>
                  <a:pt x="130484" y="1673636"/>
                  <a:pt x="113902" y="1747072"/>
                </a:cubicBezTo>
                <a:cubicBezTo>
                  <a:pt x="97320" y="1820508"/>
                  <a:pt x="94162" y="1867097"/>
                  <a:pt x="80738" y="1936585"/>
                </a:cubicBezTo>
                <a:cubicBezTo>
                  <a:pt x="67314" y="2006073"/>
                  <a:pt x="44414" y="2096091"/>
                  <a:pt x="33359" y="2164000"/>
                </a:cubicBezTo>
                <a:cubicBezTo>
                  <a:pt x="22304" y="2231909"/>
                  <a:pt x="-22705" y="2307715"/>
                  <a:pt x="14408" y="2344038"/>
                </a:cubicBezTo>
                <a:cubicBezTo>
                  <a:pt x="51521" y="2380361"/>
                  <a:pt x="14408" y="2376413"/>
                  <a:pt x="256037" y="2381940"/>
                </a:cubicBezTo>
                <a:cubicBezTo>
                  <a:pt x="497666" y="2387467"/>
                  <a:pt x="1265193" y="2406418"/>
                  <a:pt x="1464182" y="2377202"/>
                </a:cubicBezTo>
                <a:cubicBezTo>
                  <a:pt x="1663171" y="2347986"/>
                  <a:pt x="1448390" y="2279287"/>
                  <a:pt x="1449969" y="2206641"/>
                </a:cubicBezTo>
                <a:cubicBezTo>
                  <a:pt x="1451548" y="2133995"/>
                  <a:pt x="1468131" y="2021866"/>
                  <a:pt x="1473658" y="1941323"/>
                </a:cubicBezTo>
                <a:cubicBezTo>
                  <a:pt x="1479185" y="1860780"/>
                  <a:pt x="1509191" y="1833143"/>
                  <a:pt x="1483133" y="1723383"/>
                </a:cubicBezTo>
                <a:cubicBezTo>
                  <a:pt x="1457075" y="1613623"/>
                  <a:pt x="1374164" y="1375153"/>
                  <a:pt x="1317310" y="1282765"/>
                </a:cubicBezTo>
                <a:cubicBezTo>
                  <a:pt x="1260456" y="1190377"/>
                  <a:pt x="1181492" y="1191167"/>
                  <a:pt x="1142010" y="1169057"/>
                </a:cubicBezTo>
                <a:cubicBezTo>
                  <a:pt x="1102528" y="1146947"/>
                  <a:pt x="1078049" y="1163530"/>
                  <a:pt x="1080418" y="1150106"/>
                </a:cubicBezTo>
                <a:cubicBezTo>
                  <a:pt x="1082787" y="1136682"/>
                  <a:pt x="1123849" y="1111413"/>
                  <a:pt x="1156224" y="1088514"/>
                </a:cubicBezTo>
                <a:cubicBezTo>
                  <a:pt x="1188599" y="1065615"/>
                  <a:pt x="1247032" y="1045874"/>
                  <a:pt x="1274669" y="1012709"/>
                </a:cubicBezTo>
                <a:cubicBezTo>
                  <a:pt x="1302306" y="979544"/>
                  <a:pt x="1322047" y="931377"/>
                  <a:pt x="1322047" y="889526"/>
                </a:cubicBezTo>
                <a:cubicBezTo>
                  <a:pt x="1322047" y="847675"/>
                  <a:pt x="1287303" y="791610"/>
                  <a:pt x="1274669" y="761604"/>
                </a:cubicBezTo>
                <a:cubicBezTo>
                  <a:pt x="1262035" y="731598"/>
                  <a:pt x="1248611" y="743442"/>
                  <a:pt x="1246242" y="709488"/>
                </a:cubicBezTo>
                <a:cubicBezTo>
                  <a:pt x="1243873" y="675534"/>
                  <a:pt x="1268352" y="613942"/>
                  <a:pt x="1260456" y="557878"/>
                </a:cubicBezTo>
                <a:cubicBezTo>
                  <a:pt x="1252560" y="501814"/>
                  <a:pt x="1223343" y="415744"/>
                  <a:pt x="1198864" y="373103"/>
                </a:cubicBezTo>
                <a:cubicBezTo>
                  <a:pt x="1174385" y="330463"/>
                  <a:pt x="1119111" y="326514"/>
                  <a:pt x="1113583" y="302035"/>
                </a:cubicBezTo>
                <a:cubicBezTo>
                  <a:pt x="1108056" y="277556"/>
                  <a:pt x="1157013" y="253078"/>
                  <a:pt x="1165699" y="226230"/>
                </a:cubicBezTo>
                <a:cubicBezTo>
                  <a:pt x="1174385" y="199382"/>
                  <a:pt x="1190178" y="156742"/>
                  <a:pt x="1165699" y="140949"/>
                </a:cubicBezTo>
                <a:cubicBezTo>
                  <a:pt x="1141220" y="125156"/>
                  <a:pt x="1048833" y="149635"/>
                  <a:pt x="1018827" y="131474"/>
                </a:cubicBezTo>
                <a:cubicBezTo>
                  <a:pt x="988821" y="113313"/>
                  <a:pt x="1021196" y="53300"/>
                  <a:pt x="985662" y="31980"/>
                </a:cubicBezTo>
                <a:cubicBezTo>
                  <a:pt x="950128" y="10660"/>
                  <a:pt x="851424" y="8291"/>
                  <a:pt x="805625" y="3553"/>
                </a:cubicBezTo>
                <a:cubicBezTo>
                  <a:pt x="759826" y="-1185"/>
                  <a:pt x="739295" y="-1185"/>
                  <a:pt x="710868" y="3553"/>
                </a:cubicBezTo>
                <a:cubicBezTo>
                  <a:pt x="682441" y="8291"/>
                  <a:pt x="656383" y="31980"/>
                  <a:pt x="639801" y="5566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4BE3F5-8AB4-4C7E-8DFB-379A845ADAD0}"/>
              </a:ext>
            </a:extLst>
          </p:cNvPr>
          <p:cNvGrpSpPr/>
          <p:nvPr/>
        </p:nvGrpSpPr>
        <p:grpSpPr>
          <a:xfrm>
            <a:off x="645525" y="1724115"/>
            <a:ext cx="3690342" cy="4198690"/>
            <a:chOff x="7463493" y="2127250"/>
            <a:chExt cx="4325419" cy="492124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B8193A5-64AD-4BB6-9937-FC55849AB682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6647380" y="2174129"/>
              <a:chExt cx="4428162" cy="4868954"/>
            </a:xfrm>
          </p:grpSpPr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1F504A3C-D60D-4A48-A603-08D58F2B2DD3}"/>
                  </a:ext>
                </a:extLst>
              </p:cNvPr>
              <p:cNvSpPr/>
              <p:nvPr/>
            </p:nvSpPr>
            <p:spPr>
              <a:xfrm>
                <a:off x="6647380" y="2174129"/>
                <a:ext cx="4428162" cy="4868954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Top Corners Rounded 13">
                <a:extLst>
                  <a:ext uri="{FF2B5EF4-FFF2-40B4-BE49-F238E27FC236}">
                    <a16:creationId xmlns:a16="http://schemas.microsoft.com/office/drawing/2014/main" id="{9127D87D-EE95-4005-9226-8CED784E3F5F}"/>
                  </a:ext>
                </a:extLst>
              </p:cNvPr>
              <p:cNvSpPr/>
              <p:nvPr/>
            </p:nvSpPr>
            <p:spPr>
              <a:xfrm>
                <a:off x="6717587" y="2231138"/>
                <a:ext cx="4296310" cy="4745979"/>
              </a:xfrm>
              <a:prstGeom prst="round2SameRect">
                <a:avLst>
                  <a:gd name="adj1" fmla="val 8314"/>
                  <a:gd name="adj2" fmla="val 0"/>
                </a:avLst>
              </a:prstGeom>
              <a:solidFill>
                <a:srgbClr val="FFFFFF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Graphic 50">
              <a:extLst>
                <a:ext uri="{FF2B5EF4-FFF2-40B4-BE49-F238E27FC236}">
                  <a16:creationId xmlns:a16="http://schemas.microsoft.com/office/drawing/2014/main" id="{C81A50A8-1247-49A7-B0EE-591BBE6BB2DB}"/>
                </a:ext>
              </a:extLst>
            </p:cNvPr>
            <p:cNvSpPr/>
            <p:nvPr/>
          </p:nvSpPr>
          <p:spPr>
            <a:xfrm>
              <a:off x="8783373" y="4498438"/>
              <a:ext cx="1685661" cy="2463657"/>
            </a:xfrm>
            <a:custGeom>
              <a:avLst/>
              <a:gdLst>
                <a:gd name="connsiteX0" fmla="*/ 1230327 w 1379894"/>
                <a:gd name="connsiteY0" fmla="*/ 761446 h 2016768"/>
                <a:gd name="connsiteX1" fmla="*/ 1230327 w 1379894"/>
                <a:gd name="connsiteY1" fmla="*/ 368282 h 2016768"/>
                <a:gd name="connsiteX2" fmla="*/ 1001264 w 1379894"/>
                <a:gd name="connsiteY2" fmla="*/ 86925 h 2016768"/>
                <a:gd name="connsiteX3" fmla="*/ 801215 w 1379894"/>
                <a:gd name="connsiteY3" fmla="*/ 8448 h 2016768"/>
                <a:gd name="connsiteX4" fmla="*/ 692876 w 1379894"/>
                <a:gd name="connsiteY4" fmla="*/ 3919 h 2016768"/>
                <a:gd name="connsiteX5" fmla="*/ 384487 w 1379894"/>
                <a:gd name="connsiteY5" fmla="*/ 86854 h 2016768"/>
                <a:gd name="connsiteX6" fmla="*/ 155425 w 1379894"/>
                <a:gd name="connsiteY6" fmla="*/ 368211 h 2016768"/>
                <a:gd name="connsiteX7" fmla="*/ 155425 w 1379894"/>
                <a:gd name="connsiteY7" fmla="*/ 761375 h 2016768"/>
                <a:gd name="connsiteX8" fmla="*/ 3919 w 1379894"/>
                <a:gd name="connsiteY8" fmla="*/ 855137 h 2016768"/>
                <a:gd name="connsiteX9" fmla="*/ 72489 w 1379894"/>
                <a:gd name="connsiteY9" fmla="*/ 977770 h 2016768"/>
                <a:gd name="connsiteX10" fmla="*/ 202341 w 1379894"/>
                <a:gd name="connsiteY10" fmla="*/ 963335 h 2016768"/>
                <a:gd name="connsiteX11" fmla="*/ 555806 w 1379894"/>
                <a:gd name="connsiteY11" fmla="*/ 1244692 h 2016768"/>
                <a:gd name="connsiteX12" fmla="*/ 299712 w 1379894"/>
                <a:gd name="connsiteY12" fmla="*/ 1471914 h 2016768"/>
                <a:gd name="connsiteX13" fmla="*/ 166251 w 1379894"/>
                <a:gd name="connsiteY13" fmla="*/ 2019767 h 2016768"/>
                <a:gd name="connsiteX14" fmla="*/ 335801 w 1379894"/>
                <a:gd name="connsiteY14" fmla="*/ 2012974 h 2016768"/>
                <a:gd name="connsiteX15" fmla="*/ 418737 w 1379894"/>
                <a:gd name="connsiteY15" fmla="*/ 1695528 h 2016768"/>
                <a:gd name="connsiteX16" fmla="*/ 433172 w 1379894"/>
                <a:gd name="connsiteY16" fmla="*/ 2019767 h 2016768"/>
                <a:gd name="connsiteX17" fmla="*/ 952579 w 1379894"/>
                <a:gd name="connsiteY17" fmla="*/ 2019767 h 2016768"/>
                <a:gd name="connsiteX18" fmla="*/ 967015 w 1379894"/>
                <a:gd name="connsiteY18" fmla="*/ 1695528 h 2016768"/>
                <a:gd name="connsiteX19" fmla="*/ 1049950 w 1379894"/>
                <a:gd name="connsiteY19" fmla="*/ 2012974 h 2016768"/>
                <a:gd name="connsiteX20" fmla="*/ 1219500 w 1379894"/>
                <a:gd name="connsiteY20" fmla="*/ 2019767 h 2016768"/>
                <a:gd name="connsiteX21" fmla="*/ 1086039 w 1379894"/>
                <a:gd name="connsiteY21" fmla="*/ 1471914 h 2016768"/>
                <a:gd name="connsiteX22" fmla="*/ 853863 w 1379894"/>
                <a:gd name="connsiteY22" fmla="*/ 1253749 h 2016768"/>
                <a:gd name="connsiteX23" fmla="*/ 851811 w 1379894"/>
                <a:gd name="connsiteY23" fmla="*/ 1237686 h 2016768"/>
                <a:gd name="connsiteX24" fmla="*/ 1183410 w 1379894"/>
                <a:gd name="connsiteY24" fmla="*/ 963264 h 2016768"/>
                <a:gd name="connsiteX25" fmla="*/ 1313262 w 1379894"/>
                <a:gd name="connsiteY25" fmla="*/ 977700 h 2016768"/>
                <a:gd name="connsiteX26" fmla="*/ 1381832 w 1379894"/>
                <a:gd name="connsiteY26" fmla="*/ 855066 h 2016768"/>
                <a:gd name="connsiteX27" fmla="*/ 1230327 w 1379894"/>
                <a:gd name="connsiteY27" fmla="*/ 761304 h 20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79894" h="2016768">
                  <a:moveTo>
                    <a:pt x="1230327" y="761446"/>
                  </a:moveTo>
                  <a:cubicBezTo>
                    <a:pt x="1248371" y="545050"/>
                    <a:pt x="1266841" y="501601"/>
                    <a:pt x="1230327" y="368282"/>
                  </a:cubicBezTo>
                  <a:cubicBezTo>
                    <a:pt x="1193246" y="232982"/>
                    <a:pt x="1096866" y="148277"/>
                    <a:pt x="1001264" y="86925"/>
                  </a:cubicBezTo>
                  <a:cubicBezTo>
                    <a:pt x="905733" y="25573"/>
                    <a:pt x="801215" y="8448"/>
                    <a:pt x="801215" y="8448"/>
                  </a:cubicBezTo>
                  <a:cubicBezTo>
                    <a:pt x="801215" y="8448"/>
                    <a:pt x="771423" y="4839"/>
                    <a:pt x="692876" y="3919"/>
                  </a:cubicBezTo>
                  <a:cubicBezTo>
                    <a:pt x="692876" y="3919"/>
                    <a:pt x="480089" y="25573"/>
                    <a:pt x="384487" y="86854"/>
                  </a:cubicBezTo>
                  <a:cubicBezTo>
                    <a:pt x="288885" y="148207"/>
                    <a:pt x="192505" y="232911"/>
                    <a:pt x="155425" y="368211"/>
                  </a:cubicBezTo>
                  <a:cubicBezTo>
                    <a:pt x="118910" y="501530"/>
                    <a:pt x="137380" y="544979"/>
                    <a:pt x="155425" y="761375"/>
                  </a:cubicBezTo>
                  <a:cubicBezTo>
                    <a:pt x="155425" y="761375"/>
                    <a:pt x="18355" y="700023"/>
                    <a:pt x="3919" y="855137"/>
                  </a:cubicBezTo>
                  <a:cubicBezTo>
                    <a:pt x="3919" y="855137"/>
                    <a:pt x="3919" y="941681"/>
                    <a:pt x="72489" y="977770"/>
                  </a:cubicBezTo>
                  <a:cubicBezTo>
                    <a:pt x="141059" y="1013860"/>
                    <a:pt x="202341" y="963335"/>
                    <a:pt x="202341" y="963335"/>
                  </a:cubicBezTo>
                  <a:cubicBezTo>
                    <a:pt x="202341" y="963335"/>
                    <a:pt x="234822" y="1147321"/>
                    <a:pt x="555806" y="1244692"/>
                  </a:cubicBezTo>
                  <a:cubicBezTo>
                    <a:pt x="555806" y="1244692"/>
                    <a:pt x="353775" y="1309653"/>
                    <a:pt x="299712" y="1471914"/>
                  </a:cubicBezTo>
                  <a:cubicBezTo>
                    <a:pt x="245578" y="1634246"/>
                    <a:pt x="166251" y="2019767"/>
                    <a:pt x="166251" y="2019767"/>
                  </a:cubicBezTo>
                  <a:lnTo>
                    <a:pt x="335801" y="2012974"/>
                  </a:lnTo>
                  <a:lnTo>
                    <a:pt x="418737" y="1695528"/>
                  </a:lnTo>
                  <a:lnTo>
                    <a:pt x="433172" y="2019767"/>
                  </a:lnTo>
                  <a:lnTo>
                    <a:pt x="952579" y="2019767"/>
                  </a:lnTo>
                  <a:lnTo>
                    <a:pt x="967015" y="1695528"/>
                  </a:lnTo>
                  <a:lnTo>
                    <a:pt x="1049950" y="2012974"/>
                  </a:lnTo>
                  <a:lnTo>
                    <a:pt x="1219500" y="2019767"/>
                  </a:lnTo>
                  <a:cubicBezTo>
                    <a:pt x="1219500" y="2019767"/>
                    <a:pt x="1140174" y="1634176"/>
                    <a:pt x="1086039" y="1471914"/>
                  </a:cubicBezTo>
                  <a:cubicBezTo>
                    <a:pt x="1043369" y="1343973"/>
                    <a:pt x="908988" y="1276606"/>
                    <a:pt x="853863" y="1253749"/>
                  </a:cubicBezTo>
                  <a:lnTo>
                    <a:pt x="851811" y="1237686"/>
                  </a:lnTo>
                  <a:cubicBezTo>
                    <a:pt x="1152416" y="1138758"/>
                    <a:pt x="1183410" y="963264"/>
                    <a:pt x="1183410" y="963264"/>
                  </a:cubicBezTo>
                  <a:cubicBezTo>
                    <a:pt x="1183410" y="963264"/>
                    <a:pt x="1244762" y="1013789"/>
                    <a:pt x="1313262" y="977700"/>
                  </a:cubicBezTo>
                  <a:cubicBezTo>
                    <a:pt x="1381761" y="941610"/>
                    <a:pt x="1381832" y="855066"/>
                    <a:pt x="1381832" y="855066"/>
                  </a:cubicBezTo>
                  <a:cubicBezTo>
                    <a:pt x="1367396" y="699952"/>
                    <a:pt x="1230327" y="761304"/>
                    <a:pt x="1230327" y="761304"/>
                  </a:cubicBezTo>
                  <a:close/>
                </a:path>
              </a:pathLst>
            </a:custGeom>
            <a:solidFill>
              <a:srgbClr val="000000">
                <a:alpha val="5098"/>
              </a:srgbClr>
            </a:solidFill>
            <a:ln w="70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B45E81-9FDD-4D15-884B-76ADF0056A80}"/>
                </a:ext>
              </a:extLst>
            </p:cNvPr>
            <p:cNvSpPr txBox="1"/>
            <p:nvPr/>
          </p:nvSpPr>
          <p:spPr>
            <a:xfrm>
              <a:off x="7600012" y="2374757"/>
              <a:ext cx="4042330" cy="3643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พระเจ้าอยู่หัวของเรา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ทรงโปรดทแกล้วทหาร 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รักยิ่งกว่าพระราชธิดา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อันเกิดแต่พระอุระ หวังจะบำรุง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พระนครให้คนทั้งปวงอยู่เป็นสุข และจะให้ข้าศึกยำเกรง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พระเดชานุภาพ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027F474-5B37-477C-9D3E-3E63E99FD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สมิงพระราม">
            <a:extLst>
              <a:ext uri="{FF2B5EF4-FFF2-40B4-BE49-F238E27FC236}">
                <a16:creationId xmlns:a16="http://schemas.microsoft.com/office/drawing/2014/main" id="{8082F39D-0CD5-4B5E-89A0-11A7CF0AF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7067754" y="315463"/>
            <a:ext cx="1576447" cy="1861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6B67B-BF69-4E41-8D24-18B90EAB04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8685875" y="3741286"/>
            <a:ext cx="1745529" cy="1912893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A2E56757-4752-48C6-8799-7EAFDBB47306}"/>
              </a:ext>
            </a:extLst>
          </p:cNvPr>
          <p:cNvGrpSpPr/>
          <p:nvPr/>
        </p:nvGrpSpPr>
        <p:grpSpPr>
          <a:xfrm>
            <a:off x="537387" y="70181"/>
            <a:ext cx="3906619" cy="1568241"/>
            <a:chOff x="4236573" y="4022900"/>
            <a:chExt cx="3758951" cy="150896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3FB2E65-3706-4148-80BC-7DF921375A89}"/>
                </a:ext>
              </a:extLst>
            </p:cNvPr>
            <p:cNvSpPr txBox="1"/>
            <p:nvPr/>
          </p:nvSpPr>
          <p:spPr>
            <a:xfrm>
              <a:off x="4247158" y="4038623"/>
              <a:ext cx="3748366" cy="1493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th-TH" sz="4400" b="1" dirty="0">
                  <a:ln w="76200">
                    <a:solidFill>
                      <a:schemeClr val="bg1">
                        <a:lumMod val="85000"/>
                      </a:schemeClr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ทายซิ</a:t>
              </a:r>
              <a:r>
                <a:rPr lang="en-US" sz="7200" b="1" dirty="0">
                  <a:ln w="76200">
                    <a:solidFill>
                      <a:schemeClr val="bg1">
                        <a:lumMod val="85000"/>
                      </a:schemeClr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  <a:r>
                <a:rPr lang="th-TH" sz="4400" b="1" dirty="0">
                  <a:ln w="76200">
                    <a:solidFill>
                      <a:schemeClr val="bg1">
                        <a:lumMod val="85000"/>
                      </a:schemeClr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ครเอ่ย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D58278E-3208-4EA8-AFA5-5C1E4CC5A310}"/>
                </a:ext>
              </a:extLst>
            </p:cNvPr>
            <p:cNvSpPr txBox="1"/>
            <p:nvPr/>
          </p:nvSpPr>
          <p:spPr>
            <a:xfrm>
              <a:off x="4247159" y="4030865"/>
              <a:ext cx="3748365" cy="1493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th-TH" sz="44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ทายซิ</a:t>
              </a:r>
              <a:r>
                <a:rPr lang="en-US" sz="72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  <a:r>
                <a:rPr lang="th-TH" sz="44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ครเอ่ย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473F179-B309-4BC4-8D67-C12290B28C43}"/>
                </a:ext>
              </a:extLst>
            </p:cNvPr>
            <p:cNvSpPr txBox="1"/>
            <p:nvPr/>
          </p:nvSpPr>
          <p:spPr>
            <a:xfrm>
              <a:off x="4236573" y="4022900"/>
              <a:ext cx="3748365" cy="1493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th-TH" sz="4400" b="1" dirty="0">
                  <a:solidFill>
                    <a:srgbClr val="058DD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ทายซิ</a:t>
              </a:r>
              <a:r>
                <a:rPr lang="en-US" sz="7200" b="1" dirty="0">
                  <a:solidFill>
                    <a:srgbClr val="058DD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  <a:r>
                <a:rPr lang="th-TH" sz="4400" b="1" dirty="0">
                  <a:solidFill>
                    <a:srgbClr val="058DD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ครเอ่ย</a:t>
              </a:r>
            </a:p>
          </p:txBody>
        </p:sp>
      </p:grpSp>
      <p:sp>
        <p:nvSpPr>
          <p:cNvPr id="4" name="เส้นพระราชธิดา">
            <a:extLst>
              <a:ext uri="{FF2B5EF4-FFF2-40B4-BE49-F238E27FC236}">
                <a16:creationId xmlns:a16="http://schemas.microsoft.com/office/drawing/2014/main" id="{2C26E281-50FD-42E2-9255-746CD6722B8B}"/>
              </a:ext>
            </a:extLst>
          </p:cNvPr>
          <p:cNvSpPr/>
          <p:nvPr/>
        </p:nvSpPr>
        <p:spPr>
          <a:xfrm>
            <a:off x="5836798" y="3478887"/>
            <a:ext cx="1436555" cy="2397379"/>
          </a:xfrm>
          <a:custGeom>
            <a:avLst/>
            <a:gdLst>
              <a:gd name="connsiteX0" fmla="*/ 589979 w 1436555"/>
              <a:gd name="connsiteY0" fmla="*/ 142345 h 2397379"/>
              <a:gd name="connsiteX1" fmla="*/ 527634 w 1436555"/>
              <a:gd name="connsiteY1" fmla="*/ 246254 h 2397379"/>
              <a:gd name="connsiteX2" fmla="*/ 366575 w 1436555"/>
              <a:gd name="connsiteY2" fmla="*/ 329381 h 2397379"/>
              <a:gd name="connsiteX3" fmla="*/ 273057 w 1436555"/>
              <a:gd name="connsiteY3" fmla="*/ 521613 h 2397379"/>
              <a:gd name="connsiteX4" fmla="*/ 252275 w 1436555"/>
              <a:gd name="connsiteY4" fmla="*/ 776190 h 2397379"/>
              <a:gd name="connsiteX5" fmla="*/ 215907 w 1436555"/>
              <a:gd name="connsiteY5" fmla="*/ 890490 h 2397379"/>
              <a:gd name="connsiteX6" fmla="*/ 241884 w 1436555"/>
              <a:gd name="connsiteY6" fmla="*/ 1082722 h 2397379"/>
              <a:gd name="connsiteX7" fmla="*/ 371770 w 1436555"/>
              <a:gd name="connsiteY7" fmla="*/ 1217804 h 2397379"/>
              <a:gd name="connsiteX8" fmla="*/ 283447 w 1436555"/>
              <a:gd name="connsiteY8" fmla="*/ 1290540 h 2397379"/>
              <a:gd name="connsiteX9" fmla="*/ 179538 w 1436555"/>
              <a:gd name="connsiteY9" fmla="*/ 1404840 h 2397379"/>
              <a:gd name="connsiteX10" fmla="*/ 127584 w 1436555"/>
              <a:gd name="connsiteY10" fmla="*/ 1695786 h 2397379"/>
              <a:gd name="connsiteX11" fmla="*/ 153561 w 1436555"/>
              <a:gd name="connsiteY11" fmla="*/ 1898408 h 2397379"/>
              <a:gd name="connsiteX12" fmla="*/ 184734 w 1436555"/>
              <a:gd name="connsiteY12" fmla="*/ 1986731 h 2397379"/>
              <a:gd name="connsiteX13" fmla="*/ 80825 w 1436555"/>
              <a:gd name="connsiteY13" fmla="*/ 2147790 h 2397379"/>
              <a:gd name="connsiteX14" fmla="*/ 8088 w 1436555"/>
              <a:gd name="connsiteY14" fmla="*/ 2360804 h 2397379"/>
              <a:gd name="connsiteX15" fmla="*/ 278252 w 1436555"/>
              <a:gd name="connsiteY15" fmla="*/ 2397172 h 2397379"/>
              <a:gd name="connsiteX16" fmla="*/ 1270584 w 1436555"/>
              <a:gd name="connsiteY16" fmla="*/ 2381586 h 2397379"/>
              <a:gd name="connsiteX17" fmla="*/ 1379688 w 1436555"/>
              <a:gd name="connsiteY17" fmla="*/ 2371195 h 2397379"/>
              <a:gd name="connsiteX18" fmla="*/ 1421252 w 1436555"/>
              <a:gd name="connsiteY18" fmla="*/ 2314045 h 2397379"/>
              <a:gd name="connsiteX19" fmla="*/ 1119916 w 1436555"/>
              <a:gd name="connsiteY19" fmla="*/ 1981536 h 2397379"/>
              <a:gd name="connsiteX20" fmla="*/ 1197847 w 1436555"/>
              <a:gd name="connsiteY20" fmla="*/ 1934777 h 2397379"/>
              <a:gd name="connsiteX21" fmla="*/ 1244607 w 1436555"/>
              <a:gd name="connsiteY21" fmla="*/ 1851649 h 2397379"/>
              <a:gd name="connsiteX22" fmla="*/ 1208238 w 1436555"/>
              <a:gd name="connsiteY22" fmla="*/ 1664613 h 2397379"/>
              <a:gd name="connsiteX23" fmla="*/ 1182261 w 1436555"/>
              <a:gd name="connsiteY23" fmla="*/ 1415231 h 2397379"/>
              <a:gd name="connsiteX24" fmla="*/ 1182261 w 1436555"/>
              <a:gd name="connsiteY24" fmla="*/ 984008 h 2397379"/>
              <a:gd name="connsiteX25" fmla="*/ 1151088 w 1436555"/>
              <a:gd name="connsiteY25" fmla="*/ 755408 h 2397379"/>
              <a:gd name="connsiteX26" fmla="*/ 1197847 w 1436555"/>
              <a:gd name="connsiteY26" fmla="*/ 557981 h 2397379"/>
              <a:gd name="connsiteX27" fmla="*/ 1265388 w 1436555"/>
              <a:gd name="connsiteY27" fmla="*/ 480049 h 2397379"/>
              <a:gd name="connsiteX28" fmla="*/ 1270584 w 1436555"/>
              <a:gd name="connsiteY28" fmla="*/ 376140 h 2397379"/>
              <a:gd name="connsiteX29" fmla="*/ 1151088 w 1436555"/>
              <a:gd name="connsiteY29" fmla="*/ 209886 h 2397379"/>
              <a:gd name="connsiteX30" fmla="*/ 1041984 w 1436555"/>
              <a:gd name="connsiteY30" fmla="*/ 74804 h 2397379"/>
              <a:gd name="connsiteX31" fmla="*/ 922488 w 1436555"/>
              <a:gd name="connsiteY31" fmla="*/ 2068 h 2397379"/>
              <a:gd name="connsiteX32" fmla="*/ 766625 w 1436555"/>
              <a:gd name="connsiteY32" fmla="*/ 22849 h 2397379"/>
              <a:gd name="connsiteX33" fmla="*/ 662716 w 1436555"/>
              <a:gd name="connsiteY33" fmla="*/ 54022 h 2397379"/>
              <a:gd name="connsiteX34" fmla="*/ 589979 w 1436555"/>
              <a:gd name="connsiteY34" fmla="*/ 142345 h 23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6555" h="2397379">
                <a:moveTo>
                  <a:pt x="589979" y="142345"/>
                </a:moveTo>
                <a:cubicBezTo>
                  <a:pt x="567465" y="174384"/>
                  <a:pt x="564868" y="215081"/>
                  <a:pt x="527634" y="246254"/>
                </a:cubicBezTo>
                <a:cubicBezTo>
                  <a:pt x="490400" y="277427"/>
                  <a:pt x="409004" y="283488"/>
                  <a:pt x="366575" y="329381"/>
                </a:cubicBezTo>
                <a:cubicBezTo>
                  <a:pt x="324146" y="375274"/>
                  <a:pt x="292107" y="447145"/>
                  <a:pt x="273057" y="521613"/>
                </a:cubicBezTo>
                <a:cubicBezTo>
                  <a:pt x="254007" y="596081"/>
                  <a:pt x="261800" y="714711"/>
                  <a:pt x="252275" y="776190"/>
                </a:cubicBezTo>
                <a:cubicBezTo>
                  <a:pt x="242750" y="837669"/>
                  <a:pt x="217639" y="839401"/>
                  <a:pt x="215907" y="890490"/>
                </a:cubicBezTo>
                <a:cubicBezTo>
                  <a:pt x="214175" y="941579"/>
                  <a:pt x="215907" y="1028170"/>
                  <a:pt x="241884" y="1082722"/>
                </a:cubicBezTo>
                <a:cubicBezTo>
                  <a:pt x="267861" y="1137274"/>
                  <a:pt x="364843" y="1183168"/>
                  <a:pt x="371770" y="1217804"/>
                </a:cubicBezTo>
                <a:cubicBezTo>
                  <a:pt x="378697" y="1252440"/>
                  <a:pt x="315486" y="1259367"/>
                  <a:pt x="283447" y="1290540"/>
                </a:cubicBezTo>
                <a:cubicBezTo>
                  <a:pt x="251408" y="1321713"/>
                  <a:pt x="205515" y="1337299"/>
                  <a:pt x="179538" y="1404840"/>
                </a:cubicBezTo>
                <a:cubicBezTo>
                  <a:pt x="153561" y="1472381"/>
                  <a:pt x="131913" y="1613525"/>
                  <a:pt x="127584" y="1695786"/>
                </a:cubicBezTo>
                <a:cubicBezTo>
                  <a:pt x="123255" y="1778047"/>
                  <a:pt x="144036" y="1849917"/>
                  <a:pt x="153561" y="1898408"/>
                </a:cubicBezTo>
                <a:cubicBezTo>
                  <a:pt x="163086" y="1946899"/>
                  <a:pt x="196857" y="1945167"/>
                  <a:pt x="184734" y="1986731"/>
                </a:cubicBezTo>
                <a:cubicBezTo>
                  <a:pt x="172611" y="2028295"/>
                  <a:pt x="110266" y="2085445"/>
                  <a:pt x="80825" y="2147790"/>
                </a:cubicBezTo>
                <a:cubicBezTo>
                  <a:pt x="51384" y="2210136"/>
                  <a:pt x="-24817" y="2319240"/>
                  <a:pt x="8088" y="2360804"/>
                </a:cubicBezTo>
                <a:cubicBezTo>
                  <a:pt x="40992" y="2402368"/>
                  <a:pt x="278252" y="2397172"/>
                  <a:pt x="278252" y="2397172"/>
                </a:cubicBezTo>
                <a:lnTo>
                  <a:pt x="1270584" y="2381586"/>
                </a:lnTo>
                <a:cubicBezTo>
                  <a:pt x="1454157" y="2377257"/>
                  <a:pt x="1354577" y="2382452"/>
                  <a:pt x="1379688" y="2371195"/>
                </a:cubicBezTo>
                <a:cubicBezTo>
                  <a:pt x="1404799" y="2359938"/>
                  <a:pt x="1464547" y="2378988"/>
                  <a:pt x="1421252" y="2314045"/>
                </a:cubicBezTo>
                <a:cubicBezTo>
                  <a:pt x="1377957" y="2249102"/>
                  <a:pt x="1157150" y="2044747"/>
                  <a:pt x="1119916" y="1981536"/>
                </a:cubicBezTo>
                <a:cubicBezTo>
                  <a:pt x="1082682" y="1918325"/>
                  <a:pt x="1177065" y="1956425"/>
                  <a:pt x="1197847" y="1934777"/>
                </a:cubicBezTo>
                <a:cubicBezTo>
                  <a:pt x="1218629" y="1913129"/>
                  <a:pt x="1242875" y="1896676"/>
                  <a:pt x="1244607" y="1851649"/>
                </a:cubicBezTo>
                <a:cubicBezTo>
                  <a:pt x="1246339" y="1806622"/>
                  <a:pt x="1218629" y="1737349"/>
                  <a:pt x="1208238" y="1664613"/>
                </a:cubicBezTo>
                <a:cubicBezTo>
                  <a:pt x="1197847" y="1591877"/>
                  <a:pt x="1186590" y="1528665"/>
                  <a:pt x="1182261" y="1415231"/>
                </a:cubicBezTo>
                <a:cubicBezTo>
                  <a:pt x="1177932" y="1301797"/>
                  <a:pt x="1187456" y="1093978"/>
                  <a:pt x="1182261" y="984008"/>
                </a:cubicBezTo>
                <a:cubicBezTo>
                  <a:pt x="1177066" y="874038"/>
                  <a:pt x="1148490" y="826412"/>
                  <a:pt x="1151088" y="755408"/>
                </a:cubicBezTo>
                <a:cubicBezTo>
                  <a:pt x="1153686" y="684404"/>
                  <a:pt x="1178797" y="603874"/>
                  <a:pt x="1197847" y="557981"/>
                </a:cubicBezTo>
                <a:cubicBezTo>
                  <a:pt x="1216897" y="512088"/>
                  <a:pt x="1253265" y="510356"/>
                  <a:pt x="1265388" y="480049"/>
                </a:cubicBezTo>
                <a:cubicBezTo>
                  <a:pt x="1277511" y="449742"/>
                  <a:pt x="1289634" y="421167"/>
                  <a:pt x="1270584" y="376140"/>
                </a:cubicBezTo>
                <a:cubicBezTo>
                  <a:pt x="1251534" y="331113"/>
                  <a:pt x="1189188" y="260109"/>
                  <a:pt x="1151088" y="209886"/>
                </a:cubicBezTo>
                <a:cubicBezTo>
                  <a:pt x="1112988" y="159663"/>
                  <a:pt x="1080084" y="109440"/>
                  <a:pt x="1041984" y="74804"/>
                </a:cubicBezTo>
                <a:cubicBezTo>
                  <a:pt x="1003884" y="40168"/>
                  <a:pt x="968381" y="10727"/>
                  <a:pt x="922488" y="2068"/>
                </a:cubicBezTo>
                <a:cubicBezTo>
                  <a:pt x="876595" y="-6591"/>
                  <a:pt x="809920" y="14190"/>
                  <a:pt x="766625" y="22849"/>
                </a:cubicBezTo>
                <a:cubicBezTo>
                  <a:pt x="723330" y="31508"/>
                  <a:pt x="691291" y="36704"/>
                  <a:pt x="662716" y="54022"/>
                </a:cubicBezTo>
                <a:cubicBezTo>
                  <a:pt x="634141" y="71340"/>
                  <a:pt x="612493" y="110306"/>
                  <a:pt x="589979" y="142345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พระราชธิดา">
            <a:extLst>
              <a:ext uri="{FF2B5EF4-FFF2-40B4-BE49-F238E27FC236}">
                <a16:creationId xmlns:a16="http://schemas.microsoft.com/office/drawing/2014/main" id="{F23A773E-4D42-453E-8F64-EB5018DE35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>
          <a:xfrm>
            <a:off x="5943600" y="3605516"/>
            <a:ext cx="1134544" cy="2338084"/>
          </a:xfrm>
          <a:prstGeom prst="rect">
            <a:avLst/>
          </a:prstGeom>
        </p:spPr>
      </p:pic>
      <p:grpSp>
        <p:nvGrpSpPr>
          <p:cNvPr id="15" name="ตอบธิดา">
            <a:extLst>
              <a:ext uri="{FF2B5EF4-FFF2-40B4-BE49-F238E27FC236}">
                <a16:creationId xmlns:a16="http://schemas.microsoft.com/office/drawing/2014/main" id="{19291A40-F8A8-41B9-83EF-9EA0E0388515}"/>
              </a:ext>
            </a:extLst>
          </p:cNvPr>
          <p:cNvGrpSpPr/>
          <p:nvPr/>
        </p:nvGrpSpPr>
        <p:grpSpPr>
          <a:xfrm>
            <a:off x="5352091" y="5484315"/>
            <a:ext cx="2368501" cy="840285"/>
            <a:chOff x="4550991" y="316531"/>
            <a:chExt cx="2368501" cy="840285"/>
          </a:xfrm>
        </p:grpSpPr>
        <p:grpSp>
          <p:nvGrpSpPr>
            <p:cNvPr id="48" name="กอลจิคอมเพล็กซ์">
              <a:extLst>
                <a:ext uri="{FF2B5EF4-FFF2-40B4-BE49-F238E27FC236}">
                  <a16:creationId xmlns:a16="http://schemas.microsoft.com/office/drawing/2014/main" id="{EDDF7E69-44B0-43B7-982A-E7CCCFBBA823}"/>
                </a:ext>
              </a:extLst>
            </p:cNvPr>
            <p:cNvGrpSpPr/>
            <p:nvPr/>
          </p:nvGrpSpPr>
          <p:grpSpPr>
            <a:xfrm>
              <a:off x="4550991" y="316531"/>
              <a:ext cx="2368501" cy="840285"/>
              <a:chOff x="5147984" y="2339492"/>
              <a:chExt cx="1874892" cy="471916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DC01DEF-B92E-411D-BBFE-4E12B2E7DE8A}"/>
                  </a:ext>
                </a:extLst>
              </p:cNvPr>
              <p:cNvSpPr/>
              <p:nvPr/>
            </p:nvSpPr>
            <p:spPr>
              <a:xfrm>
                <a:off x="5170026" y="2420446"/>
                <a:ext cx="1852850" cy="390962"/>
              </a:xfrm>
              <a:prstGeom prst="roundRect">
                <a:avLst>
                  <a:gd name="adj" fmla="val 26974"/>
                </a:avLst>
              </a:prstGeom>
              <a:solidFill>
                <a:srgbClr val="E9F1F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1685BA0-9CE3-43CD-8442-7F38CBCB983E}"/>
                  </a:ext>
                </a:extLst>
              </p:cNvPr>
              <p:cNvGrpSpPr/>
              <p:nvPr/>
            </p:nvGrpSpPr>
            <p:grpSpPr>
              <a:xfrm>
                <a:off x="5147984" y="2339492"/>
                <a:ext cx="1865142" cy="424536"/>
                <a:chOff x="5147534" y="2344630"/>
                <a:chExt cx="1865142" cy="424536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8278838C-EA37-4062-AA78-59A62A69CDCB}"/>
                    </a:ext>
                  </a:extLst>
                </p:cNvPr>
                <p:cNvSpPr/>
                <p:nvPr/>
              </p:nvSpPr>
              <p:spPr>
                <a:xfrm>
                  <a:off x="5215184" y="2366538"/>
                  <a:ext cx="1761635" cy="402628"/>
                </a:xfrm>
                <a:prstGeom prst="roundRect">
                  <a:avLst>
                    <a:gd name="adj" fmla="val 26974"/>
                  </a:avLst>
                </a:prstGeom>
                <a:solidFill>
                  <a:srgbClr val="F99400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1CDC67C-DCF1-4657-BC10-23F7A4257224}"/>
                    </a:ext>
                  </a:extLst>
                </p:cNvPr>
                <p:cNvSpPr/>
                <p:nvPr/>
              </p:nvSpPr>
              <p:spPr>
                <a:xfrm>
                  <a:off x="5215184" y="2365765"/>
                  <a:ext cx="1761635" cy="356026"/>
                </a:xfrm>
                <a:prstGeom prst="roundRect">
                  <a:avLst>
                    <a:gd name="adj" fmla="val 26974"/>
                  </a:avLst>
                </a:prstGeom>
                <a:solidFill>
                  <a:schemeClr val="bg1"/>
                </a:solidFill>
                <a:ln w="12700">
                  <a:solidFill>
                    <a:srgbClr val="F99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82DBFF1-360C-4F9A-982D-C485CAD1E2B2}"/>
                    </a:ext>
                  </a:extLst>
                </p:cNvPr>
                <p:cNvSpPr txBox="1"/>
                <p:nvPr/>
              </p:nvSpPr>
              <p:spPr>
                <a:xfrm>
                  <a:off x="5147534" y="2344630"/>
                  <a:ext cx="1865142" cy="259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400" b="1" dirty="0">
                      <a:solidFill>
                        <a:srgbClr val="F9940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พระราชธิดาของ</a:t>
                  </a:r>
                </a:p>
              </p:txBody>
            </p:sp>
          </p:grp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8A1B3F-961C-4EEE-8439-5E3F68E4D2B3}"/>
                </a:ext>
              </a:extLst>
            </p:cNvPr>
            <p:cNvSpPr txBox="1"/>
            <p:nvPr/>
          </p:nvSpPr>
          <p:spPr>
            <a:xfrm>
              <a:off x="4563308" y="605134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F994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grpSp>
        <p:nvGrpSpPr>
          <p:cNvPr id="2" name="ธิดา คำตอบ">
            <a:extLst>
              <a:ext uri="{FF2B5EF4-FFF2-40B4-BE49-F238E27FC236}">
                <a16:creationId xmlns:a16="http://schemas.microsoft.com/office/drawing/2014/main" id="{74139774-31D5-40A4-875E-C56937D959A6}"/>
              </a:ext>
            </a:extLst>
          </p:cNvPr>
          <p:cNvGrpSpPr/>
          <p:nvPr/>
        </p:nvGrpSpPr>
        <p:grpSpPr>
          <a:xfrm>
            <a:off x="5357516" y="5514802"/>
            <a:ext cx="2368296" cy="725434"/>
            <a:chOff x="6769048" y="307882"/>
            <a:chExt cx="2368296" cy="752194"/>
          </a:xfrm>
        </p:grpSpPr>
        <p:grpSp>
          <p:nvGrpSpPr>
            <p:cNvPr id="59" name="กด กอลจิ">
              <a:extLst>
                <a:ext uri="{FF2B5EF4-FFF2-40B4-BE49-F238E27FC236}">
                  <a16:creationId xmlns:a16="http://schemas.microsoft.com/office/drawing/2014/main" id="{A627ED27-20DE-4302-8FA0-D117A3E2A401}"/>
                </a:ext>
              </a:extLst>
            </p:cNvPr>
            <p:cNvGrpSpPr/>
            <p:nvPr/>
          </p:nvGrpSpPr>
          <p:grpSpPr>
            <a:xfrm>
              <a:off x="6769048" y="307882"/>
              <a:ext cx="2368296" cy="743722"/>
              <a:chOff x="5152097" y="2360083"/>
              <a:chExt cx="1865142" cy="409083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C5ABAC0-ED91-4A4C-801D-F9FA9F94E4B8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CBD2304-7FAC-4EC3-9C57-93E55B3E874E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694C1BBD-9F51-466C-B663-A592EA7419D0}"/>
                  </a:ext>
                </a:extLst>
              </p:cNvPr>
              <p:cNvSpPr txBox="1"/>
              <p:nvPr/>
            </p:nvSpPr>
            <p:spPr>
              <a:xfrm>
                <a:off x="5152097" y="2360083"/>
                <a:ext cx="1865142" cy="253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พระราชธิดาของ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CB31E6C-A37F-4CA4-8978-317511DE65FF}"/>
                </a:ext>
              </a:extLst>
            </p:cNvPr>
            <p:cNvSpPr txBox="1"/>
            <p:nvPr/>
          </p:nvSpPr>
          <p:spPr>
            <a:xfrm>
              <a:off x="6775106" y="598410"/>
              <a:ext cx="2356184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4980BBF-663B-4887-918F-A275B880FC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/>
        </p:blipFill>
        <p:spPr>
          <a:xfrm>
            <a:off x="4947529" y="959826"/>
            <a:ext cx="1345497" cy="2175359"/>
          </a:xfrm>
          <a:prstGeom prst="rect">
            <a:avLst/>
          </a:prstGeom>
        </p:spPr>
      </p:pic>
      <p:grpSp>
        <p:nvGrpSpPr>
          <p:cNvPr id="40" name="กรุงต้าฉิง ตอบ">
            <a:extLst>
              <a:ext uri="{FF2B5EF4-FFF2-40B4-BE49-F238E27FC236}">
                <a16:creationId xmlns:a16="http://schemas.microsoft.com/office/drawing/2014/main" id="{7C5B4A8D-1C73-4B10-BA36-5198580DF026}"/>
              </a:ext>
            </a:extLst>
          </p:cNvPr>
          <p:cNvGrpSpPr/>
          <p:nvPr/>
        </p:nvGrpSpPr>
        <p:grpSpPr>
          <a:xfrm>
            <a:off x="4569832" y="2932801"/>
            <a:ext cx="2103743" cy="520305"/>
            <a:chOff x="5147984" y="2360627"/>
            <a:chExt cx="1874892" cy="450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57B7D4-C766-4079-9250-BA398880108C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D738B4-5033-41B4-851C-2E4684917832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03401"/>
              <a:chOff x="5147534" y="2365765"/>
              <a:chExt cx="1865142" cy="403401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3FB4F7B-D9F4-4C67-A68B-63867551A433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C057E17-2797-4B8E-AE4C-1AF09E398804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922742F-BE0E-46D7-AEE4-CC2E72FB5191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8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</a:t>
                </a:r>
              </a:p>
            </p:txBody>
          </p:sp>
        </p:grpSp>
      </p:grpSp>
      <p:grpSp>
        <p:nvGrpSpPr>
          <p:cNvPr id="64" name="กรุงต้าฉิง คำตอบ">
            <a:extLst>
              <a:ext uri="{FF2B5EF4-FFF2-40B4-BE49-F238E27FC236}">
                <a16:creationId xmlns:a16="http://schemas.microsoft.com/office/drawing/2014/main" id="{7D85DB36-B18C-41C1-8833-FF83E3E08808}"/>
              </a:ext>
            </a:extLst>
          </p:cNvPr>
          <p:cNvGrpSpPr/>
          <p:nvPr/>
        </p:nvGrpSpPr>
        <p:grpSpPr>
          <a:xfrm>
            <a:off x="4648738" y="2906586"/>
            <a:ext cx="1973663" cy="494146"/>
            <a:chOff x="5215184" y="2366538"/>
            <a:chExt cx="1761635" cy="428939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FFA693B-497E-4CF3-9B22-F773A9439CC4}"/>
                </a:ext>
              </a:extLst>
            </p:cNvPr>
            <p:cNvSpPr/>
            <p:nvPr/>
          </p:nvSpPr>
          <p:spPr>
            <a:xfrm>
              <a:off x="5215184" y="2366538"/>
              <a:ext cx="1761635" cy="4026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04DD863-5B80-4559-8FCB-0A8B3458947E}"/>
                </a:ext>
              </a:extLst>
            </p:cNvPr>
            <p:cNvSpPr/>
            <p:nvPr/>
          </p:nvSpPr>
          <p:spPr>
            <a:xfrm>
              <a:off x="5215184" y="2394449"/>
              <a:ext cx="1761635" cy="401028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พระเจ้ากรุงต้าฉิง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สมิงพระราม ตอบ">
            <a:extLst>
              <a:ext uri="{FF2B5EF4-FFF2-40B4-BE49-F238E27FC236}">
                <a16:creationId xmlns:a16="http://schemas.microsoft.com/office/drawing/2014/main" id="{1D5251CA-A781-4DAD-A621-AACA88FF9CC1}"/>
              </a:ext>
            </a:extLst>
          </p:cNvPr>
          <p:cNvGrpSpPr/>
          <p:nvPr/>
        </p:nvGrpSpPr>
        <p:grpSpPr>
          <a:xfrm>
            <a:off x="6866424" y="2084402"/>
            <a:ext cx="2103460" cy="520305"/>
            <a:chOff x="5148236" y="2360627"/>
            <a:chExt cx="1874640" cy="45078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6BA7BCC-234F-44A8-9FE5-5EF5008F2EA3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F329FC0-F3C6-4CEF-980D-343FA5AA87D0}"/>
                </a:ext>
              </a:extLst>
            </p:cNvPr>
            <p:cNvGrpSpPr/>
            <p:nvPr/>
          </p:nvGrpSpPr>
          <p:grpSpPr>
            <a:xfrm>
              <a:off x="5148236" y="2360627"/>
              <a:ext cx="1865142" cy="404830"/>
              <a:chOff x="5147786" y="2365765"/>
              <a:chExt cx="1865142" cy="404830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C283961-C425-4225-A1D4-77A0B3972161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64BB3362-F1A3-41BB-A7D2-C1A325351335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6B7C30AF-CFF8-4987-9DD8-5159EAE5FEE0}"/>
                  </a:ext>
                </a:extLst>
              </p:cNvPr>
              <p:cNvSpPr txBox="1"/>
              <p:nvPr/>
            </p:nvSpPr>
            <p:spPr>
              <a:xfrm>
                <a:off x="5147786" y="2370619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สมิงพระราม</a:t>
                </a:r>
              </a:p>
            </p:txBody>
          </p:sp>
        </p:grpSp>
      </p:grpSp>
      <p:grpSp>
        <p:nvGrpSpPr>
          <p:cNvPr id="75" name="สมิงพระราม คำตอบ">
            <a:extLst>
              <a:ext uri="{FF2B5EF4-FFF2-40B4-BE49-F238E27FC236}">
                <a16:creationId xmlns:a16="http://schemas.microsoft.com/office/drawing/2014/main" id="{8A7410F6-D92A-4C33-AE12-624C9E4A8789}"/>
              </a:ext>
            </a:extLst>
          </p:cNvPr>
          <p:cNvGrpSpPr/>
          <p:nvPr/>
        </p:nvGrpSpPr>
        <p:grpSpPr>
          <a:xfrm>
            <a:off x="6869159" y="2085582"/>
            <a:ext cx="2100726" cy="480497"/>
            <a:chOff x="5145451" y="2365765"/>
            <a:chExt cx="1875048" cy="447843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8DAD080-7C1F-4FDC-B7AC-007455CB91D4}"/>
                </a:ext>
              </a:extLst>
            </p:cNvPr>
            <p:cNvSpPr/>
            <p:nvPr/>
          </p:nvSpPr>
          <p:spPr>
            <a:xfrm>
              <a:off x="5215184" y="2366538"/>
              <a:ext cx="1761635" cy="423971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9A31C3D-B76F-456A-9BD0-95042AB85546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3753CE-975D-4718-BD86-A126AEC02E65}"/>
                </a:ext>
              </a:extLst>
            </p:cNvPr>
            <p:cNvSpPr txBox="1"/>
            <p:nvPr/>
          </p:nvSpPr>
          <p:spPr>
            <a:xfrm>
              <a:off x="5145451" y="2383318"/>
              <a:ext cx="1875048" cy="430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สมิงพระราม</a:t>
              </a:r>
            </a:p>
          </p:txBody>
        </p:sp>
      </p:grpSp>
      <p:grpSp>
        <p:nvGrpSpPr>
          <p:cNvPr id="90" name="กามะนี ตอบ">
            <a:extLst>
              <a:ext uri="{FF2B5EF4-FFF2-40B4-BE49-F238E27FC236}">
                <a16:creationId xmlns:a16="http://schemas.microsoft.com/office/drawing/2014/main" id="{BC2C756B-F6F0-4412-911D-58D617BEF1B3}"/>
              </a:ext>
            </a:extLst>
          </p:cNvPr>
          <p:cNvGrpSpPr/>
          <p:nvPr/>
        </p:nvGrpSpPr>
        <p:grpSpPr>
          <a:xfrm>
            <a:off x="8655005" y="5590854"/>
            <a:ext cx="2103240" cy="524987"/>
            <a:chOff x="5148432" y="2356570"/>
            <a:chExt cx="1874444" cy="454838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6309D63-E0A8-43BE-B4F0-63B866B7D528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9842CB8B-A9AD-4B1E-A6A8-89FA39E34147}"/>
                </a:ext>
              </a:extLst>
            </p:cNvPr>
            <p:cNvGrpSpPr/>
            <p:nvPr/>
          </p:nvGrpSpPr>
          <p:grpSpPr>
            <a:xfrm>
              <a:off x="5148432" y="2356570"/>
              <a:ext cx="1865142" cy="407458"/>
              <a:chOff x="5147982" y="2361708"/>
              <a:chExt cx="1865142" cy="407458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5694DC4C-0C32-4F7E-9AC4-153B9598F169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412BB8F-E0E8-492F-B125-05B83ED2DC91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BE1DABF6-807B-4282-BF20-6139D0883AB6}"/>
                  </a:ext>
                </a:extLst>
              </p:cNvPr>
              <p:cNvSpPr txBox="1"/>
              <p:nvPr/>
            </p:nvSpPr>
            <p:spPr>
              <a:xfrm>
                <a:off x="5147982" y="236170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กามะนี</a:t>
                </a:r>
              </a:p>
            </p:txBody>
          </p:sp>
        </p:grpSp>
      </p:grpSp>
      <p:grpSp>
        <p:nvGrpSpPr>
          <p:cNvPr id="96" name="กามะนี คำตอบ">
            <a:extLst>
              <a:ext uri="{FF2B5EF4-FFF2-40B4-BE49-F238E27FC236}">
                <a16:creationId xmlns:a16="http://schemas.microsoft.com/office/drawing/2014/main" id="{2C1BDB38-148B-4DA9-95CA-BA5956CFEB0C}"/>
              </a:ext>
            </a:extLst>
          </p:cNvPr>
          <p:cNvGrpSpPr/>
          <p:nvPr/>
        </p:nvGrpSpPr>
        <p:grpSpPr>
          <a:xfrm>
            <a:off x="8663398" y="5593002"/>
            <a:ext cx="2089628" cy="473881"/>
            <a:chOff x="5153127" y="2365765"/>
            <a:chExt cx="1865142" cy="441676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343A97B1-361B-4623-83AE-9368EFF0B749}"/>
                </a:ext>
              </a:extLst>
            </p:cNvPr>
            <p:cNvSpPr/>
            <p:nvPr/>
          </p:nvSpPr>
          <p:spPr>
            <a:xfrm>
              <a:off x="5215184" y="2366537"/>
              <a:ext cx="1761635" cy="436395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9F72F9D-4F1E-4A5E-B3FF-6758709ED42B}"/>
                </a:ext>
              </a:extLst>
            </p:cNvPr>
            <p:cNvSpPr/>
            <p:nvPr/>
          </p:nvSpPr>
          <p:spPr>
            <a:xfrm>
              <a:off x="5215184" y="2365765"/>
              <a:ext cx="1761635" cy="356026"/>
            </a:xfrm>
            <a:prstGeom prst="roundRect">
              <a:avLst>
                <a:gd name="adj" fmla="val 2697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628F382-0B8A-4341-85B1-89AA3E4F1729}"/>
                </a:ext>
              </a:extLst>
            </p:cNvPr>
            <p:cNvSpPr txBox="1"/>
            <p:nvPr/>
          </p:nvSpPr>
          <p:spPr>
            <a:xfrm>
              <a:off x="5153127" y="2377150"/>
              <a:ext cx="1865142" cy="4302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กามะนี</a:t>
              </a:r>
            </a:p>
          </p:txBody>
        </p:sp>
      </p:grpSp>
      <p:pic>
        <p:nvPicPr>
          <p:cNvPr id="104" name="teacher guide">
            <a:extLst>
              <a:ext uri="{FF2B5EF4-FFF2-40B4-BE49-F238E27FC236}">
                <a16:creationId xmlns:a16="http://schemas.microsoft.com/office/drawing/2014/main" id="{A2523873-F3A0-4843-9791-4373D7DFBB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63" y="6207873"/>
            <a:ext cx="493437" cy="487028"/>
          </a:xfrm>
          <a:prstGeom prst="rect">
            <a:avLst/>
          </a:prstGeom>
        </p:spPr>
      </p:pic>
      <p:sp>
        <p:nvSpPr>
          <p:cNvPr id="105" name="เส้นพระเจ้าฝรั่งมังฆ้อง">
            <a:extLst>
              <a:ext uri="{FF2B5EF4-FFF2-40B4-BE49-F238E27FC236}">
                <a16:creationId xmlns:a16="http://schemas.microsoft.com/office/drawing/2014/main" id="{5F8399B0-7BB3-49C9-8F2C-9C3D3FCB4926}"/>
              </a:ext>
            </a:extLst>
          </p:cNvPr>
          <p:cNvSpPr/>
          <p:nvPr/>
        </p:nvSpPr>
        <p:spPr>
          <a:xfrm>
            <a:off x="9817044" y="885500"/>
            <a:ext cx="1499153" cy="2343690"/>
          </a:xfrm>
          <a:custGeom>
            <a:avLst/>
            <a:gdLst>
              <a:gd name="connsiteX0" fmla="*/ 215956 w 1499153"/>
              <a:gd name="connsiteY0" fmla="*/ 147162 h 2343690"/>
              <a:gd name="connsiteX1" fmla="*/ 118589 w 1499153"/>
              <a:gd name="connsiteY1" fmla="*/ 375762 h 2343690"/>
              <a:gd name="connsiteX2" fmla="*/ 160923 w 1499153"/>
              <a:gd name="connsiteY2" fmla="*/ 490062 h 2343690"/>
              <a:gd name="connsiteX3" fmla="*/ 84723 w 1499153"/>
              <a:gd name="connsiteY3" fmla="*/ 748295 h 2343690"/>
              <a:gd name="connsiteX4" fmla="*/ 80489 w 1499153"/>
              <a:gd name="connsiteY4" fmla="*/ 866829 h 2343690"/>
              <a:gd name="connsiteX5" fmla="*/ 182089 w 1499153"/>
              <a:gd name="connsiteY5" fmla="*/ 1014995 h 2343690"/>
              <a:gd name="connsiteX6" fmla="*/ 283689 w 1499153"/>
              <a:gd name="connsiteY6" fmla="*/ 1065795 h 2343690"/>
              <a:gd name="connsiteX7" fmla="*/ 237123 w 1499153"/>
              <a:gd name="connsiteY7" fmla="*/ 1213962 h 2343690"/>
              <a:gd name="connsiteX8" fmla="*/ 160923 w 1499153"/>
              <a:gd name="connsiteY8" fmla="*/ 1345195 h 2343690"/>
              <a:gd name="connsiteX9" fmla="*/ 97423 w 1499153"/>
              <a:gd name="connsiteY9" fmla="*/ 1582262 h 2343690"/>
              <a:gd name="connsiteX10" fmla="*/ 38156 w 1499153"/>
              <a:gd name="connsiteY10" fmla="*/ 1840495 h 2343690"/>
              <a:gd name="connsiteX11" fmla="*/ 56 w 1499153"/>
              <a:gd name="connsiteY11" fmla="*/ 2077562 h 2343690"/>
              <a:gd name="connsiteX12" fmla="*/ 29689 w 1499153"/>
              <a:gd name="connsiteY12" fmla="*/ 2251129 h 2343690"/>
              <a:gd name="connsiteX13" fmla="*/ 33923 w 1499153"/>
              <a:gd name="connsiteY13" fmla="*/ 2335795 h 2343690"/>
              <a:gd name="connsiteX14" fmla="*/ 300623 w 1499153"/>
              <a:gd name="connsiteY14" fmla="*/ 2340029 h 2343690"/>
              <a:gd name="connsiteX15" fmla="*/ 1418223 w 1499153"/>
              <a:gd name="connsiteY15" fmla="*/ 2318862 h 2343690"/>
              <a:gd name="connsiteX16" fmla="*/ 1413989 w 1499153"/>
              <a:gd name="connsiteY16" fmla="*/ 2081795 h 2343690"/>
              <a:gd name="connsiteX17" fmla="*/ 1430923 w 1499153"/>
              <a:gd name="connsiteY17" fmla="*/ 1874362 h 2343690"/>
              <a:gd name="connsiteX18" fmla="*/ 1380123 w 1499153"/>
              <a:gd name="connsiteY18" fmla="*/ 1582262 h 2343690"/>
              <a:gd name="connsiteX19" fmla="*/ 1210789 w 1499153"/>
              <a:gd name="connsiteY19" fmla="*/ 1146229 h 2343690"/>
              <a:gd name="connsiteX20" fmla="*/ 1096489 w 1499153"/>
              <a:gd name="connsiteY20" fmla="*/ 1040395 h 2343690"/>
              <a:gd name="connsiteX21" fmla="*/ 1083789 w 1499153"/>
              <a:gd name="connsiteY21" fmla="*/ 959962 h 2343690"/>
              <a:gd name="connsiteX22" fmla="*/ 1215023 w 1499153"/>
              <a:gd name="connsiteY22" fmla="*/ 866829 h 2343690"/>
              <a:gd name="connsiteX23" fmla="*/ 1244656 w 1499153"/>
              <a:gd name="connsiteY23" fmla="*/ 714429 h 2343690"/>
              <a:gd name="connsiteX24" fmla="*/ 1176923 w 1499153"/>
              <a:gd name="connsiteY24" fmla="*/ 608595 h 2343690"/>
              <a:gd name="connsiteX25" fmla="*/ 1210789 w 1499153"/>
              <a:gd name="connsiteY25" fmla="*/ 422329 h 2343690"/>
              <a:gd name="connsiteX26" fmla="*/ 1176923 w 1499153"/>
              <a:gd name="connsiteY26" fmla="*/ 202195 h 2343690"/>
              <a:gd name="connsiteX27" fmla="*/ 990656 w 1499153"/>
              <a:gd name="connsiteY27" fmla="*/ 62495 h 2343690"/>
              <a:gd name="connsiteX28" fmla="*/ 749356 w 1499153"/>
              <a:gd name="connsiteY28" fmla="*/ 7462 h 2343690"/>
              <a:gd name="connsiteX29" fmla="*/ 554623 w 1499153"/>
              <a:gd name="connsiteY29" fmla="*/ 3229 h 2343690"/>
              <a:gd name="connsiteX30" fmla="*/ 393756 w 1499153"/>
              <a:gd name="connsiteY30" fmla="*/ 32862 h 2343690"/>
              <a:gd name="connsiteX31" fmla="*/ 215956 w 1499153"/>
              <a:gd name="connsiteY31" fmla="*/ 147162 h 234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99153" h="2343690">
                <a:moveTo>
                  <a:pt x="215956" y="147162"/>
                </a:moveTo>
                <a:cubicBezTo>
                  <a:pt x="170095" y="204312"/>
                  <a:pt x="127761" y="318612"/>
                  <a:pt x="118589" y="375762"/>
                </a:cubicBezTo>
                <a:cubicBezTo>
                  <a:pt x="109417" y="432912"/>
                  <a:pt x="166567" y="427973"/>
                  <a:pt x="160923" y="490062"/>
                </a:cubicBezTo>
                <a:cubicBezTo>
                  <a:pt x="155279" y="552151"/>
                  <a:pt x="98129" y="685501"/>
                  <a:pt x="84723" y="748295"/>
                </a:cubicBezTo>
                <a:cubicBezTo>
                  <a:pt x="71317" y="811089"/>
                  <a:pt x="64261" y="822379"/>
                  <a:pt x="80489" y="866829"/>
                </a:cubicBezTo>
                <a:cubicBezTo>
                  <a:pt x="96717" y="911279"/>
                  <a:pt x="148222" y="981834"/>
                  <a:pt x="182089" y="1014995"/>
                </a:cubicBezTo>
                <a:cubicBezTo>
                  <a:pt x="215956" y="1048156"/>
                  <a:pt x="274517" y="1032634"/>
                  <a:pt x="283689" y="1065795"/>
                </a:cubicBezTo>
                <a:cubicBezTo>
                  <a:pt x="292861" y="1098956"/>
                  <a:pt x="257584" y="1167395"/>
                  <a:pt x="237123" y="1213962"/>
                </a:cubicBezTo>
                <a:cubicBezTo>
                  <a:pt x="216662" y="1260529"/>
                  <a:pt x="184206" y="1283812"/>
                  <a:pt x="160923" y="1345195"/>
                </a:cubicBezTo>
                <a:cubicBezTo>
                  <a:pt x="137640" y="1406578"/>
                  <a:pt x="117884" y="1499712"/>
                  <a:pt x="97423" y="1582262"/>
                </a:cubicBezTo>
                <a:cubicBezTo>
                  <a:pt x="76962" y="1664812"/>
                  <a:pt x="54384" y="1757945"/>
                  <a:pt x="38156" y="1840495"/>
                </a:cubicBezTo>
                <a:cubicBezTo>
                  <a:pt x="21928" y="1923045"/>
                  <a:pt x="1467" y="2009123"/>
                  <a:pt x="56" y="2077562"/>
                </a:cubicBezTo>
                <a:cubicBezTo>
                  <a:pt x="-1355" y="2146001"/>
                  <a:pt x="24044" y="2208090"/>
                  <a:pt x="29689" y="2251129"/>
                </a:cubicBezTo>
                <a:cubicBezTo>
                  <a:pt x="35333" y="2294168"/>
                  <a:pt x="-11233" y="2320978"/>
                  <a:pt x="33923" y="2335795"/>
                </a:cubicBezTo>
                <a:cubicBezTo>
                  <a:pt x="79079" y="2350612"/>
                  <a:pt x="300623" y="2340029"/>
                  <a:pt x="300623" y="2340029"/>
                </a:cubicBezTo>
                <a:lnTo>
                  <a:pt x="1418223" y="2318862"/>
                </a:lnTo>
                <a:cubicBezTo>
                  <a:pt x="1603784" y="2275823"/>
                  <a:pt x="1411872" y="2155878"/>
                  <a:pt x="1413989" y="2081795"/>
                </a:cubicBezTo>
                <a:cubicBezTo>
                  <a:pt x="1416106" y="2007712"/>
                  <a:pt x="1436567" y="1957618"/>
                  <a:pt x="1430923" y="1874362"/>
                </a:cubicBezTo>
                <a:cubicBezTo>
                  <a:pt x="1425279" y="1791107"/>
                  <a:pt x="1416812" y="1703618"/>
                  <a:pt x="1380123" y="1582262"/>
                </a:cubicBezTo>
                <a:cubicBezTo>
                  <a:pt x="1343434" y="1460907"/>
                  <a:pt x="1258061" y="1236540"/>
                  <a:pt x="1210789" y="1146229"/>
                </a:cubicBezTo>
                <a:cubicBezTo>
                  <a:pt x="1163517" y="1055918"/>
                  <a:pt x="1117656" y="1071440"/>
                  <a:pt x="1096489" y="1040395"/>
                </a:cubicBezTo>
                <a:cubicBezTo>
                  <a:pt x="1075322" y="1009351"/>
                  <a:pt x="1064033" y="988890"/>
                  <a:pt x="1083789" y="959962"/>
                </a:cubicBezTo>
                <a:cubicBezTo>
                  <a:pt x="1103545" y="931034"/>
                  <a:pt x="1188212" y="907751"/>
                  <a:pt x="1215023" y="866829"/>
                </a:cubicBezTo>
                <a:cubicBezTo>
                  <a:pt x="1241834" y="825907"/>
                  <a:pt x="1251006" y="757468"/>
                  <a:pt x="1244656" y="714429"/>
                </a:cubicBezTo>
                <a:cubicBezTo>
                  <a:pt x="1238306" y="671390"/>
                  <a:pt x="1182567" y="657278"/>
                  <a:pt x="1176923" y="608595"/>
                </a:cubicBezTo>
                <a:cubicBezTo>
                  <a:pt x="1171279" y="559912"/>
                  <a:pt x="1210789" y="490062"/>
                  <a:pt x="1210789" y="422329"/>
                </a:cubicBezTo>
                <a:cubicBezTo>
                  <a:pt x="1210789" y="354596"/>
                  <a:pt x="1213612" y="262167"/>
                  <a:pt x="1176923" y="202195"/>
                </a:cubicBezTo>
                <a:cubicBezTo>
                  <a:pt x="1140234" y="142223"/>
                  <a:pt x="1061917" y="94950"/>
                  <a:pt x="990656" y="62495"/>
                </a:cubicBezTo>
                <a:cubicBezTo>
                  <a:pt x="919395" y="30040"/>
                  <a:pt x="822028" y="17340"/>
                  <a:pt x="749356" y="7462"/>
                </a:cubicBezTo>
                <a:cubicBezTo>
                  <a:pt x="676684" y="-2416"/>
                  <a:pt x="613890" y="-1004"/>
                  <a:pt x="554623" y="3229"/>
                </a:cubicBezTo>
                <a:cubicBezTo>
                  <a:pt x="495356" y="7462"/>
                  <a:pt x="450906" y="8168"/>
                  <a:pt x="393756" y="32862"/>
                </a:cubicBezTo>
                <a:cubicBezTo>
                  <a:pt x="336606" y="57556"/>
                  <a:pt x="261817" y="90012"/>
                  <a:pt x="215956" y="147162"/>
                </a:cubicBezTo>
                <a:close/>
              </a:path>
            </a:pathLst>
          </a:custGeom>
          <a:noFill/>
          <a:ln w="28575">
            <a:solidFill>
              <a:srgbClr val="00A65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พระเจ้าฝรั่งมังฆ้อง">
            <a:extLst>
              <a:ext uri="{FF2B5EF4-FFF2-40B4-BE49-F238E27FC236}">
                <a16:creationId xmlns:a16="http://schemas.microsoft.com/office/drawing/2014/main" id="{DC431943-ABFE-4368-B152-FF52C1121C0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/>
        </p:blipFill>
        <p:spPr>
          <a:xfrm>
            <a:off x="9966295" y="993812"/>
            <a:ext cx="1190782" cy="2246765"/>
          </a:xfrm>
          <a:prstGeom prst="rect">
            <a:avLst/>
          </a:prstGeom>
        </p:spPr>
      </p:pic>
      <p:grpSp>
        <p:nvGrpSpPr>
          <p:cNvPr id="107" name="พระเจ้าฝรั่งมังฆ้อง ตอบ">
            <a:extLst>
              <a:ext uri="{FF2B5EF4-FFF2-40B4-BE49-F238E27FC236}">
                <a16:creationId xmlns:a16="http://schemas.microsoft.com/office/drawing/2014/main" id="{787E3851-EC7E-40E3-9358-C1FB361A3CCF}"/>
              </a:ext>
            </a:extLst>
          </p:cNvPr>
          <p:cNvGrpSpPr/>
          <p:nvPr/>
        </p:nvGrpSpPr>
        <p:grpSpPr>
          <a:xfrm>
            <a:off x="9441917" y="2937370"/>
            <a:ext cx="2103743" cy="520305"/>
            <a:chOff x="5147984" y="2360627"/>
            <a:chExt cx="1874892" cy="450781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B81EB8E-F9AE-41FB-AB53-65882C7DB189}"/>
                </a:ext>
              </a:extLst>
            </p:cNvPr>
            <p:cNvSpPr/>
            <p:nvPr/>
          </p:nvSpPr>
          <p:spPr>
            <a:xfrm>
              <a:off x="5170026" y="2420446"/>
              <a:ext cx="1852850" cy="390962"/>
            </a:xfrm>
            <a:prstGeom prst="roundRect">
              <a:avLst>
                <a:gd name="adj" fmla="val 26974"/>
              </a:avLst>
            </a:prstGeom>
            <a:solidFill>
              <a:srgbClr val="E9F1F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BBE5096B-9AE0-460E-B403-9BB4317C2B1F}"/>
                </a:ext>
              </a:extLst>
            </p:cNvPr>
            <p:cNvGrpSpPr/>
            <p:nvPr/>
          </p:nvGrpSpPr>
          <p:grpSpPr>
            <a:xfrm>
              <a:off x="5147984" y="2360627"/>
              <a:ext cx="1865142" cy="416549"/>
              <a:chOff x="5147534" y="2365765"/>
              <a:chExt cx="1865142" cy="416549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06B9DA6-62E1-4E15-891B-41A351E5E3E0}"/>
                  </a:ext>
                </a:extLst>
              </p:cNvPr>
              <p:cNvSpPr/>
              <p:nvPr/>
            </p:nvSpPr>
            <p:spPr>
              <a:xfrm>
                <a:off x="5215184" y="2366538"/>
                <a:ext cx="1761635" cy="402628"/>
              </a:xfrm>
              <a:prstGeom prst="roundRect">
                <a:avLst>
                  <a:gd name="adj" fmla="val 26974"/>
                </a:avLst>
              </a:prstGeom>
              <a:solidFill>
                <a:srgbClr val="F994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EF1B7A18-D837-46CF-B3B4-DF126CBD62D8}"/>
                  </a:ext>
                </a:extLst>
              </p:cNvPr>
              <p:cNvSpPr/>
              <p:nvPr/>
            </p:nvSpPr>
            <p:spPr>
              <a:xfrm>
                <a:off x="5215184" y="2365765"/>
                <a:ext cx="1761635" cy="356026"/>
              </a:xfrm>
              <a:prstGeom prst="roundRect">
                <a:avLst>
                  <a:gd name="adj" fmla="val 26974"/>
                </a:avLst>
              </a:prstGeom>
              <a:solidFill>
                <a:schemeClr val="bg1"/>
              </a:solidFill>
              <a:ln w="12700">
                <a:solidFill>
                  <a:srgbClr val="F99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6B2BEE-303D-4745-91E7-A31A94EC1557}"/>
                  </a:ext>
                </a:extLst>
              </p:cNvPr>
              <p:cNvSpPr txBox="1"/>
              <p:nvPr/>
            </p:nvSpPr>
            <p:spPr>
              <a:xfrm>
                <a:off x="5147534" y="2382338"/>
                <a:ext cx="1865142" cy="399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F994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พระเจ้าฝรั่งมังฆ้อง</a:t>
                </a:r>
              </a:p>
            </p:txBody>
          </p:sp>
        </p:grpSp>
      </p:grpSp>
      <p:grpSp>
        <p:nvGrpSpPr>
          <p:cNvPr id="113" name="พระเจ้าฝรั่งมังฆ้อง คำตอบ">
            <a:extLst>
              <a:ext uri="{FF2B5EF4-FFF2-40B4-BE49-F238E27FC236}">
                <a16:creationId xmlns:a16="http://schemas.microsoft.com/office/drawing/2014/main" id="{8D7B6A59-BC95-415A-BA2C-00E09D18C5AA}"/>
              </a:ext>
            </a:extLst>
          </p:cNvPr>
          <p:cNvGrpSpPr/>
          <p:nvPr/>
        </p:nvGrpSpPr>
        <p:grpSpPr>
          <a:xfrm>
            <a:off x="9522002" y="2911155"/>
            <a:ext cx="1976661" cy="494146"/>
            <a:chOff x="5212508" y="2366538"/>
            <a:chExt cx="1764311" cy="428939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98746E09-5280-4CA3-914F-3F4744742011}"/>
                </a:ext>
              </a:extLst>
            </p:cNvPr>
            <p:cNvSpPr/>
            <p:nvPr/>
          </p:nvSpPr>
          <p:spPr>
            <a:xfrm>
              <a:off x="5212508" y="2366538"/>
              <a:ext cx="1764311" cy="402628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90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3ED561A8-4ECB-4C53-BC70-EE0D6CFF34E5}"/>
                </a:ext>
              </a:extLst>
            </p:cNvPr>
            <p:cNvSpPr/>
            <p:nvPr/>
          </p:nvSpPr>
          <p:spPr>
            <a:xfrm>
              <a:off x="5215184" y="2394449"/>
              <a:ext cx="1761635" cy="401028"/>
            </a:xfrm>
            <a:prstGeom prst="roundRect">
              <a:avLst>
                <a:gd name="adj" fmla="val 26974"/>
              </a:avLst>
            </a:prstGeom>
            <a:solidFill>
              <a:srgbClr val="00A651"/>
            </a:solidFill>
            <a:ln w="1270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พระเจ้าฝรั่งมังฆ้อง</a:t>
              </a:r>
            </a:p>
          </p:txBody>
        </p:sp>
      </p:grpSp>
      <p:pic>
        <p:nvPicPr>
          <p:cNvPr id="80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4A4DF551-AC36-4C4C-902D-9575C0E651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8" y="6222242"/>
            <a:ext cx="1105348" cy="484579"/>
          </a:xfrm>
          <a:prstGeom prst="rect">
            <a:avLst/>
          </a:prstGeom>
        </p:spPr>
      </p:pic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466320A-CD95-4C8E-890D-CCF438D3E6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9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4" grpId="1" animBg="1"/>
          <p:bldP spid="10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9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" fill="hold">
                          <p:stCondLst>
                            <p:cond delay="0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9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5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6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7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8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9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0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32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2" dur="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18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4" dur="18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5" dur="18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6" dur="18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5" grpId="0" animBg="1"/>
          <p:bldP spid="35" grpId="1" animBg="1"/>
          <p:bldP spid="65" grpId="0" animBg="1"/>
          <p:bldP spid="65" grpId="1" animBg="1"/>
          <p:bldP spid="4" grpId="0" animBg="1"/>
          <p:bldP spid="4" grpId="1" animBg="1"/>
          <p:bldP spid="105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518765" y="4031556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518765" y="3994145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C3436C0-7CAD-4283-8C77-37D1BC2464B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3"/>
            <a:ext cx="5048249" cy="685489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EAF56B6-556D-4B1A-B0F6-A6BF871BB9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3600" y="145211"/>
            <a:ext cx="5401524" cy="3956647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2"/>
            <a:ext cx="9016457" cy="2449892"/>
            <a:chOff x="1542902" y="4187299"/>
            <a:chExt cx="9016457" cy="610204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6102048"/>
            </a:xfrm>
            <a:prstGeom prst="roundRect">
              <a:avLst>
                <a:gd name="adj" fmla="val 425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5839824"/>
              <a:ext cx="8218688" cy="3296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 ๕.๑ ม.๑/๑ สรุปเนื้อหาวรรณคดีและวรรณกรรมที่อ่าน 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 ๕.๑ ม.๑/๒ วิเคราะห์วรรณคดีและวรรณกรรมที่อ่านพร้อมยกเหตุผลประกอบ 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 ๕.๑ ม.๑/๓ อธิบายคุณค่าของวรรณคดีและวรรณกรรมที่อ่าน 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 ๕.๑ ม.๑/๔ สรุปความรู้และข้อคิดจากการอ่านเพื่อประยุกต์ใช้ในชีวิตจริง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4652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755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97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7275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8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465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B836E064-1ADE-4D1B-9C45-3C7BAB5CA1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F4E2E29-05A7-493F-938F-4232914F18B2}"/>
              </a:ext>
            </a:extLst>
          </p:cNvPr>
          <p:cNvSpPr/>
          <p:nvPr/>
        </p:nvSpPr>
        <p:spPr>
          <a:xfrm>
            <a:off x="266972" y="790316"/>
            <a:ext cx="11658054" cy="5685888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5C821D7-78B7-4ACC-B087-A4BD7112502F}"/>
              </a:ext>
            </a:extLst>
          </p:cNvPr>
          <p:cNvSpPr/>
          <p:nvPr/>
        </p:nvSpPr>
        <p:spPr>
          <a:xfrm>
            <a:off x="1119012" y="2134475"/>
            <a:ext cx="9431947" cy="991202"/>
          </a:xfrm>
          <a:prstGeom prst="roundRect">
            <a:avLst>
              <a:gd name="adj" fmla="val 27241"/>
            </a:avLst>
          </a:prstGeom>
          <a:noFill/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ราชาธิราช ตอน สมิงพระรามอาสา แฝงไปด้วยความคิด และความเชื่อของสังคมหลายประการ โดยสามารถดูได้</a:t>
            </a:r>
            <a:r>
              <a:rPr lang="en-US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จากตัวอย่าง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9DCD558-A5EB-4D53-B2FA-197A26FC96EC}"/>
              </a:ext>
            </a:extLst>
          </p:cNvPr>
          <p:cNvGrpSpPr/>
          <p:nvPr/>
        </p:nvGrpSpPr>
        <p:grpSpPr>
          <a:xfrm>
            <a:off x="331459" y="260701"/>
            <a:ext cx="4246225" cy="1005840"/>
            <a:chOff x="6264276" y="3634091"/>
            <a:chExt cx="4541404" cy="107576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7512A22-74B6-465E-A649-818E6C84BA0E}"/>
                </a:ext>
              </a:extLst>
            </p:cNvPr>
            <p:cNvGrpSpPr/>
            <p:nvPr/>
          </p:nvGrpSpPr>
          <p:grpSpPr>
            <a:xfrm>
              <a:off x="6264276" y="3634091"/>
              <a:ext cx="4541404" cy="1075761"/>
              <a:chOff x="6264276" y="3634091"/>
              <a:chExt cx="4541404" cy="1075761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311A3ED-8570-401F-A90C-6638E7BB94EF}"/>
                  </a:ext>
                </a:extLst>
              </p:cNvPr>
              <p:cNvGrpSpPr/>
              <p:nvPr/>
            </p:nvGrpSpPr>
            <p:grpSpPr>
              <a:xfrm>
                <a:off x="6738634" y="3808299"/>
                <a:ext cx="4067046" cy="762000"/>
                <a:chOff x="3948545" y="3635522"/>
                <a:chExt cx="4582402" cy="762000"/>
              </a:xfrm>
            </p:grpSpPr>
            <p:sp>
              <p:nvSpPr>
                <p:cNvPr id="39" name="Rectangle: Rounded Corners 38">
                  <a:extLst>
                    <a:ext uri="{FF2B5EF4-FFF2-40B4-BE49-F238E27FC236}">
                      <a16:creationId xmlns:a16="http://schemas.microsoft.com/office/drawing/2014/main" id="{6ED81F59-2ABE-47B9-A068-F04A6594E411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ectangle: Rounded Corners 39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670502EC-CCFF-415B-A0BD-8A2E39E34E20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CA0D7C6-EC3E-4C74-BB7F-C3A5AA2892F6}"/>
                  </a:ext>
                </a:extLst>
              </p:cNvPr>
              <p:cNvSpPr txBox="1"/>
              <p:nvPr/>
            </p:nvSpPr>
            <p:spPr>
              <a:xfrm>
                <a:off x="7312599" y="3837535"/>
                <a:ext cx="3321553" cy="673956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คุณค่าด้านเนื้อหา</a:t>
                </a: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655FB626-E19B-484F-8F60-7AE5C89F5D95}"/>
                  </a:ext>
                </a:extLst>
              </p:cNvPr>
              <p:cNvSpPr/>
              <p:nvPr/>
            </p:nvSpPr>
            <p:spPr>
              <a:xfrm>
                <a:off x="6264276" y="3634091"/>
                <a:ext cx="1075762" cy="1075761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87AB921-E68E-4AFC-9E96-9CB475993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6305" y="3778895"/>
              <a:ext cx="732764" cy="732763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BACDECB-74E0-4CB9-94B1-71AD592AB664}"/>
              </a:ext>
            </a:extLst>
          </p:cNvPr>
          <p:cNvGrpSpPr/>
          <p:nvPr/>
        </p:nvGrpSpPr>
        <p:grpSpPr>
          <a:xfrm>
            <a:off x="2185072" y="3207729"/>
            <a:ext cx="7825696" cy="923330"/>
            <a:chOff x="3388701" y="3260903"/>
            <a:chExt cx="8457787" cy="99790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B26E519-B3D1-4909-B751-74B89F5B0CF3}"/>
                </a:ext>
              </a:extLst>
            </p:cNvPr>
            <p:cNvGrpSpPr/>
            <p:nvPr/>
          </p:nvGrpSpPr>
          <p:grpSpPr>
            <a:xfrm>
              <a:off x="4194693" y="3380030"/>
              <a:ext cx="7651795" cy="802276"/>
              <a:chOff x="4569917" y="3207094"/>
              <a:chExt cx="8524428" cy="802276"/>
            </a:xfrm>
          </p:grpSpPr>
          <p:sp>
            <p:nvSpPr>
              <p:cNvPr id="54" name="Rounded Rectangle 14">
                <a:extLst>
                  <a:ext uri="{FF2B5EF4-FFF2-40B4-BE49-F238E27FC236}">
                    <a16:creationId xmlns:a16="http://schemas.microsoft.com/office/drawing/2014/main" id="{73462593-F14F-436B-A6F9-656C0D6C440B}"/>
                  </a:ext>
                </a:extLst>
              </p:cNvPr>
              <p:cNvSpPr/>
              <p:nvPr/>
            </p:nvSpPr>
            <p:spPr>
              <a:xfrm>
                <a:off x="4664799" y="3264659"/>
                <a:ext cx="8370664" cy="693572"/>
              </a:xfrm>
              <a:prstGeom prst="roundRect">
                <a:avLst>
                  <a:gd name="adj" fmla="val 50000"/>
                </a:avLst>
              </a:prstGeom>
              <a:solidFill>
                <a:srgbClr val="A9DC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0DA6AE2-76E3-43C4-80D0-601CF6CDCBE0}"/>
                  </a:ext>
                </a:extLst>
              </p:cNvPr>
              <p:cNvSpPr txBox="1"/>
              <p:nvPr/>
            </p:nvSpPr>
            <p:spPr>
              <a:xfrm>
                <a:off x="4778257" y="3327598"/>
                <a:ext cx="2293667" cy="632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การรักษาสัจจะ</a:t>
                </a:r>
              </a:p>
            </p:txBody>
          </p:sp>
          <p:sp>
            <p:nvSpPr>
              <p:cNvPr id="59" name="Rounded Rectangle 14">
                <a:extLst>
                  <a:ext uri="{FF2B5EF4-FFF2-40B4-BE49-F238E27FC236}">
                    <a16:creationId xmlns:a16="http://schemas.microsoft.com/office/drawing/2014/main" id="{7A71E3E1-D285-4223-A0C3-86CB25B620CD}"/>
                  </a:ext>
                </a:extLst>
              </p:cNvPr>
              <p:cNvSpPr/>
              <p:nvPr/>
            </p:nvSpPr>
            <p:spPr>
              <a:xfrm>
                <a:off x="4569917" y="3207094"/>
                <a:ext cx="8524428" cy="802276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rgbClr val="ACDEF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F646A89-CE5C-41C5-B680-BC5557C375CE}"/>
                </a:ext>
              </a:extLst>
            </p:cNvPr>
            <p:cNvGrpSpPr/>
            <p:nvPr/>
          </p:nvGrpSpPr>
          <p:grpSpPr>
            <a:xfrm>
              <a:off x="3388701" y="3260903"/>
              <a:ext cx="647696" cy="997908"/>
              <a:chOff x="3764461" y="3104550"/>
              <a:chExt cx="647696" cy="9979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0542E242-7543-41CF-AABC-B7640AACE828}"/>
                  </a:ext>
                </a:extLst>
              </p:cNvPr>
              <p:cNvSpPr/>
              <p:nvPr/>
            </p:nvSpPr>
            <p:spPr>
              <a:xfrm>
                <a:off x="3797907" y="3342361"/>
                <a:ext cx="572502" cy="57250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58DD1"/>
                  </a:solidFill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DCEC5F2-4BAA-4F50-9B3A-A7F50EFE507D}"/>
                  </a:ext>
                </a:extLst>
              </p:cNvPr>
              <p:cNvSpPr txBox="1"/>
              <p:nvPr/>
            </p:nvSpPr>
            <p:spPr>
              <a:xfrm>
                <a:off x="3764461" y="3104550"/>
                <a:ext cx="647696" cy="99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5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๑</a:t>
                </a: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2AA4147-4772-47A1-AD5C-DE4886FC9B7B}"/>
              </a:ext>
            </a:extLst>
          </p:cNvPr>
          <p:cNvGrpSpPr/>
          <p:nvPr/>
        </p:nvGrpSpPr>
        <p:grpSpPr>
          <a:xfrm>
            <a:off x="2174615" y="4227006"/>
            <a:ext cx="7836156" cy="923330"/>
            <a:chOff x="3402730" y="4827624"/>
            <a:chExt cx="8469086" cy="99790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35622FE-887D-4C94-A6E5-328D21A63A94}"/>
                </a:ext>
              </a:extLst>
            </p:cNvPr>
            <p:cNvGrpSpPr/>
            <p:nvPr/>
          </p:nvGrpSpPr>
          <p:grpSpPr>
            <a:xfrm>
              <a:off x="4194694" y="4890233"/>
              <a:ext cx="7677122" cy="812043"/>
              <a:chOff x="4571999" y="3200500"/>
              <a:chExt cx="5166809" cy="812043"/>
            </a:xfrm>
          </p:grpSpPr>
          <p:sp>
            <p:nvSpPr>
              <p:cNvPr id="68" name="Rounded Rectangle 14">
                <a:extLst>
                  <a:ext uri="{FF2B5EF4-FFF2-40B4-BE49-F238E27FC236}">
                    <a16:creationId xmlns:a16="http://schemas.microsoft.com/office/drawing/2014/main" id="{0583E513-B746-4777-B0D0-37215294E0F9}"/>
                  </a:ext>
                </a:extLst>
              </p:cNvPr>
              <p:cNvSpPr/>
              <p:nvPr/>
            </p:nvSpPr>
            <p:spPr>
              <a:xfrm>
                <a:off x="4629318" y="3264659"/>
                <a:ext cx="5073918" cy="693572"/>
              </a:xfrm>
              <a:prstGeom prst="roundRect">
                <a:avLst>
                  <a:gd name="adj" fmla="val 50000"/>
                </a:avLst>
              </a:prstGeom>
              <a:solidFill>
                <a:srgbClr val="A9DC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16F54A2-634C-465E-97B0-6CD42387A749}"/>
                  </a:ext>
                </a:extLst>
              </p:cNvPr>
              <p:cNvSpPr txBox="1"/>
              <p:nvPr/>
            </p:nvSpPr>
            <p:spPr>
              <a:xfrm>
                <a:off x="4638298" y="3312845"/>
                <a:ext cx="5073918" cy="632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การปูนบำเหน็จรางวัลให้แก่ผู้ทำคุณประโยชน์ต่อประเทศชาติ</a:t>
                </a:r>
              </a:p>
            </p:txBody>
          </p:sp>
          <p:sp>
            <p:nvSpPr>
              <p:cNvPr id="70" name="Rounded Rectangle 14">
                <a:extLst>
                  <a:ext uri="{FF2B5EF4-FFF2-40B4-BE49-F238E27FC236}">
                    <a16:creationId xmlns:a16="http://schemas.microsoft.com/office/drawing/2014/main" id="{3D098988-3ACD-4F4D-8020-998E92A18567}"/>
                  </a:ext>
                </a:extLst>
              </p:cNvPr>
              <p:cNvSpPr/>
              <p:nvPr/>
            </p:nvSpPr>
            <p:spPr>
              <a:xfrm>
                <a:off x="4571999" y="3200500"/>
                <a:ext cx="5166809" cy="812043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rgbClr val="ACDEF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EFB2E117-9D3C-4927-99F8-292DF9D6E59A}"/>
                </a:ext>
              </a:extLst>
            </p:cNvPr>
            <p:cNvGrpSpPr/>
            <p:nvPr/>
          </p:nvGrpSpPr>
          <p:grpSpPr>
            <a:xfrm>
              <a:off x="3402730" y="4827624"/>
              <a:ext cx="647696" cy="997908"/>
              <a:chOff x="3778490" y="3154474"/>
              <a:chExt cx="647696" cy="997908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2DA2A95-665A-4BE4-83C0-D4E75506AA61}"/>
                  </a:ext>
                </a:extLst>
              </p:cNvPr>
              <p:cNvSpPr/>
              <p:nvPr/>
            </p:nvSpPr>
            <p:spPr>
              <a:xfrm>
                <a:off x="3797907" y="3342361"/>
                <a:ext cx="572502" cy="57250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58DD1"/>
                  </a:solidFill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503CB39-052A-468C-87FB-3FE2FB612D21}"/>
                  </a:ext>
                </a:extLst>
              </p:cNvPr>
              <p:cNvSpPr txBox="1"/>
              <p:nvPr/>
            </p:nvSpPr>
            <p:spPr>
              <a:xfrm>
                <a:off x="3778490" y="3154474"/>
                <a:ext cx="647696" cy="99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5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๒</a:t>
                </a: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DB892C77-89BF-413D-96DF-6BF525237C64}"/>
              </a:ext>
            </a:extLst>
          </p:cNvPr>
          <p:cNvGrpSpPr/>
          <p:nvPr/>
        </p:nvGrpSpPr>
        <p:grpSpPr>
          <a:xfrm>
            <a:off x="2157793" y="5197349"/>
            <a:ext cx="7852978" cy="923330"/>
            <a:chOff x="3384549" y="4793058"/>
            <a:chExt cx="8487268" cy="997908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DFC9C691-BE51-4F40-9571-5AC45E9A241C}"/>
                </a:ext>
              </a:extLst>
            </p:cNvPr>
            <p:cNvGrpSpPr/>
            <p:nvPr/>
          </p:nvGrpSpPr>
          <p:grpSpPr>
            <a:xfrm>
              <a:off x="4194694" y="4890233"/>
              <a:ext cx="7677123" cy="812043"/>
              <a:chOff x="4571999" y="3200500"/>
              <a:chExt cx="5166811" cy="812043"/>
            </a:xfrm>
          </p:grpSpPr>
          <p:sp>
            <p:nvSpPr>
              <p:cNvPr id="76" name="Rounded Rectangle 14">
                <a:extLst>
                  <a:ext uri="{FF2B5EF4-FFF2-40B4-BE49-F238E27FC236}">
                    <a16:creationId xmlns:a16="http://schemas.microsoft.com/office/drawing/2014/main" id="{AD61950E-560B-43C2-9D0B-E6324F5ACF16}"/>
                  </a:ext>
                </a:extLst>
              </p:cNvPr>
              <p:cNvSpPr/>
              <p:nvPr/>
            </p:nvSpPr>
            <p:spPr>
              <a:xfrm>
                <a:off x="4629318" y="3264659"/>
                <a:ext cx="5073918" cy="693572"/>
              </a:xfrm>
              <a:prstGeom prst="roundRect">
                <a:avLst>
                  <a:gd name="adj" fmla="val 50000"/>
                </a:avLst>
              </a:prstGeom>
              <a:solidFill>
                <a:srgbClr val="A9DC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0DC3A94-637C-413E-966C-B33597A4946D}"/>
                  </a:ext>
                </a:extLst>
              </p:cNvPr>
              <p:cNvSpPr txBox="1"/>
              <p:nvPr/>
            </p:nvSpPr>
            <p:spPr>
              <a:xfrm>
                <a:off x="4681428" y="3338352"/>
                <a:ext cx="1718201" cy="632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ความเชื่อเรื่องฤกษ์</a:t>
                </a:r>
              </a:p>
            </p:txBody>
          </p:sp>
          <p:sp>
            <p:nvSpPr>
              <p:cNvPr id="78" name="Rounded Rectangle 14">
                <a:extLst>
                  <a:ext uri="{FF2B5EF4-FFF2-40B4-BE49-F238E27FC236}">
                    <a16:creationId xmlns:a16="http://schemas.microsoft.com/office/drawing/2014/main" id="{04FDA48B-4CC6-4FE7-9B36-547877F67740}"/>
                  </a:ext>
                </a:extLst>
              </p:cNvPr>
              <p:cNvSpPr/>
              <p:nvPr/>
            </p:nvSpPr>
            <p:spPr>
              <a:xfrm>
                <a:off x="4571999" y="3200500"/>
                <a:ext cx="5166811" cy="812043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rgbClr val="ACDEF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12C4C915-09F5-412A-AFE8-6ED74CEA1F2F}"/>
                </a:ext>
              </a:extLst>
            </p:cNvPr>
            <p:cNvGrpSpPr/>
            <p:nvPr/>
          </p:nvGrpSpPr>
          <p:grpSpPr>
            <a:xfrm>
              <a:off x="3384549" y="4793058"/>
              <a:ext cx="647696" cy="997908"/>
              <a:chOff x="3760309" y="3119908"/>
              <a:chExt cx="647696" cy="997908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DC3F1BDA-6892-4C97-A5A1-05C905DB4BB5}"/>
                  </a:ext>
                </a:extLst>
              </p:cNvPr>
              <p:cNvSpPr/>
              <p:nvPr/>
            </p:nvSpPr>
            <p:spPr>
              <a:xfrm>
                <a:off x="3797907" y="3342361"/>
                <a:ext cx="572502" cy="57250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58DD1"/>
                  </a:solidFill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F188BC4-57EE-4A86-890D-768C83D3E46E}"/>
                  </a:ext>
                </a:extLst>
              </p:cNvPr>
              <p:cNvSpPr txBox="1"/>
              <p:nvPr/>
            </p:nvSpPr>
            <p:spPr>
              <a:xfrm>
                <a:off x="3760309" y="3119908"/>
                <a:ext cx="647696" cy="99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5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๓</a:t>
                </a:r>
              </a:p>
            </p:txBody>
          </p:sp>
        </p:grpSp>
      </p:grpSp>
      <p:pic>
        <p:nvPicPr>
          <p:cNvPr id="49" name="ANS">
            <a:hlinkClick r:id="rId6" action="ppaction://hlinksldjump"/>
            <a:extLst>
              <a:ext uri="{FF2B5EF4-FFF2-40B4-BE49-F238E27FC236}">
                <a16:creationId xmlns:a16="http://schemas.microsoft.com/office/drawing/2014/main" id="{8ACEA109-6289-4998-904F-3856C80041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22E548-91AE-4861-AD48-C6E14B1417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1936" y="1258487"/>
            <a:ext cx="8199831" cy="798645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272518-847D-4C9D-B09D-D15B6FE9B4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8FD83984-058A-4DBB-809F-50BCCA26B4E8}"/>
              </a:ext>
            </a:extLst>
          </p:cNvPr>
          <p:cNvSpPr/>
          <p:nvPr/>
        </p:nvSpPr>
        <p:spPr>
          <a:xfrm>
            <a:off x="-4547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8F4BDD-B811-44E5-9E19-1A524EC2B09D}"/>
              </a:ext>
            </a:extLst>
          </p:cNvPr>
          <p:cNvSpPr/>
          <p:nvPr/>
        </p:nvSpPr>
        <p:spPr>
          <a:xfrm>
            <a:off x="907728" y="654913"/>
            <a:ext cx="10367451" cy="556191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C59EB1-2E26-429A-B378-667B2F5651F5}"/>
              </a:ext>
            </a:extLst>
          </p:cNvPr>
          <p:cNvSpPr/>
          <p:nvPr/>
        </p:nvSpPr>
        <p:spPr>
          <a:xfrm>
            <a:off x="1312297" y="1992991"/>
            <a:ext cx="95557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เป็นการรักษาคำพูดของตนเอง โดยปฏิบัติตามที่ได้พูดไว้ตั้งแต่ต้น ไม่มีการเปลี่ยนแปลง เช่น การรักษาคำพูดของพระเจ้า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กรุงต้าฉิง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เมื่อกา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มะนี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แพ้ก็ยกทัพกลับไปโดยไม่ทำอันตรายแก่ผู้ใด ตามที่ได้พูดไว้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2DA0736-F8F8-4C51-8A67-E63811AF28BF}"/>
              </a:ext>
            </a:extLst>
          </p:cNvPr>
          <p:cNvGrpSpPr/>
          <p:nvPr/>
        </p:nvGrpSpPr>
        <p:grpSpPr>
          <a:xfrm>
            <a:off x="1543667" y="1034403"/>
            <a:ext cx="2923558" cy="745113"/>
            <a:chOff x="724435" y="3371274"/>
            <a:chExt cx="2923558" cy="74511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D42FFD5-3BED-404D-8541-1356F003F7FC}"/>
                </a:ext>
              </a:extLst>
            </p:cNvPr>
            <p:cNvSpPr/>
            <p:nvPr/>
          </p:nvSpPr>
          <p:spPr>
            <a:xfrm>
              <a:off x="1542968" y="3443140"/>
              <a:ext cx="21050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solidFill>
                    <a:srgbClr val="CC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การรักษาสัจจะ</a:t>
              </a:r>
              <a:endParaRPr lang="en-US" sz="3600" b="1" dirty="0">
                <a:solidFill>
                  <a:srgbClr val="CC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198ABCA-D650-4113-9FC1-963BFD1C9970}"/>
                </a:ext>
              </a:extLst>
            </p:cNvPr>
            <p:cNvGrpSpPr/>
            <p:nvPr/>
          </p:nvGrpSpPr>
          <p:grpSpPr>
            <a:xfrm>
              <a:off x="724435" y="3371274"/>
              <a:ext cx="745113" cy="745113"/>
              <a:chOff x="937740" y="2545096"/>
              <a:chExt cx="819624" cy="819624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7D4B2E6-0205-45BB-B842-40ED4E785DBD}"/>
                  </a:ext>
                </a:extLst>
              </p:cNvPr>
              <p:cNvSpPr/>
              <p:nvPr/>
            </p:nvSpPr>
            <p:spPr>
              <a:xfrm>
                <a:off x="937740" y="2545096"/>
                <a:ext cx="819624" cy="819624"/>
              </a:xfrm>
              <a:prstGeom prst="ellipse">
                <a:avLst/>
              </a:prstGeom>
              <a:solidFill>
                <a:srgbClr val="1F49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9DFFF500-5255-4B19-A37E-8E28F0D9F0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0761" y="2741212"/>
                <a:ext cx="806602" cy="483813"/>
              </a:xfrm>
              <a:prstGeom prst="rect">
                <a:avLst/>
              </a:prstGeom>
            </p:spPr>
          </p:pic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FC06F91-D622-4C80-AF65-DE9CBD666EE8}"/>
              </a:ext>
            </a:extLst>
          </p:cNvPr>
          <p:cNvGrpSpPr/>
          <p:nvPr/>
        </p:nvGrpSpPr>
        <p:grpSpPr>
          <a:xfrm>
            <a:off x="1611405" y="3287568"/>
            <a:ext cx="8960096" cy="2571198"/>
            <a:chOff x="6383956" y="530649"/>
            <a:chExt cx="6412211" cy="3354341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C722481-3EB9-496A-8942-A1BE34ADD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3956" y="530649"/>
              <a:ext cx="6412211" cy="3128538"/>
            </a:xfrm>
            <a:prstGeom prst="rect">
              <a:avLst/>
            </a:prstGeom>
          </p:spPr>
        </p:pic>
        <p:sp>
          <p:nvSpPr>
            <p:cNvPr id="60" name="Rounded Rectangle 3">
              <a:extLst>
                <a:ext uri="{FF2B5EF4-FFF2-40B4-BE49-F238E27FC236}">
                  <a16:creationId xmlns:a16="http://schemas.microsoft.com/office/drawing/2014/main" id="{017DD99E-4FC7-411D-BA1F-B7DC325AB764}"/>
                </a:ext>
              </a:extLst>
            </p:cNvPr>
            <p:cNvSpPr/>
            <p:nvPr/>
          </p:nvSpPr>
          <p:spPr>
            <a:xfrm>
              <a:off x="6669529" y="811212"/>
              <a:ext cx="5841064" cy="2554545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615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00789FE-56D6-4B4E-815B-1977229BD064}"/>
                </a:ext>
              </a:extLst>
            </p:cNvPr>
            <p:cNvSpPr/>
            <p:nvPr/>
          </p:nvSpPr>
          <p:spPr>
            <a:xfrm>
              <a:off x="6668609" y="1207334"/>
              <a:ext cx="5841064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...พระเจ้ากรุงจีนได้ฟังก็ตรัสห้าม นายทัพนายกองทแกล้วทหารทั้งปวงว่าเราเป็นกษัตริย์ผู้ใหญ่อันประเสริฐ ได้ให้คำมั่นสัญญาไว้แก่เขาแล้ว จะกลับคำไปดังนั้นหาควรไม่ พม่าทั้งปวงจะชวนกันดูหมิ่นได้ว่าจีนพูดมิจริง เรารักสัตย์ยิ่งกว่าทรัพย์...</a:t>
              </a:r>
            </a:p>
          </p:txBody>
        </p:sp>
      </p:grp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787042-40FE-4972-A1A6-C22DCE5C1F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2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8FD83984-058A-4DBB-809F-50BCCA26B4E8}"/>
              </a:ext>
            </a:extLst>
          </p:cNvPr>
          <p:cNvSpPr/>
          <p:nvPr/>
        </p:nvSpPr>
        <p:spPr>
          <a:xfrm>
            <a:off x="-4547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8F4BDD-B811-44E5-9E19-1A524EC2B09D}"/>
              </a:ext>
            </a:extLst>
          </p:cNvPr>
          <p:cNvSpPr/>
          <p:nvPr/>
        </p:nvSpPr>
        <p:spPr>
          <a:xfrm>
            <a:off x="907728" y="654913"/>
            <a:ext cx="10367451" cy="556191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C59EB1-2E26-429A-B378-667B2F5651F5}"/>
              </a:ext>
            </a:extLst>
          </p:cNvPr>
          <p:cNvSpPr/>
          <p:nvPr/>
        </p:nvSpPr>
        <p:spPr>
          <a:xfrm>
            <a:off x="1600200" y="2006004"/>
            <a:ext cx="95557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เป็นการสร้างกำลังใจและผูกใจคน ดังตอนที่พระเจ้ามณเฑียรทองให้เหตุผลต่อสมิงพระราม เมื่อรู้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ว่าสมิงพระรามจะไม่รับบำเหน็จจากการอาสารบจนสุดท้ายสมิงพระรามก็รับรางวัลในครั้งนี้ 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FC06F91-D622-4C80-AF65-DE9CBD666EE8}"/>
              </a:ext>
            </a:extLst>
          </p:cNvPr>
          <p:cNvGrpSpPr/>
          <p:nvPr/>
        </p:nvGrpSpPr>
        <p:grpSpPr>
          <a:xfrm>
            <a:off x="1611405" y="3287568"/>
            <a:ext cx="8960096" cy="2398114"/>
            <a:chOff x="6383956" y="530649"/>
            <a:chExt cx="6412211" cy="3128538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C722481-3EB9-496A-8942-A1BE34ADD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3956" y="530649"/>
              <a:ext cx="6412211" cy="3128538"/>
            </a:xfrm>
            <a:prstGeom prst="rect">
              <a:avLst/>
            </a:prstGeom>
          </p:spPr>
        </p:pic>
        <p:sp>
          <p:nvSpPr>
            <p:cNvPr id="60" name="Rounded Rectangle 3">
              <a:extLst>
                <a:ext uri="{FF2B5EF4-FFF2-40B4-BE49-F238E27FC236}">
                  <a16:creationId xmlns:a16="http://schemas.microsoft.com/office/drawing/2014/main" id="{017DD99E-4FC7-411D-BA1F-B7DC325AB764}"/>
                </a:ext>
              </a:extLst>
            </p:cNvPr>
            <p:cNvSpPr/>
            <p:nvPr/>
          </p:nvSpPr>
          <p:spPr>
            <a:xfrm>
              <a:off x="6669529" y="811212"/>
              <a:ext cx="5841064" cy="2554545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615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00789FE-56D6-4B4E-815B-1977229BD064}"/>
                </a:ext>
              </a:extLst>
            </p:cNvPr>
            <p:cNvSpPr/>
            <p:nvPr/>
          </p:nvSpPr>
          <p:spPr>
            <a:xfrm>
              <a:off x="6668609" y="1207334"/>
              <a:ext cx="5841064" cy="1806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...อนึ่งเราเกรงคนทั้งปวงจะครหานินทาได้ ท่านรับอาสากู้พระนครไว้มีความชอบเป็นอันมาก มิได้รับบำเหน็จรางวัลสิ่งใด นานไปเบื้องหน้าถ้าบ้านเมืองเกิดจลาจลหรือข้าศึกมาย่ำยีเหลือกำลัง ก็จะไม่มีผู้ใดรับอาสาอีกแล้ว...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DC040F6-1114-4164-80EE-4146C35CCFA6}"/>
              </a:ext>
            </a:extLst>
          </p:cNvPr>
          <p:cNvGrpSpPr/>
          <p:nvPr/>
        </p:nvGrpSpPr>
        <p:grpSpPr>
          <a:xfrm>
            <a:off x="1538543" y="1053691"/>
            <a:ext cx="9329493" cy="754520"/>
            <a:chOff x="822596" y="633016"/>
            <a:chExt cx="9329493" cy="75452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A869D0-B578-4CAD-AA1F-5D2C75A8BA31}"/>
                </a:ext>
              </a:extLst>
            </p:cNvPr>
            <p:cNvSpPr/>
            <p:nvPr/>
          </p:nvSpPr>
          <p:spPr>
            <a:xfrm>
              <a:off x="1637939" y="741205"/>
              <a:ext cx="85141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การปูนบำเหน็จรางวัลให้แก่ผู้ทำคุณประโยชน์ต่อประเทศชาติ </a:t>
              </a:r>
              <a:endParaRPr lang="en-US" sz="36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FAA14BA-1137-4FBF-8E3A-4F8989076FD4}"/>
                </a:ext>
              </a:extLst>
            </p:cNvPr>
            <p:cNvGrpSpPr/>
            <p:nvPr/>
          </p:nvGrpSpPr>
          <p:grpSpPr>
            <a:xfrm>
              <a:off x="822596" y="633016"/>
              <a:ext cx="745113" cy="745113"/>
              <a:chOff x="974996" y="404308"/>
              <a:chExt cx="745113" cy="745113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A5C15BD-4D50-43C2-AFEA-8BB3EB3B5394}"/>
                  </a:ext>
                </a:extLst>
              </p:cNvPr>
              <p:cNvSpPr/>
              <p:nvPr/>
            </p:nvSpPr>
            <p:spPr>
              <a:xfrm>
                <a:off x="974996" y="404308"/>
                <a:ext cx="745113" cy="745113"/>
              </a:xfrm>
              <a:prstGeom prst="ellipse">
                <a:avLst/>
              </a:prstGeom>
              <a:solidFill>
                <a:srgbClr val="1F49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BF297E6-4C41-4302-854F-6CFEE2473D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5009" y="517597"/>
                <a:ext cx="465087" cy="486806"/>
              </a:xfrm>
              <a:prstGeom prst="rect">
                <a:avLst/>
              </a:prstGeom>
            </p:spPr>
          </p:pic>
        </p:grpSp>
      </p:grp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98A75B9-CFE4-491B-A037-35478F3CB6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0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8FD83984-058A-4DBB-809F-50BCCA26B4E8}"/>
              </a:ext>
            </a:extLst>
          </p:cNvPr>
          <p:cNvSpPr/>
          <p:nvPr/>
        </p:nvSpPr>
        <p:spPr>
          <a:xfrm>
            <a:off x="-4547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8F4BDD-B811-44E5-9E19-1A524EC2B09D}"/>
              </a:ext>
            </a:extLst>
          </p:cNvPr>
          <p:cNvSpPr/>
          <p:nvPr/>
        </p:nvSpPr>
        <p:spPr>
          <a:xfrm>
            <a:off x="907728" y="654913"/>
            <a:ext cx="10367451" cy="556191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C59EB1-2E26-429A-B378-667B2F5651F5}"/>
              </a:ext>
            </a:extLst>
          </p:cNvPr>
          <p:cNvSpPr/>
          <p:nvPr/>
        </p:nvSpPr>
        <p:spPr>
          <a:xfrm>
            <a:off x="1259915" y="2055892"/>
            <a:ext cx="9660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ตอนพระเจ้ากรุงต้าฉิงยกทัพมายังกรุงรัตนบุระอังวะต้องรอให้ได้ฤกษ์ดีก่อนจึงยกทัพมาที่เมืองอังวะ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FC06F91-D622-4C80-AF65-DE9CBD666EE8}"/>
              </a:ext>
            </a:extLst>
          </p:cNvPr>
          <p:cNvGrpSpPr/>
          <p:nvPr/>
        </p:nvGrpSpPr>
        <p:grpSpPr>
          <a:xfrm>
            <a:off x="1611405" y="2940241"/>
            <a:ext cx="8960096" cy="2398114"/>
            <a:chOff x="6383956" y="530649"/>
            <a:chExt cx="6412211" cy="3128538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C722481-3EB9-496A-8942-A1BE34ADD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3956" y="530649"/>
              <a:ext cx="6412211" cy="3128538"/>
            </a:xfrm>
            <a:prstGeom prst="rect">
              <a:avLst/>
            </a:prstGeom>
          </p:spPr>
        </p:pic>
        <p:sp>
          <p:nvSpPr>
            <p:cNvPr id="60" name="Rounded Rectangle 3">
              <a:extLst>
                <a:ext uri="{FF2B5EF4-FFF2-40B4-BE49-F238E27FC236}">
                  <a16:creationId xmlns:a16="http://schemas.microsoft.com/office/drawing/2014/main" id="{017DD99E-4FC7-411D-BA1F-B7DC325AB764}"/>
                </a:ext>
              </a:extLst>
            </p:cNvPr>
            <p:cNvSpPr/>
            <p:nvPr/>
          </p:nvSpPr>
          <p:spPr>
            <a:xfrm>
              <a:off x="6669529" y="811212"/>
              <a:ext cx="5841064" cy="2554545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615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00789FE-56D6-4B4E-815B-1977229BD064}"/>
                </a:ext>
              </a:extLst>
            </p:cNvPr>
            <p:cNvSpPr/>
            <p:nvPr/>
          </p:nvSpPr>
          <p:spPr>
            <a:xfrm>
              <a:off x="6668609" y="1207334"/>
              <a:ext cx="5841064" cy="1806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...พระเจ้ากรุงจีนได้ทรงฟังก็พระทัยยินดีนัก จึงสั่งให้จัดพระพยุหเสนาทั้งปวงเป็นมากจะนับประมาณมิได้ ครั้นได้ศุภฤกษ์แล้ว พระองค์ก็เสด็จทรงม้าพระที่นั่งยกทัพบกมายังกรุงรัตนบุระอังวะ...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945CD6B-2D86-4092-BA64-22D72590F4EB}"/>
              </a:ext>
            </a:extLst>
          </p:cNvPr>
          <p:cNvGrpSpPr/>
          <p:nvPr/>
        </p:nvGrpSpPr>
        <p:grpSpPr>
          <a:xfrm>
            <a:off x="1510147" y="1053691"/>
            <a:ext cx="3584599" cy="745113"/>
            <a:chOff x="823649" y="4256846"/>
            <a:chExt cx="3584599" cy="74511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C1D54BF-03B3-4D26-9A43-B4E90CDF505E}"/>
                </a:ext>
              </a:extLst>
            </p:cNvPr>
            <p:cNvSpPr/>
            <p:nvPr/>
          </p:nvSpPr>
          <p:spPr>
            <a:xfrm>
              <a:off x="1638285" y="4353367"/>
              <a:ext cx="27699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ความเชื่อเรื่องฤกษ์</a:t>
              </a:r>
              <a:endParaRPr lang="en-US" sz="36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763953-A92E-4AAB-9D36-F0F34D25F586}"/>
                </a:ext>
              </a:extLst>
            </p:cNvPr>
            <p:cNvGrpSpPr/>
            <p:nvPr/>
          </p:nvGrpSpPr>
          <p:grpSpPr>
            <a:xfrm>
              <a:off x="823649" y="4256846"/>
              <a:ext cx="745113" cy="745113"/>
              <a:chOff x="974996" y="4792637"/>
              <a:chExt cx="745113" cy="745113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3FD57CB-5CF0-4AB5-9E0D-CDE19EFFA5F7}"/>
                  </a:ext>
                </a:extLst>
              </p:cNvPr>
              <p:cNvSpPr/>
              <p:nvPr/>
            </p:nvSpPr>
            <p:spPr>
              <a:xfrm>
                <a:off x="974996" y="4792637"/>
                <a:ext cx="745113" cy="7451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BA472ECA-9BFE-4FFB-8188-6142C14AFA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9738" y="4909741"/>
                <a:ext cx="595628" cy="516541"/>
              </a:xfrm>
              <a:prstGeom prst="rect">
                <a:avLst/>
              </a:prstGeom>
            </p:spPr>
          </p:pic>
        </p:grpSp>
      </p:grpSp>
      <p:pic>
        <p:nvPicPr>
          <p:cNvPr id="16" name="ANS">
            <a:hlinkClick r:id="rId6" action="ppaction://hlinksldjump"/>
            <a:extLst>
              <a:ext uri="{FF2B5EF4-FFF2-40B4-BE49-F238E27FC236}">
                <a16:creationId xmlns:a16="http://schemas.microsoft.com/office/drawing/2014/main" id="{71D26571-B68F-438D-862B-C9E41B6F55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00D161-572C-4FF9-9D92-504376B17F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8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8FD83984-058A-4DBB-809F-50BCCA26B4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D95FB27-C758-4F4A-88B4-16D3F9B41248}"/>
              </a:ext>
            </a:extLst>
          </p:cNvPr>
          <p:cNvSpPr/>
          <p:nvPr/>
        </p:nvSpPr>
        <p:spPr>
          <a:xfrm>
            <a:off x="266972" y="790316"/>
            <a:ext cx="11658054" cy="5685888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CA5040E-9FED-4CE4-BDD7-251C256EC4D9}"/>
              </a:ext>
            </a:extLst>
          </p:cNvPr>
          <p:cNvGrpSpPr/>
          <p:nvPr/>
        </p:nvGrpSpPr>
        <p:grpSpPr>
          <a:xfrm>
            <a:off x="446109" y="283028"/>
            <a:ext cx="4222044" cy="1005840"/>
            <a:chOff x="6105728" y="5136236"/>
            <a:chExt cx="5118624" cy="1219437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85B8ECF-1C4F-40B6-AE8B-1583E181532D}"/>
                </a:ext>
              </a:extLst>
            </p:cNvPr>
            <p:cNvGrpSpPr/>
            <p:nvPr/>
          </p:nvGrpSpPr>
          <p:grpSpPr>
            <a:xfrm>
              <a:off x="6738634" y="5441396"/>
              <a:ext cx="4485718" cy="762000"/>
              <a:chOff x="3948545" y="3635522"/>
              <a:chExt cx="5054126" cy="762000"/>
            </a:xfrm>
            <a:solidFill>
              <a:schemeClr val="bg1"/>
            </a:solidFill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399BBB49-A8D2-461C-B830-8028479D7D18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5043724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943ED1C7-511F-4FC8-8EEC-A5CDFE511D82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5044355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9019ADD-F256-42AA-8B46-EBBCB3CB8803}"/>
                </a:ext>
              </a:extLst>
            </p:cNvPr>
            <p:cNvSpPr txBox="1"/>
            <p:nvPr/>
          </p:nvSpPr>
          <p:spPr>
            <a:xfrm>
              <a:off x="7325165" y="5413494"/>
              <a:ext cx="3890516" cy="817075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คุณค่าด้านวรรณศิลป์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9106628-5D98-4933-AC07-A3270D1EE3B3}"/>
                </a:ext>
              </a:extLst>
            </p:cNvPr>
            <p:cNvSpPr/>
            <p:nvPr/>
          </p:nvSpPr>
          <p:spPr>
            <a:xfrm>
              <a:off x="6105728" y="5136236"/>
              <a:ext cx="1219437" cy="12194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252F9D6-2A5C-4EFD-B640-3C73630B8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151" y="5344085"/>
              <a:ext cx="771267" cy="771267"/>
            </a:xfrm>
            <a:prstGeom prst="rect">
              <a:avLst/>
            </a:prstGeom>
          </p:spPr>
        </p:pic>
      </p:grp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E2566B9-B396-448D-892B-C78B06E85643}"/>
              </a:ext>
            </a:extLst>
          </p:cNvPr>
          <p:cNvSpPr/>
          <p:nvPr/>
        </p:nvSpPr>
        <p:spPr>
          <a:xfrm>
            <a:off x="4362808" y="1767551"/>
            <a:ext cx="6811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ราชาธิราช ตอน สมิงพระรามอาสา เป็นวรรณคดีที่แต่งด้วยร้อยแก้ว จึงไม่มีสัมผัสบังคับแบบร้อยกรอง เน้นใช้โวหารประเภทต่าง ๆ เพื่อให้ผู้อ่านสามารถจินตนาการภาพและเข้าใจเนื้อหา รวมถึงความรู้สึกของตัวละครได้ โดยวรรณศิลป์ที่โดดเด่น มีดังนี้ 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99CF2B0-FB58-4CA4-9F94-52268941D786}"/>
              </a:ext>
            </a:extLst>
          </p:cNvPr>
          <p:cNvGrpSpPr/>
          <p:nvPr/>
        </p:nvGrpSpPr>
        <p:grpSpPr>
          <a:xfrm>
            <a:off x="4400299" y="3783831"/>
            <a:ext cx="6559801" cy="923330"/>
            <a:chOff x="3396815" y="3260382"/>
            <a:chExt cx="7089642" cy="99790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1DCAC83-C3CC-43C0-9E38-2A22112EBC35}"/>
                </a:ext>
              </a:extLst>
            </p:cNvPr>
            <p:cNvGrpSpPr/>
            <p:nvPr/>
          </p:nvGrpSpPr>
          <p:grpSpPr>
            <a:xfrm>
              <a:off x="4170386" y="3380030"/>
              <a:ext cx="6316071" cy="802276"/>
              <a:chOff x="4542837" y="3207094"/>
              <a:chExt cx="7036374" cy="802276"/>
            </a:xfrm>
          </p:grpSpPr>
          <p:sp>
            <p:nvSpPr>
              <p:cNvPr id="40" name="Rounded Rectangle 14">
                <a:extLst>
                  <a:ext uri="{FF2B5EF4-FFF2-40B4-BE49-F238E27FC236}">
                    <a16:creationId xmlns:a16="http://schemas.microsoft.com/office/drawing/2014/main" id="{C1B9CFA1-2412-40B6-BE7F-8E8BAAC0B903}"/>
                  </a:ext>
                </a:extLst>
              </p:cNvPr>
              <p:cNvSpPr/>
              <p:nvPr/>
            </p:nvSpPr>
            <p:spPr>
              <a:xfrm>
                <a:off x="4634215" y="3264659"/>
                <a:ext cx="6838637" cy="693572"/>
              </a:xfrm>
              <a:prstGeom prst="roundRect">
                <a:avLst>
                  <a:gd name="adj" fmla="val 50000"/>
                </a:avLst>
              </a:prstGeom>
              <a:solidFill>
                <a:srgbClr val="A9DC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6DEBF11-5C09-4F99-9632-784215428845}"/>
                  </a:ext>
                </a:extLst>
              </p:cNvPr>
              <p:cNvSpPr txBox="1"/>
              <p:nvPr/>
            </p:nvSpPr>
            <p:spPr>
              <a:xfrm>
                <a:off x="4873754" y="3327598"/>
                <a:ext cx="3302881" cy="632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การใช้บรรยายโวหาร </a:t>
                </a:r>
              </a:p>
            </p:txBody>
          </p:sp>
          <p:sp>
            <p:nvSpPr>
              <p:cNvPr id="42" name="Rounded Rectangle 14">
                <a:extLst>
                  <a:ext uri="{FF2B5EF4-FFF2-40B4-BE49-F238E27FC236}">
                    <a16:creationId xmlns:a16="http://schemas.microsoft.com/office/drawing/2014/main" id="{0F596940-7501-4F6B-B5A7-B6205D2C6041}"/>
                  </a:ext>
                </a:extLst>
              </p:cNvPr>
              <p:cNvSpPr/>
              <p:nvPr/>
            </p:nvSpPr>
            <p:spPr>
              <a:xfrm>
                <a:off x="4542837" y="3207094"/>
                <a:ext cx="7036374" cy="802276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rgbClr val="A9DCF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26DE441-7917-4B07-888F-EDD73257E8A2}"/>
                </a:ext>
              </a:extLst>
            </p:cNvPr>
            <p:cNvGrpSpPr/>
            <p:nvPr/>
          </p:nvGrpSpPr>
          <p:grpSpPr>
            <a:xfrm>
              <a:off x="3396815" y="3260382"/>
              <a:ext cx="647695" cy="997908"/>
              <a:chOff x="3772575" y="3104029"/>
              <a:chExt cx="647695" cy="99790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133C1AF-2CC3-4930-B29B-68F487D7FC52}"/>
                  </a:ext>
                </a:extLst>
              </p:cNvPr>
              <p:cNvSpPr/>
              <p:nvPr/>
            </p:nvSpPr>
            <p:spPr>
              <a:xfrm>
                <a:off x="3797907" y="3342361"/>
                <a:ext cx="572502" cy="57250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58DD1"/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2A815CA-11C3-470C-B971-F7116A3EC452}"/>
                  </a:ext>
                </a:extLst>
              </p:cNvPr>
              <p:cNvSpPr txBox="1"/>
              <p:nvPr/>
            </p:nvSpPr>
            <p:spPr>
              <a:xfrm>
                <a:off x="3772575" y="3104029"/>
                <a:ext cx="647695" cy="99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5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๑</a:t>
                </a: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F0CA7EC-1E51-4FDA-B2E5-2E118C1B1FA3}"/>
              </a:ext>
            </a:extLst>
          </p:cNvPr>
          <p:cNvGrpSpPr/>
          <p:nvPr/>
        </p:nvGrpSpPr>
        <p:grpSpPr>
          <a:xfrm>
            <a:off x="4380687" y="4800388"/>
            <a:ext cx="6579413" cy="923330"/>
            <a:chOff x="3400951" y="4824162"/>
            <a:chExt cx="7110835" cy="99790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3A6EC06-1BE1-47C0-8CEC-1534C26F2AB8}"/>
                </a:ext>
              </a:extLst>
            </p:cNvPr>
            <p:cNvGrpSpPr/>
            <p:nvPr/>
          </p:nvGrpSpPr>
          <p:grpSpPr>
            <a:xfrm>
              <a:off x="4195718" y="4890233"/>
              <a:ext cx="6316068" cy="812043"/>
              <a:chOff x="4572688" y="3200500"/>
              <a:chExt cx="4250801" cy="812043"/>
            </a:xfrm>
          </p:grpSpPr>
          <p:sp>
            <p:nvSpPr>
              <p:cNvPr id="48" name="Rounded Rectangle 14">
                <a:extLst>
                  <a:ext uri="{FF2B5EF4-FFF2-40B4-BE49-F238E27FC236}">
                    <a16:creationId xmlns:a16="http://schemas.microsoft.com/office/drawing/2014/main" id="{45C23DA4-CCD9-4929-A16C-380DDE73E4AC}"/>
                  </a:ext>
                </a:extLst>
              </p:cNvPr>
              <p:cNvSpPr/>
              <p:nvPr/>
            </p:nvSpPr>
            <p:spPr>
              <a:xfrm>
                <a:off x="4629317" y="3264659"/>
                <a:ext cx="4129919" cy="693572"/>
              </a:xfrm>
              <a:prstGeom prst="roundRect">
                <a:avLst>
                  <a:gd name="adj" fmla="val 50000"/>
                </a:avLst>
              </a:prstGeom>
              <a:solidFill>
                <a:srgbClr val="A9DC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2F69C647-3352-410A-8704-5B23EDC6CA99}"/>
                  </a:ext>
                </a:extLst>
              </p:cNvPr>
              <p:cNvSpPr txBox="1"/>
              <p:nvPr/>
            </p:nvSpPr>
            <p:spPr>
              <a:xfrm>
                <a:off x="4791076" y="3349970"/>
                <a:ext cx="3938063" cy="632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การใช้สำนวนเปรียบเทียบสิ่งหนึ่งกับอีกสิ่งหนึ่ง</a:t>
                </a:r>
              </a:p>
            </p:txBody>
          </p:sp>
          <p:sp>
            <p:nvSpPr>
              <p:cNvPr id="50" name="Rounded Rectangle 14">
                <a:extLst>
                  <a:ext uri="{FF2B5EF4-FFF2-40B4-BE49-F238E27FC236}">
                    <a16:creationId xmlns:a16="http://schemas.microsoft.com/office/drawing/2014/main" id="{8047F568-D4C7-4F69-AAA3-EFF22D6E1DFB}"/>
                  </a:ext>
                </a:extLst>
              </p:cNvPr>
              <p:cNvSpPr/>
              <p:nvPr/>
            </p:nvSpPr>
            <p:spPr>
              <a:xfrm>
                <a:off x="4572688" y="3200500"/>
                <a:ext cx="4250801" cy="812043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rgbClr val="A9DCF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615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EB144FD-EB7E-49EF-8D13-56FCCC09313D}"/>
                </a:ext>
              </a:extLst>
            </p:cNvPr>
            <p:cNvGrpSpPr/>
            <p:nvPr/>
          </p:nvGrpSpPr>
          <p:grpSpPr>
            <a:xfrm>
              <a:off x="3400951" y="4824162"/>
              <a:ext cx="647696" cy="997908"/>
              <a:chOff x="3776711" y="3151012"/>
              <a:chExt cx="647696" cy="997908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9F80885-7C1D-473F-8BAC-A90277C9CA0A}"/>
                  </a:ext>
                </a:extLst>
              </p:cNvPr>
              <p:cNvSpPr/>
              <p:nvPr/>
            </p:nvSpPr>
            <p:spPr>
              <a:xfrm>
                <a:off x="3797907" y="3342361"/>
                <a:ext cx="572502" cy="57250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58DD1"/>
                  </a:solidFill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C512B18-E7F3-4C16-95A6-49017ADD3CC2}"/>
                  </a:ext>
                </a:extLst>
              </p:cNvPr>
              <p:cNvSpPr txBox="1"/>
              <p:nvPr/>
            </p:nvSpPr>
            <p:spPr>
              <a:xfrm>
                <a:off x="3776711" y="3151012"/>
                <a:ext cx="647696" cy="99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5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๒</a:t>
                </a: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AE17696-B62A-46D9-AAC6-7EC0FCD086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5" t="-136" r="3548"/>
          <a:stretch/>
        </p:blipFill>
        <p:spPr>
          <a:xfrm>
            <a:off x="1116720" y="1769358"/>
            <a:ext cx="2903267" cy="2178443"/>
          </a:xfrm>
          <a:prstGeom prst="roundRect">
            <a:avLst/>
          </a:prstGeom>
          <a:ln w="28575"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582538ED-D606-438C-A419-F732D7718E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C8DE8A-5F11-4162-ABE1-BC5D486015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4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8D429FA-711A-4C21-9007-4B8EFEBA3B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7B83DCE-7637-4036-AE52-D3B36160C740}"/>
              </a:ext>
            </a:extLst>
          </p:cNvPr>
          <p:cNvSpPr/>
          <p:nvPr/>
        </p:nvSpPr>
        <p:spPr>
          <a:xfrm>
            <a:off x="266972" y="790316"/>
            <a:ext cx="11658054" cy="5685888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3A1DBCB-6C61-49FA-B437-B4DB56DD70CF}"/>
              </a:ext>
            </a:extLst>
          </p:cNvPr>
          <p:cNvSpPr/>
          <p:nvPr/>
        </p:nvSpPr>
        <p:spPr>
          <a:xfrm>
            <a:off x="1196142" y="1985090"/>
            <a:ext cx="96011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การใช้รูปประโยคไม่ซับซ้อน เลือกคำบรรยายได้ชัดเจน และมีภาษาที่สละสลวย ทำให้ผู้อ่านเข้าใจเนื้อหาได้ง่าย สามารถนึกภาพตามได้ ตัวอย่าง 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70D8EF7-8E1D-4DB0-BA99-B051EA9C26E5}"/>
              </a:ext>
            </a:extLst>
          </p:cNvPr>
          <p:cNvGrpSpPr/>
          <p:nvPr/>
        </p:nvGrpSpPr>
        <p:grpSpPr>
          <a:xfrm>
            <a:off x="366055" y="2725702"/>
            <a:ext cx="11277600" cy="2737016"/>
            <a:chOff x="603247" y="2716212"/>
            <a:chExt cx="12162633" cy="3153568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94FC2F86-97B5-4345-B32B-68130E873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47" y="2716212"/>
              <a:ext cx="12162633" cy="3153568"/>
            </a:xfrm>
            <a:prstGeom prst="rect">
              <a:avLst/>
            </a:prstGeom>
          </p:spPr>
        </p:pic>
        <p:sp>
          <p:nvSpPr>
            <p:cNvPr id="63" name="Rounded Rectangle 3">
              <a:extLst>
                <a:ext uri="{FF2B5EF4-FFF2-40B4-BE49-F238E27FC236}">
                  <a16:creationId xmlns:a16="http://schemas.microsoft.com/office/drawing/2014/main" id="{AD6D0AA0-AF08-4815-A47A-00C6C6F10655}"/>
                </a:ext>
              </a:extLst>
            </p:cNvPr>
            <p:cNvSpPr/>
            <p:nvPr/>
          </p:nvSpPr>
          <p:spPr>
            <a:xfrm>
              <a:off x="1158989" y="3185520"/>
              <a:ext cx="11033650" cy="2116879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615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978F628-5B49-4837-917B-EA138420B97B}"/>
                </a:ext>
              </a:extLst>
            </p:cNvPr>
            <p:cNvSpPr/>
            <p:nvPr/>
          </p:nvSpPr>
          <p:spPr>
            <a:xfrm>
              <a:off x="1311389" y="3240296"/>
              <a:ext cx="10728850" cy="2092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ฝ่ายกามะ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นี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ก็แต่งตัวใส่เสื้อหุ้มเกราะ แล้วด้วยทองเป็นอันงาม คาดสายรัดเอวประดับหยกเหน็บกระบี่ ขึ้นขี่ม้ารำทวนออกมา ณ ท้องสนาม ฝ่ายสมิงพระรามก็แต่งตัว ใส่เสื้อสีชมพูขลิบทองจีบเอว โพกผ้าชมพูขลิบแล้วไปด้วยทอง ใส่กำไลต้นแขนปลายแขน แหวนสอดก้อยแล้วไปด้วยเนาวรัตน์ แต่ล้วนทองเป็นอันงาม แล้วสอดดาบสะพายแล่งขึ้นม้า ฟ้อนรำเป็นเพลงทวนออกมายังท้องสนาม...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E8FFEA1-0FCA-4015-A131-8FBF9CA106D0}"/>
              </a:ext>
            </a:extLst>
          </p:cNvPr>
          <p:cNvGrpSpPr/>
          <p:nvPr/>
        </p:nvGrpSpPr>
        <p:grpSpPr>
          <a:xfrm>
            <a:off x="2557131" y="5337564"/>
            <a:ext cx="7077737" cy="984409"/>
            <a:chOff x="1726461" y="5627330"/>
            <a:chExt cx="7077737" cy="984409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A05F30B-7120-4AB4-A17C-FB3D2369BD9B}"/>
                </a:ext>
              </a:extLst>
            </p:cNvPr>
            <p:cNvGrpSpPr/>
            <p:nvPr/>
          </p:nvGrpSpPr>
          <p:grpSpPr>
            <a:xfrm>
              <a:off x="1726461" y="5627330"/>
              <a:ext cx="7077737" cy="984409"/>
              <a:chOff x="2711289" y="427382"/>
              <a:chExt cx="7077737" cy="984409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0E98A71-4A36-412B-BBBB-678DBE2DF153}"/>
                  </a:ext>
                </a:extLst>
              </p:cNvPr>
              <p:cNvGrpSpPr/>
              <p:nvPr/>
            </p:nvGrpSpPr>
            <p:grpSpPr>
              <a:xfrm>
                <a:off x="3041650" y="557636"/>
                <a:ext cx="6747376" cy="731414"/>
                <a:chOff x="3035300" y="557636"/>
                <a:chExt cx="6240247" cy="731414"/>
              </a:xfrm>
            </p:grpSpPr>
            <p:sp>
              <p:nvSpPr>
                <p:cNvPr id="71" name="Rectangle: Rounded Corners 70">
                  <a:extLst>
                    <a:ext uri="{FF2B5EF4-FFF2-40B4-BE49-F238E27FC236}">
                      <a16:creationId xmlns:a16="http://schemas.microsoft.com/office/drawing/2014/main" id="{71B567CD-3125-4315-B5C2-E3FA37CD5CD1}"/>
                    </a:ext>
                  </a:extLst>
                </p:cNvPr>
                <p:cNvSpPr/>
                <p:nvPr/>
              </p:nvSpPr>
              <p:spPr>
                <a:xfrm>
                  <a:off x="3035300" y="557636"/>
                  <a:ext cx="6240247" cy="731414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rgbClr val="00B87C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" name="Rectangle: Rounded Corners 71">
                  <a:extLst>
                    <a:ext uri="{FF2B5EF4-FFF2-40B4-BE49-F238E27FC236}">
                      <a16:creationId xmlns:a16="http://schemas.microsoft.com/office/drawing/2014/main" id="{F0E3118F-8B11-4C4D-8162-D095C54438D6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6164046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rgbClr val="00B87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F2951CB0-978B-4BF3-93D6-87404D54D6B7}"/>
                  </a:ext>
                </a:extLst>
              </p:cNvPr>
              <p:cNvSpPr txBox="1"/>
              <p:nvPr/>
            </p:nvSpPr>
            <p:spPr>
              <a:xfrm>
                <a:off x="3746155" y="680489"/>
                <a:ext cx="59512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จากตัวอย่าง การบรรยายนี้ทำให้ได้เรียนรู้ในเรื่องใด </a:t>
                </a: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0F50046A-6177-4400-B82D-A24CCF968E24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B8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C7A32B8-DFEA-498F-9BF1-7C3206ADE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7351" y="5856290"/>
              <a:ext cx="647951" cy="59827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29173D4-AB19-420B-B7A6-E4D9EBBB729B}"/>
              </a:ext>
            </a:extLst>
          </p:cNvPr>
          <p:cNvGrpSpPr/>
          <p:nvPr/>
        </p:nvGrpSpPr>
        <p:grpSpPr>
          <a:xfrm>
            <a:off x="446109" y="283028"/>
            <a:ext cx="4222044" cy="1005840"/>
            <a:chOff x="6105728" y="5136236"/>
            <a:chExt cx="5118624" cy="121943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93010D7-4E60-44AC-8097-9D5575602828}"/>
                </a:ext>
              </a:extLst>
            </p:cNvPr>
            <p:cNvGrpSpPr/>
            <p:nvPr/>
          </p:nvGrpSpPr>
          <p:grpSpPr>
            <a:xfrm>
              <a:off x="6738634" y="5441396"/>
              <a:ext cx="4485718" cy="762000"/>
              <a:chOff x="3948545" y="3635522"/>
              <a:chExt cx="5054126" cy="762000"/>
            </a:xfrm>
            <a:solidFill>
              <a:schemeClr val="bg1"/>
            </a:solidFill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8270B04A-7552-484D-A2F8-DC264C4B1CA3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5043724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526BEE90-4407-460C-A941-30ADACA9A391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5044355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29769BD-7DF2-4538-908E-E163BB7131F5}"/>
                </a:ext>
              </a:extLst>
            </p:cNvPr>
            <p:cNvSpPr txBox="1"/>
            <p:nvPr/>
          </p:nvSpPr>
          <p:spPr>
            <a:xfrm>
              <a:off x="7325165" y="5413494"/>
              <a:ext cx="3890516" cy="817075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คุณค่าด้านวรรณศิลป์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BC9DD17-30DB-4FAC-B5A7-8069ECCF3D75}"/>
                </a:ext>
              </a:extLst>
            </p:cNvPr>
            <p:cNvSpPr/>
            <p:nvPr/>
          </p:nvSpPr>
          <p:spPr>
            <a:xfrm>
              <a:off x="6105728" y="5136236"/>
              <a:ext cx="1219437" cy="12194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5C2A8BD-7CF8-42CD-9AF2-18E092DCA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151" y="5344085"/>
              <a:ext cx="771267" cy="771267"/>
            </a:xfrm>
            <a:prstGeom prst="rect">
              <a:avLst/>
            </a:prstGeom>
          </p:spPr>
        </p:pic>
      </p:grpSp>
      <p:pic>
        <p:nvPicPr>
          <p:cNvPr id="34" name="teacher guide">
            <a:extLst>
              <a:ext uri="{FF2B5EF4-FFF2-40B4-BE49-F238E27FC236}">
                <a16:creationId xmlns:a16="http://schemas.microsoft.com/office/drawing/2014/main" id="{46390819-52E6-4024-A5CD-898C40224A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88ECC7-EF05-4578-BC1D-8C662ADBAA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17421" y="1249821"/>
            <a:ext cx="8157155" cy="963251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A20399-1ED4-4177-A287-E97E1B0016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2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8D429FA-711A-4C21-9007-4B8EFEBA3B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7B83DCE-7637-4036-AE52-D3B36160C740}"/>
              </a:ext>
            </a:extLst>
          </p:cNvPr>
          <p:cNvSpPr/>
          <p:nvPr/>
        </p:nvSpPr>
        <p:spPr>
          <a:xfrm>
            <a:off x="266972" y="798609"/>
            <a:ext cx="11658054" cy="5685888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3A1DBCB-6C61-49FA-B437-B4DB56DD70CF}"/>
              </a:ext>
            </a:extLst>
          </p:cNvPr>
          <p:cNvSpPr/>
          <p:nvPr/>
        </p:nvSpPr>
        <p:spPr>
          <a:xfrm>
            <a:off x="1295400" y="2174701"/>
            <a:ext cx="9601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ราชาธิราช ตอน สมิงพระรามอาสา นี้มีความโดดเด่นด้านความเปรียบเทียบตลอดทั้งเรื่อง เช่น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CD8787D-1E56-4DFE-AAF0-99A772B14330}"/>
              </a:ext>
            </a:extLst>
          </p:cNvPr>
          <p:cNvGrpSpPr/>
          <p:nvPr/>
        </p:nvGrpSpPr>
        <p:grpSpPr>
          <a:xfrm>
            <a:off x="670919" y="2648706"/>
            <a:ext cx="10621566" cy="3157621"/>
            <a:chOff x="579834" y="2481832"/>
            <a:chExt cx="12162633" cy="361575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1B23AB7-23D6-47CF-9E8B-5974D9629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834" y="2481832"/>
              <a:ext cx="12162633" cy="3615755"/>
            </a:xfrm>
            <a:prstGeom prst="rect">
              <a:avLst/>
            </a:prstGeom>
          </p:spPr>
        </p:pic>
        <p:sp>
          <p:nvSpPr>
            <p:cNvPr id="29" name="Rounded Rectangle 3">
              <a:extLst>
                <a:ext uri="{FF2B5EF4-FFF2-40B4-BE49-F238E27FC236}">
                  <a16:creationId xmlns:a16="http://schemas.microsoft.com/office/drawing/2014/main" id="{5DD1DC04-7272-4DF6-A4BF-55C8F50A43A3}"/>
                </a:ext>
              </a:extLst>
            </p:cNvPr>
            <p:cNvSpPr/>
            <p:nvPr/>
          </p:nvSpPr>
          <p:spPr>
            <a:xfrm>
              <a:off x="1144325" y="2966849"/>
              <a:ext cx="11033650" cy="2554545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615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2FD4804-D2BB-4D1D-890E-A2955C49C5F3}"/>
                </a:ext>
              </a:extLst>
            </p:cNvPr>
            <p:cNvSpPr/>
            <p:nvPr/>
          </p:nvSpPr>
          <p:spPr>
            <a:xfrm>
              <a:off x="1296725" y="3021625"/>
              <a:ext cx="1072885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...พระองค์เสด็จยาตราทัพมาครั้งนี้ ตั้งพระทัยทำสงครามให้พระเจ้ากรุงอังวะอยู่ในเงื้อมพระหัตถ์ ถึงมาตรว่าเสียกามะ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นีท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หารเอกแล้ว ใช่ข้าพเจ้าทั้งปวงจะตีกรุงอังวะถวายไม่ได้นั้นหามิได้ เสียแรงดำเนินกองทัพเข้ามาเหยียบถึงชานกำแพงเมืองแล้ว จะกลับไปเปล่านั้นได้ความอัปยศแก่พม่านัก ทำไมเมืองอังวะสักหยิบมือหนึ่งเท่านี้จะเอาแต่มูลดินทิ้งเข้าไปในกำแพงเมืองคนละก้อน ๆ เท่านั้น ถมเสียให้เต็มกำแพงเมืองในเวลาเดียวก็จะได้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602FAF-3510-45C8-9E11-C97434A94907}"/>
              </a:ext>
            </a:extLst>
          </p:cNvPr>
          <p:cNvGrpSpPr/>
          <p:nvPr/>
        </p:nvGrpSpPr>
        <p:grpSpPr>
          <a:xfrm>
            <a:off x="381000" y="342910"/>
            <a:ext cx="4222044" cy="1005840"/>
            <a:chOff x="6105728" y="5136236"/>
            <a:chExt cx="5118624" cy="121943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34C9A89-F25A-4B7F-8E64-CE52DA0D7719}"/>
                </a:ext>
              </a:extLst>
            </p:cNvPr>
            <p:cNvGrpSpPr/>
            <p:nvPr/>
          </p:nvGrpSpPr>
          <p:grpSpPr>
            <a:xfrm>
              <a:off x="6738634" y="5441396"/>
              <a:ext cx="4485718" cy="762000"/>
              <a:chOff x="3948545" y="3635522"/>
              <a:chExt cx="5054126" cy="762000"/>
            </a:xfrm>
            <a:solidFill>
              <a:schemeClr val="bg1"/>
            </a:solidFill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3B84A059-55C5-44CA-A0F3-A6F837AA94E5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5043724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B0EE3E12-7A82-4443-B18D-C718A0826FF6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5044355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BCF730D-14DA-4D97-8AD4-5A58EDC243B5}"/>
                </a:ext>
              </a:extLst>
            </p:cNvPr>
            <p:cNvSpPr txBox="1"/>
            <p:nvPr/>
          </p:nvSpPr>
          <p:spPr>
            <a:xfrm>
              <a:off x="7325165" y="5413494"/>
              <a:ext cx="3890516" cy="817075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คุณค่าด้านวรรณศิลป์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DFAD3C6-4858-4856-9B83-4E8B8A359DE8}"/>
                </a:ext>
              </a:extLst>
            </p:cNvPr>
            <p:cNvSpPr/>
            <p:nvPr/>
          </p:nvSpPr>
          <p:spPr>
            <a:xfrm>
              <a:off x="6105728" y="5136236"/>
              <a:ext cx="1219437" cy="12194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B9E6D66-FE8C-4F2F-8B6F-7EAD8B9A1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151" y="5344085"/>
              <a:ext cx="771267" cy="771267"/>
            </a:xfrm>
            <a:prstGeom prst="rect">
              <a:avLst/>
            </a:prstGeom>
          </p:spPr>
        </p:pic>
      </p:grpSp>
      <p:pic>
        <p:nvPicPr>
          <p:cNvPr id="26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8D6B7570-5349-46E4-8AB9-14677B41B2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DB9FAD-6919-41BB-9984-234FD9898F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7114" y="912315"/>
            <a:ext cx="9717866" cy="1347333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EB27A3-2008-4F8B-8C76-5DD91E512F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8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7593FA3D-497C-4F28-9F44-6D28BAECA8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E13402BA-08DB-482E-B94D-ECA6AAA23433}"/>
              </a:ext>
            </a:extLst>
          </p:cNvPr>
          <p:cNvSpPr/>
          <p:nvPr/>
        </p:nvSpPr>
        <p:spPr>
          <a:xfrm>
            <a:off x="8157735" y="889681"/>
            <a:ext cx="3805666" cy="4064626"/>
          </a:xfrm>
          <a:prstGeom prst="roundRect">
            <a:avLst>
              <a:gd name="adj" fmla="val 8419"/>
            </a:avLst>
          </a:prstGeom>
          <a:solidFill>
            <a:srgbClr val="F5F5F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9666A43-5DFA-4DE4-AD6F-4AA1C9C63875}"/>
              </a:ext>
            </a:extLst>
          </p:cNvPr>
          <p:cNvSpPr/>
          <p:nvPr/>
        </p:nvSpPr>
        <p:spPr>
          <a:xfrm>
            <a:off x="2375848" y="4979267"/>
            <a:ext cx="7192691" cy="17132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BB53A8B0-A5DD-4AE4-A049-254F1EB9AB2A}"/>
              </a:ext>
            </a:extLst>
          </p:cNvPr>
          <p:cNvSpPr/>
          <p:nvPr/>
        </p:nvSpPr>
        <p:spPr>
          <a:xfrm>
            <a:off x="200766" y="3450730"/>
            <a:ext cx="3453997" cy="1372600"/>
          </a:xfrm>
          <a:prstGeom prst="roundRect">
            <a:avLst/>
          </a:prstGeom>
          <a:solidFill>
            <a:srgbClr val="DEF2F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3EF543E-C59E-4FA1-B69C-49429C9AD7AC}"/>
              </a:ext>
            </a:extLst>
          </p:cNvPr>
          <p:cNvSpPr/>
          <p:nvPr/>
        </p:nvSpPr>
        <p:spPr>
          <a:xfrm>
            <a:off x="593088" y="1080265"/>
            <a:ext cx="2808310" cy="1834449"/>
          </a:xfrm>
          <a:prstGeom prst="roundRect">
            <a:avLst/>
          </a:prstGeom>
          <a:solidFill>
            <a:srgbClr val="F0FFE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C3E5BEA-FC37-4097-AA44-5CEC045D9F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99730F32-AA49-456F-B64B-4B49DF07253F}"/>
              </a:ext>
            </a:extLst>
          </p:cNvPr>
          <p:cNvSpPr txBox="1"/>
          <p:nvPr/>
        </p:nvSpPr>
        <p:spPr>
          <a:xfrm>
            <a:off x="1335919" y="4134395"/>
            <a:ext cx="227029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ร้อยแก้ว (คล้ายนิทาน)</a:t>
            </a:r>
            <a:endParaRPr lang="th-TH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3D65CD6-73A6-4B37-ACFA-F8E7EE6A4431}"/>
              </a:ext>
            </a:extLst>
          </p:cNvPr>
          <p:cNvSpPr txBox="1"/>
          <p:nvPr/>
        </p:nvSpPr>
        <p:spPr>
          <a:xfrm>
            <a:off x="3752324" y="5386285"/>
            <a:ext cx="5623559" cy="12618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สมิงพระรามอาสาเป็นตัวแทนของกรุงอังวะสู้กับกะมานีตัวแทนจากเมืองจีน เพื่อกันกองทัพจีนไม่ให้ยกทัพไปตีเมืองหงสาวดี</a:t>
            </a:r>
            <a:b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ของตนเอง จนสามารถเอาชนะได้ กองทัพจีนจึงถอยทัพกลับไป</a:t>
            </a:r>
            <a:endParaRPr lang="th-TH" sz="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FBB636B-28C2-4572-9F53-4ABADBC2BE48}"/>
              </a:ext>
            </a:extLst>
          </p:cNvPr>
          <p:cNvSpPr txBox="1"/>
          <p:nvPr/>
        </p:nvSpPr>
        <p:spPr>
          <a:xfrm>
            <a:off x="8575207" y="1733920"/>
            <a:ext cx="3453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ปัญญาย่อมนำไปสู่ความสำเร็จ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DD513AD-E229-4052-97FA-A423BD56D393}"/>
              </a:ext>
            </a:extLst>
          </p:cNvPr>
          <p:cNvSpPr txBox="1"/>
          <p:nvPr/>
        </p:nvSpPr>
        <p:spPr>
          <a:xfrm>
            <a:off x="8582439" y="3228795"/>
            <a:ext cx="34539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ประวัติเจ้าพระยาพระคลัง (หน) 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พงศาวดารมอญ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แนวการการแต่งบทร้อยแก้ว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ความเป็นมาของราชาธิราช 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EC06C1F-1EE6-4CFF-8583-22DFE2F232D6}"/>
              </a:ext>
            </a:extLst>
          </p:cNvPr>
          <p:cNvSpPr txBox="1"/>
          <p:nvPr/>
        </p:nvSpPr>
        <p:spPr>
          <a:xfrm>
            <a:off x="8578743" y="2044203"/>
            <a:ext cx="3453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ต้องรักษาคำพูดของตนเอง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42ED00B-E046-4777-AA21-6FA40D951241}"/>
              </a:ext>
            </a:extLst>
          </p:cNvPr>
          <p:cNvGrpSpPr/>
          <p:nvPr/>
        </p:nvGrpSpPr>
        <p:grpSpPr>
          <a:xfrm>
            <a:off x="9060144" y="653644"/>
            <a:ext cx="2140980" cy="491164"/>
            <a:chOff x="3948545" y="3635522"/>
            <a:chExt cx="3742449" cy="762000"/>
          </a:xfrm>
          <a:solidFill>
            <a:schemeClr val="bg1"/>
          </a:solidFill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26A23B42-4EC2-408E-BA7B-81F73FAA24A0}"/>
                </a:ext>
              </a:extLst>
            </p:cNvPr>
            <p:cNvSpPr/>
            <p:nvPr/>
          </p:nvSpPr>
          <p:spPr>
            <a:xfrm>
              <a:off x="3958949" y="3723566"/>
              <a:ext cx="3732045" cy="6739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5EAEE85-CC1B-4C63-861B-65A4D8A6D4B2}"/>
                </a:ext>
              </a:extLst>
            </p:cNvPr>
            <p:cNvSpPr/>
            <p:nvPr/>
          </p:nvSpPr>
          <p:spPr>
            <a:xfrm>
              <a:off x="3948545" y="3635522"/>
              <a:ext cx="3742448" cy="67395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889E4080-447F-409D-9141-F29773BFA8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18" y="1539644"/>
            <a:ext cx="604586" cy="94286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EE420E59-BDF2-489D-89AA-E0A351CD7E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053">
            <a:off x="528606" y="3953678"/>
            <a:ext cx="781462" cy="658841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74AFB080-D19D-4C29-A2D6-26B87B04D9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62"/>
          <a:stretch/>
        </p:blipFill>
        <p:spPr>
          <a:xfrm>
            <a:off x="2440749" y="5109392"/>
            <a:ext cx="1215117" cy="1579721"/>
          </a:xfrm>
          <a:prstGeom prst="rect">
            <a:avLst/>
          </a:prstGeom>
          <a:effectLst/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C9DD0666-361C-44D2-9C91-ED97E29FFCAE}"/>
              </a:ext>
            </a:extLst>
          </p:cNvPr>
          <p:cNvSpPr txBox="1"/>
          <p:nvPr/>
        </p:nvSpPr>
        <p:spPr>
          <a:xfrm>
            <a:off x="1149679" y="1727702"/>
            <a:ext cx="2458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เจ้าพระยาพระคลัง </a:t>
            </a:r>
          </a:p>
          <a:p>
            <a:pPr lvl="0" algn="ctr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(หน)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D04CBC-4149-4A63-83E6-1BF74DC5D8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44754" y="487539"/>
            <a:ext cx="1457070" cy="737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8E0A9A-2360-4330-B226-E43D7F116A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116">
            <a:off x="3564166" y="1543410"/>
            <a:ext cx="1030318" cy="38488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75B2A0D-31C3-4267-A90D-1FADD0B966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884" flipH="1">
            <a:off x="6964648" y="1552365"/>
            <a:ext cx="1030318" cy="38488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45D5FE3-990C-4BF6-B2E4-DCD3462BC4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3046" flipH="1">
            <a:off x="3695835" y="3930147"/>
            <a:ext cx="1030318" cy="38488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93E10A6-2A76-4CB7-9CC9-D357F5420F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09163" flipH="1">
            <a:off x="6914613" y="3907221"/>
            <a:ext cx="1030318" cy="384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0E0743-8F91-4D21-9050-4508AB7182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9956" y="266908"/>
            <a:ext cx="3926164" cy="877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ACC0B3-50CF-47B2-9293-73FCF3BBDC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14441" y="1281076"/>
            <a:ext cx="1030313" cy="524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503B1E-8C4E-4DA0-BD6B-D1DBA7C8F65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14441" y="2715774"/>
            <a:ext cx="1030313" cy="493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8EC1A2-6E8B-4340-9FD3-0BB7EA5711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21544" y="2227348"/>
            <a:ext cx="5633192" cy="13412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097CC3-D121-4518-BA60-454B535553A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52294" y="4777919"/>
            <a:ext cx="2639797" cy="5303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106889-9A49-4F67-A27A-57FC2BB6AB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5825" y="3242364"/>
            <a:ext cx="3023878" cy="5425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00E0CA-551D-4797-85DE-A4785C6251A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9612" y="843671"/>
            <a:ext cx="1682642" cy="499915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C5D113D-E179-429D-B158-0B8997E6356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68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520332-ECA7-40C1-BF64-C6862128EC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092115" y="2735290"/>
            <a:ext cx="6007770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81C8038-9EEA-4CCA-85B0-003C6C39C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228" y="1295400"/>
            <a:ext cx="7297544" cy="11583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D8F531-6D16-4464-A1AD-129468A8A2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7617" y="2321571"/>
            <a:ext cx="1816765" cy="8839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53A9A4-93D2-4DC1-90CE-6A1E0CD03C2D}"/>
              </a:ext>
            </a:extLst>
          </p:cNvPr>
          <p:cNvSpPr txBox="1"/>
          <p:nvPr/>
        </p:nvSpPr>
        <p:spPr>
          <a:xfrm>
            <a:off x="5998610" y="3895503"/>
            <a:ext cx="184730" cy="1065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endParaRPr lang="th-TH" sz="48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7" name="Picture 16">
            <a:hlinkClick r:id="rId6" action="ppaction://hlinksldjump"/>
            <a:extLst>
              <a:ext uri="{FF2B5EF4-FFF2-40B4-BE49-F238E27FC236}">
                <a16:creationId xmlns:a16="http://schemas.microsoft.com/office/drawing/2014/main" id="{0E5A214F-1016-4137-9E92-51339D975D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C61E77F-CC38-42EB-BCDD-E1CBFBEAC8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1766" y="2994143"/>
            <a:ext cx="7608467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ก คำตอบ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1294777" y="2566738"/>
            <a:ext cx="10189661" cy="707886"/>
            <a:chOff x="2027655" y="-852604"/>
            <a:chExt cx="10189661" cy="70788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5" y="-800185"/>
              <a:ext cx="1018966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8367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52864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745068" y="-777381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เพราะคนเราไม่ควรทำงานพร้อม ๆ กันสองอย่าง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294777" y="2566738"/>
            <a:ext cx="10222262" cy="707886"/>
            <a:chOff x="2053055" y="2817696"/>
            <a:chExt cx="9470987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5" y="2870115"/>
              <a:ext cx="9470987" cy="5969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476702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เพราะคนเราไม่ควรทำงานพร้อม ๆ กันสองอย่าง</a:t>
              </a:r>
            </a:p>
          </p:txBody>
        </p:sp>
      </p:grpSp>
      <p:grpSp>
        <p:nvGrpSpPr>
          <p:cNvPr id="64" name="Group ง คำตอบ">
            <a:extLst>
              <a:ext uri="{FF2B5EF4-FFF2-40B4-BE49-F238E27FC236}">
                <a16:creationId xmlns:a16="http://schemas.microsoft.com/office/drawing/2014/main" id="{F9C34A71-B0D3-419D-9A29-FEEE53571300}"/>
              </a:ext>
            </a:extLst>
          </p:cNvPr>
          <p:cNvGrpSpPr/>
          <p:nvPr/>
        </p:nvGrpSpPr>
        <p:grpSpPr>
          <a:xfrm>
            <a:off x="1294777" y="4941702"/>
            <a:ext cx="10247156" cy="707886"/>
            <a:chOff x="2027656" y="-852604"/>
            <a:chExt cx="10247156" cy="707886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8829A88-9CFC-440B-9FE7-1605A52C476E}"/>
                </a:ext>
              </a:extLst>
            </p:cNvPr>
            <p:cNvSpPr/>
            <p:nvPr/>
          </p:nvSpPr>
          <p:spPr>
            <a:xfrm>
              <a:off x="2027656" y="-800185"/>
              <a:ext cx="1019606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14B0FFCB-4EFC-4186-8D4A-0D9D3B8F783B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8318BE3-B69B-41BB-80BF-918FAE36ED45}"/>
                </a:ext>
              </a:extLst>
            </p:cNvPr>
            <p:cNvSpPr/>
            <p:nvPr/>
          </p:nvSpPr>
          <p:spPr>
            <a:xfrm>
              <a:off x="2143663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00D9E84-C94D-4AF7-82F0-DB0009ED6BCE}"/>
                </a:ext>
              </a:extLst>
            </p:cNvPr>
            <p:cNvSpPr/>
            <p:nvPr/>
          </p:nvSpPr>
          <p:spPr>
            <a:xfrm>
              <a:off x="2701737" y="-750602"/>
              <a:ext cx="95730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เพราะสมิงพระรามนั้นเป็นทหารของพระเจ้าราชาธิราชแล้วยังมารับใช้พระเจ้าฝรั่งมังฆ้อง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294777" y="4941702"/>
            <a:ext cx="10264257" cy="707886"/>
            <a:chOff x="2053055" y="2817696"/>
            <a:chExt cx="10225858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53055" y="2870115"/>
              <a:ext cx="1018966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27980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79419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24614" y="2919698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เพราะสมิงพระรามนั้นเป็นทหารของพระเจ้าราชาธิราชแล้วยังมารับใช้พระเจ้าฝรั่งมังฆ้อง</a:t>
              </a:r>
            </a:p>
          </p:txBody>
        </p:sp>
      </p:grpSp>
      <p:grpSp>
        <p:nvGrpSpPr>
          <p:cNvPr id="6" name="Group ค คำตอบ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1294777" y="4104407"/>
            <a:ext cx="10189660" cy="707886"/>
            <a:chOff x="11044656" y="2339533"/>
            <a:chExt cx="10189660" cy="707886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101896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77828" y="2449667"/>
              <a:ext cx="90444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เพราะสมิงพระรามอาสามาสู้รบกับพม่าแล้วยังอาสาไปสู้รบกับจีนอีก</a:t>
              </a:r>
            </a:p>
          </p:txBody>
        </p:sp>
      </p:grpSp>
      <p:grpSp>
        <p:nvGrpSpPr>
          <p:cNvPr id="5" name="Group ข คำตอบ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1294777" y="3324660"/>
            <a:ext cx="10189661" cy="724728"/>
            <a:chOff x="9234905" y="-997455"/>
            <a:chExt cx="10189661" cy="724728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5" y="-936498"/>
              <a:ext cx="1018966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3" y="-857502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เพราะสมิงพระรามนั้นเป็นชาวมอญไม่ควรไปรับใช้ชาวพม่า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294777" y="4106427"/>
            <a:ext cx="10222263" cy="707886"/>
            <a:chOff x="2053056" y="4360853"/>
            <a:chExt cx="9470986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9470986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2653"/>
              <a:ext cx="465100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0537" y="436085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32344" y="4471102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เพราะสมิงพระรามอาสามาสู้รบกับพม่าแล้วยังอาสาไปสู้รบกับจีนอีก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294777" y="3324660"/>
            <a:ext cx="10222262" cy="724722"/>
            <a:chOff x="2053056" y="3569372"/>
            <a:chExt cx="10222262" cy="72472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10222262" cy="606506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3" y="365725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69372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709319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เพราะสมิงพระรามนั้นเป็นชาวมอญไม่ควรไปรับใช้ชาวพม่า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770616" y="1168143"/>
            <a:ext cx="9783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๑.  เหตุใดสมิงพระรามจึงกล่าวว่า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29EE8A-4065-410C-A937-4A635AA1B521}"/>
              </a:ext>
            </a:extLst>
          </p:cNvPr>
          <p:cNvSpPr txBox="1"/>
          <p:nvPr/>
        </p:nvSpPr>
        <p:spPr>
          <a:xfrm>
            <a:off x="1422836" y="1774797"/>
            <a:ext cx="892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“เหมือนหาบสองบ่าวอาสาสองเจ้าหาควรไม่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endParaRPr lang="en-US" sz="3200" dirty="0"/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62657344-09F5-465B-8DFB-C4616B6960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80F68AFC-2C41-43E4-A7FE-991D1F02EFD9}"/>
              </a:ext>
            </a:extLst>
          </p:cNvPr>
          <p:cNvSpPr/>
          <p:nvPr/>
        </p:nvSpPr>
        <p:spPr>
          <a:xfrm>
            <a:off x="770919" y="603169"/>
            <a:ext cx="7103548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2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2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ง. เพราะสมิงพระรามนั้นเป็นทหารของพระเจ้าราชาธิราชแล้วยังมา                                   	รับใช้พระเจ้าฝรั่งมังฆ้อง</a:t>
              </a:r>
            </a:p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เพราะสมิงพระรามเป็นทหารเอกของพระเจ้าราชาธิราช แต่ต่อมาถูกจับเป็นเชลยศึกที่กรุงอังวะ เมื่อเกิดศึกจีน กรุงอังวะประกาศหาผู้มาอาสาขี่ม้ารำทวนสู้ตัวต่อตัวกับทหารจีน แม้สมิงพระรามเห็นว่าศึกครั้งนี้คงไม่ยากที่จะเอาชนะ แต่การรับอาสานั้นอาจเป็นเรื่องไม่สมควร แต่ท้ายที่สุด เมื่อเห็นว่ากรุงอังวะชนะจะเป็นประโยชน์ต่อกรุงหงสาวดีด้วยจึงรับอาสา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2929679-8AE2-4BB9-90CC-3A121E39D3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4561"/>
          <a:stretch/>
        </p:blipFill>
        <p:spPr>
          <a:xfrm>
            <a:off x="-59218" y="1"/>
            <a:ext cx="12310435" cy="685800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61673F7-0ED5-4CAC-832A-8F37CD33E342}"/>
              </a:ext>
            </a:extLst>
          </p:cNvPr>
          <p:cNvGrpSpPr/>
          <p:nvPr/>
        </p:nvGrpSpPr>
        <p:grpSpPr>
          <a:xfrm>
            <a:off x="431567" y="569159"/>
            <a:ext cx="4064233" cy="2112688"/>
            <a:chOff x="431567" y="569159"/>
            <a:chExt cx="4064233" cy="2112688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3A42D7C8-0EA6-47B2-99DA-18105EC88244}"/>
                </a:ext>
              </a:extLst>
            </p:cNvPr>
            <p:cNvSpPr/>
            <p:nvPr/>
          </p:nvSpPr>
          <p:spPr>
            <a:xfrm>
              <a:off x="431567" y="569159"/>
              <a:ext cx="4064233" cy="2112688"/>
            </a:xfrm>
            <a:prstGeom prst="wedgeRoundRectCallout">
              <a:avLst>
                <a:gd name="adj1" fmla="val 40543"/>
                <a:gd name="adj2" fmla="val 68501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86C9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พรุ่งนี้ฉันต้องแข่งบาสเกตบอลแล้ว แต่ไม่รู้ว่าจะเอาชนะคู่แข่งยังไงดี พวกเขาเก่งกันมาก </a:t>
              </a: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เป็นแชมป์มาหลายสมัยด้วย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BC210E8-B375-44A4-837C-436DF73A864B}"/>
                </a:ext>
              </a:extLst>
            </p:cNvPr>
            <p:cNvSpPr/>
            <p:nvPr/>
          </p:nvSpPr>
          <p:spPr>
            <a:xfrm>
              <a:off x="513759" y="2197730"/>
              <a:ext cx="507881" cy="397077"/>
            </a:xfrm>
            <a:custGeom>
              <a:avLst/>
              <a:gdLst>
                <a:gd name="connsiteX0" fmla="*/ 11535 w 507881"/>
                <a:gd name="connsiteY0" fmla="*/ 721 h 397077"/>
                <a:gd name="connsiteX1" fmla="*/ 40718 w 507881"/>
                <a:gd name="connsiteY1" fmla="*/ 214730 h 397077"/>
                <a:gd name="connsiteX2" fmla="*/ 235271 w 507881"/>
                <a:gd name="connsiteY2" fmla="*/ 370372 h 397077"/>
                <a:gd name="connsiteX3" fmla="*/ 507645 w 507881"/>
                <a:gd name="connsiteY3" fmla="*/ 389827 h 397077"/>
                <a:gd name="connsiteX4" fmla="*/ 186632 w 507881"/>
                <a:gd name="connsiteY4" fmla="*/ 292551 h 397077"/>
                <a:gd name="connsiteX5" fmla="*/ 11535 w 507881"/>
                <a:gd name="connsiteY5" fmla="*/ 721 h 3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81" h="397077">
                  <a:moveTo>
                    <a:pt x="11535" y="721"/>
                  </a:moveTo>
                  <a:cubicBezTo>
                    <a:pt x="-12784" y="-12249"/>
                    <a:pt x="3429" y="153122"/>
                    <a:pt x="40718" y="214730"/>
                  </a:cubicBezTo>
                  <a:cubicBezTo>
                    <a:pt x="78007" y="276338"/>
                    <a:pt x="157450" y="341189"/>
                    <a:pt x="235271" y="370372"/>
                  </a:cubicBezTo>
                  <a:cubicBezTo>
                    <a:pt x="313092" y="399555"/>
                    <a:pt x="515751" y="402797"/>
                    <a:pt x="507645" y="389827"/>
                  </a:cubicBezTo>
                  <a:cubicBezTo>
                    <a:pt x="499539" y="376857"/>
                    <a:pt x="267696" y="352538"/>
                    <a:pt x="186632" y="292551"/>
                  </a:cubicBezTo>
                  <a:cubicBezTo>
                    <a:pt x="105568" y="232564"/>
                    <a:pt x="35854" y="13691"/>
                    <a:pt x="11535" y="721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BFEAB25-6B9B-43C1-B8D1-93A292989E0D}"/>
                </a:ext>
              </a:extLst>
            </p:cNvPr>
            <p:cNvSpPr/>
            <p:nvPr/>
          </p:nvSpPr>
          <p:spPr>
            <a:xfrm>
              <a:off x="3886200" y="650420"/>
              <a:ext cx="515839" cy="416380"/>
            </a:xfrm>
            <a:custGeom>
              <a:avLst/>
              <a:gdLst>
                <a:gd name="connsiteX0" fmla="*/ 327 w 423753"/>
                <a:gd name="connsiteY0" fmla="*/ 1333 h 334852"/>
                <a:gd name="connsiteX1" fmla="*/ 243518 w 423753"/>
                <a:gd name="connsiteY1" fmla="*/ 40244 h 334852"/>
                <a:gd name="connsiteX2" fmla="*/ 399161 w 423753"/>
                <a:gd name="connsiteY2" fmla="*/ 166703 h 334852"/>
                <a:gd name="connsiteX3" fmla="*/ 418616 w 423753"/>
                <a:gd name="connsiteY3" fmla="*/ 312618 h 334852"/>
                <a:gd name="connsiteX4" fmla="*/ 418616 w 423753"/>
                <a:gd name="connsiteY4" fmla="*/ 322346 h 334852"/>
                <a:gd name="connsiteX5" fmla="*/ 360250 w 423753"/>
                <a:gd name="connsiteY5" fmla="*/ 195886 h 334852"/>
                <a:gd name="connsiteX6" fmla="*/ 194880 w 423753"/>
                <a:gd name="connsiteY6" fmla="*/ 79154 h 334852"/>
                <a:gd name="connsiteX7" fmla="*/ 327 w 423753"/>
                <a:gd name="connsiteY7" fmla="*/ 1333 h 33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753" h="334852">
                  <a:moveTo>
                    <a:pt x="327" y="1333"/>
                  </a:moveTo>
                  <a:cubicBezTo>
                    <a:pt x="8433" y="-5152"/>
                    <a:pt x="177046" y="12682"/>
                    <a:pt x="243518" y="40244"/>
                  </a:cubicBezTo>
                  <a:cubicBezTo>
                    <a:pt x="309990" y="67806"/>
                    <a:pt x="369978" y="121307"/>
                    <a:pt x="399161" y="166703"/>
                  </a:cubicBezTo>
                  <a:cubicBezTo>
                    <a:pt x="428344" y="212099"/>
                    <a:pt x="415374" y="286678"/>
                    <a:pt x="418616" y="312618"/>
                  </a:cubicBezTo>
                  <a:cubicBezTo>
                    <a:pt x="421858" y="338558"/>
                    <a:pt x="428344" y="341801"/>
                    <a:pt x="418616" y="322346"/>
                  </a:cubicBezTo>
                  <a:cubicBezTo>
                    <a:pt x="408888" y="302891"/>
                    <a:pt x="397539" y="236418"/>
                    <a:pt x="360250" y="195886"/>
                  </a:cubicBezTo>
                  <a:cubicBezTo>
                    <a:pt x="322961" y="155354"/>
                    <a:pt x="253246" y="103473"/>
                    <a:pt x="194880" y="79154"/>
                  </a:cubicBezTo>
                  <a:cubicBezTo>
                    <a:pt x="136514" y="54835"/>
                    <a:pt x="-7779" y="7818"/>
                    <a:pt x="327" y="1333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1BC6238-BE25-4611-826C-B54648B7F7B8}"/>
                </a:ext>
              </a:extLst>
            </p:cNvPr>
            <p:cNvSpPr/>
            <p:nvPr/>
          </p:nvSpPr>
          <p:spPr>
            <a:xfrm rot="21146675">
              <a:off x="4355290" y="1073804"/>
              <a:ext cx="45719" cy="183866"/>
            </a:xfrm>
            <a:custGeom>
              <a:avLst/>
              <a:gdLst>
                <a:gd name="connsiteX0" fmla="*/ 51157 w 57353"/>
                <a:gd name="connsiteY0" fmla="*/ 634 h 183866"/>
                <a:gd name="connsiteX1" fmla="*/ 3199 w 57353"/>
                <a:gd name="connsiteY1" fmla="*/ 83761 h 183866"/>
                <a:gd name="connsiteX2" fmla="*/ 9594 w 57353"/>
                <a:gd name="connsiteY2" fmla="*/ 182874 h 183866"/>
                <a:gd name="connsiteX3" fmla="*/ 51157 w 57353"/>
                <a:gd name="connsiteY3" fmla="*/ 128522 h 183866"/>
                <a:gd name="connsiteX4" fmla="*/ 51157 w 57353"/>
                <a:gd name="connsiteY4" fmla="*/ 634 h 18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183866">
                  <a:moveTo>
                    <a:pt x="51157" y="634"/>
                  </a:moveTo>
                  <a:cubicBezTo>
                    <a:pt x="43164" y="-6826"/>
                    <a:pt x="10126" y="53388"/>
                    <a:pt x="3199" y="83761"/>
                  </a:cubicBezTo>
                  <a:cubicBezTo>
                    <a:pt x="-3728" y="114134"/>
                    <a:pt x="1601" y="175414"/>
                    <a:pt x="9594" y="182874"/>
                  </a:cubicBezTo>
                  <a:cubicBezTo>
                    <a:pt x="17587" y="190334"/>
                    <a:pt x="42631" y="154100"/>
                    <a:pt x="51157" y="128522"/>
                  </a:cubicBezTo>
                  <a:cubicBezTo>
                    <a:pt x="59683" y="102945"/>
                    <a:pt x="59150" y="8094"/>
                    <a:pt x="51157" y="634"/>
                  </a:cubicBezTo>
                  <a:close/>
                </a:path>
              </a:pathLst>
            </a:custGeom>
            <a:solidFill>
              <a:srgbClr val="E7F4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teacher guide">
            <a:extLst>
              <a:ext uri="{FF2B5EF4-FFF2-40B4-BE49-F238E27FC236}">
                <a16:creationId xmlns:a16="http://schemas.microsoft.com/office/drawing/2014/main" id="{23ED1C61-1D19-4D74-BADC-9B7AA8549D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" y="6128596"/>
            <a:ext cx="493437" cy="48702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79158E9-0938-45E3-9154-C70ABCAA5A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BA98AD-E237-4D05-B511-39D6C3D43F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238" y="2287354"/>
            <a:ext cx="3584448" cy="4114215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7DCF2C71-F749-4C62-B8D3-AD773D9BF314}"/>
              </a:ext>
            </a:extLst>
          </p:cNvPr>
          <p:cNvGrpSpPr/>
          <p:nvPr/>
        </p:nvGrpSpPr>
        <p:grpSpPr>
          <a:xfrm>
            <a:off x="1230462" y="5098271"/>
            <a:ext cx="9906000" cy="1190570"/>
            <a:chOff x="1726461" y="5627330"/>
            <a:chExt cx="8190663" cy="984409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477A0E3-1EC9-4C7C-BCEE-65B25803B014}"/>
                </a:ext>
              </a:extLst>
            </p:cNvPr>
            <p:cNvGrpSpPr/>
            <p:nvPr/>
          </p:nvGrpSpPr>
          <p:grpSpPr>
            <a:xfrm>
              <a:off x="1726461" y="5627330"/>
              <a:ext cx="8190663" cy="984409"/>
              <a:chOff x="2711289" y="427382"/>
              <a:chExt cx="8190663" cy="984409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256B53F2-C0C5-46D9-A4DE-A4A24087C6D4}"/>
                  </a:ext>
                </a:extLst>
              </p:cNvPr>
              <p:cNvGrpSpPr/>
              <p:nvPr/>
            </p:nvGrpSpPr>
            <p:grpSpPr>
              <a:xfrm>
                <a:off x="3041650" y="557636"/>
                <a:ext cx="7860302" cy="731414"/>
                <a:chOff x="3035300" y="557636"/>
                <a:chExt cx="7269526" cy="731414"/>
              </a:xfrm>
            </p:grpSpPr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BF3D696A-8404-4C92-9ED0-DC1DF0F5AFC6}"/>
                    </a:ext>
                  </a:extLst>
                </p:cNvPr>
                <p:cNvSpPr/>
                <p:nvPr/>
              </p:nvSpPr>
              <p:spPr>
                <a:xfrm>
                  <a:off x="3035300" y="557636"/>
                  <a:ext cx="7269526" cy="731414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rgbClr val="058DD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8" name="Rectangle: Rounded Corners 57">
                  <a:extLst>
                    <a:ext uri="{FF2B5EF4-FFF2-40B4-BE49-F238E27FC236}">
                      <a16:creationId xmlns:a16="http://schemas.microsoft.com/office/drawing/2014/main" id="{6BA7444E-8EFA-4469-BAF4-1ACBFEB1323D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7173156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rgbClr val="058D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AA91085-34D1-4EB3-BFBC-0581E3E78DC2}"/>
                  </a:ext>
                </a:extLst>
              </p:cNvPr>
              <p:cNvSpPr txBox="1"/>
              <p:nvPr/>
            </p:nvSpPr>
            <p:spPr>
              <a:xfrm>
                <a:off x="3736896" y="700999"/>
                <a:ext cx="7017236" cy="508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ถ้าเพื่อนจะลงแข่งกีฬา แล้วรู้สึกแบบนี้ นักเรียนจะแนะนำเพื่อนอย่างไร</a:t>
                </a: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C81394F-A5F0-4FD9-839A-B06986C3E09A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58D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dirty="0"/>
                  <a:t>ผ</a:t>
                </a:r>
                <a:endParaRPr lang="en-US" dirty="0"/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B040FAB-FC17-47B2-BE8F-F8A47EE95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7351" y="5856290"/>
              <a:ext cx="647951" cy="598277"/>
            </a:xfrm>
            <a:prstGeom prst="rect">
              <a:avLst/>
            </a:prstGeom>
          </p:spPr>
        </p:pic>
      </p:grp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C7013D-50DA-459E-9F01-E79791013F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6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ง คำตอบ">
            <a:extLst>
              <a:ext uri="{FF2B5EF4-FFF2-40B4-BE49-F238E27FC236}">
                <a16:creationId xmlns:a16="http://schemas.microsoft.com/office/drawing/2014/main" id="{F9C34A71-B0D3-419D-9A29-FEEE53571300}"/>
              </a:ext>
            </a:extLst>
          </p:cNvPr>
          <p:cNvGrpSpPr/>
          <p:nvPr/>
        </p:nvGrpSpPr>
        <p:grpSpPr>
          <a:xfrm>
            <a:off x="1290754" y="4723780"/>
            <a:ext cx="10993692" cy="1126989"/>
            <a:chOff x="2027656" y="-800186"/>
            <a:chExt cx="10993692" cy="1126989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8829A88-9CFC-440B-9FE7-1605A52C476E}"/>
                </a:ext>
              </a:extLst>
            </p:cNvPr>
            <p:cNvSpPr/>
            <p:nvPr/>
          </p:nvSpPr>
          <p:spPr>
            <a:xfrm>
              <a:off x="2027656" y="-800186"/>
              <a:ext cx="9374148" cy="111885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14B0FFCB-4EFC-4186-8D4A-0D9D3B8F783B}"/>
                </a:ext>
              </a:extLst>
            </p:cNvPr>
            <p:cNvSpPr/>
            <p:nvPr/>
          </p:nvSpPr>
          <p:spPr>
            <a:xfrm>
              <a:off x="2101964" y="-55440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8318BE3-B69B-41BB-80BF-918FAE36ED45}"/>
                </a:ext>
              </a:extLst>
            </p:cNvPr>
            <p:cNvSpPr/>
            <p:nvPr/>
          </p:nvSpPr>
          <p:spPr>
            <a:xfrm>
              <a:off x="2143663" y="-64067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00D9E84-C94D-4AF7-82F0-DB0009ED6BCE}"/>
                </a:ext>
              </a:extLst>
            </p:cNvPr>
            <p:cNvSpPr/>
            <p:nvPr/>
          </p:nvSpPr>
          <p:spPr>
            <a:xfrm>
              <a:off x="2680665" y="-750415"/>
              <a:ext cx="1034068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อันตัวข้าพเจ้าบัดเดี๋ยวนี้อุปมาดังวานรนั่งอยู่บนตอไม้ อันไฟไหม้มาเมื่อวสัน</a:t>
              </a:r>
              <a:r>
                <a:rPr lang="th-TH" sz="32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ตฤ</a:t>
              </a: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ดู</a:t>
              </a:r>
            </a:p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นั้นจะงามฉันใด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290754" y="4715651"/>
            <a:ext cx="9607402" cy="1126988"/>
            <a:chOff x="2053055" y="2870114"/>
            <a:chExt cx="9521137" cy="1126988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53055" y="2870114"/>
              <a:ext cx="9293044" cy="112698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27364" y="313343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304715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03264" y="2919884"/>
              <a:ext cx="887092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อันตัวข้าพเจ้าบัดเดี๋ยวนี้อุปมาดังวานรนั่งอยู่บนตอไม้ อันไฟไหม้มาเมื่อวสัน</a:t>
              </a:r>
              <a:r>
                <a:rPr lang="th-TH" sz="32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ตฤ</a:t>
              </a: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ดู</a:t>
              </a:r>
            </a:p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นั้นจะงามฉันใด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EA5F8D3B-1EA9-4190-A6BB-CB1206CCF46F}"/>
              </a:ext>
            </a:extLst>
          </p:cNvPr>
          <p:cNvSpPr/>
          <p:nvPr/>
        </p:nvSpPr>
        <p:spPr>
          <a:xfrm>
            <a:off x="770615" y="879303"/>
            <a:ext cx="1055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๒.  ข้อใดสอดคล้องกับข้อความต่อไปนี้ </a:t>
            </a:r>
          </a:p>
        </p:txBody>
      </p:sp>
      <p:grpSp>
        <p:nvGrpSpPr>
          <p:cNvPr id="6" name="Group ค คำตอบ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1290754" y="3825938"/>
            <a:ext cx="9777583" cy="707886"/>
            <a:chOff x="11044656" y="2339533"/>
            <a:chExt cx="9777583" cy="707886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937412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77828" y="2449667"/>
              <a:ext cx="90444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การสงครามเปรียบดังฟองอัณฑชะจะหมายแน่ว่าผู้เมียแพ้และชนะมิได้</a:t>
              </a:r>
            </a:p>
          </p:txBody>
        </p:sp>
      </p:grpSp>
      <p:grpSp>
        <p:nvGrpSpPr>
          <p:cNvPr id="5" name="Group ข คำตอบ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1323353" y="3046191"/>
            <a:ext cx="9750808" cy="724728"/>
            <a:chOff x="9234906" y="-997455"/>
            <a:chExt cx="9750808" cy="724728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934153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3" y="-857502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ครั้งนี้พระเจ้าธรรมาธิราชเปรียบเหมือนอสรพิษกาเขี้ยวแก้วมิได้</a:t>
              </a:r>
            </a:p>
          </p:txBody>
        </p:sp>
      </p:grpSp>
      <p:grpSp>
        <p:nvGrpSpPr>
          <p:cNvPr id="4" name="Group ก คำตอบ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1323353" y="2290641"/>
            <a:ext cx="9807330" cy="707886"/>
            <a:chOff x="2027655" y="-852604"/>
            <a:chExt cx="9807330" cy="70788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5" y="-800185"/>
              <a:ext cx="934152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748864" y="-763149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ครั้งนี้แขนเราขาดไปสองข้าง คิดอะไรก็ขัดขวาง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290754" y="3825033"/>
            <a:ext cx="9943462" cy="707886"/>
            <a:chOff x="2053056" y="4358833"/>
            <a:chExt cx="9212675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22538"/>
              <a:ext cx="8685198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465893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0537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32344" y="4468324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การสงครามเปรียบดังฟองอัณฑชะจะหมายแน่ว่าผู้เมียแพ้และชนะมิได้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323352" y="3046500"/>
            <a:ext cx="9783408" cy="722470"/>
            <a:chOff x="2053056" y="3560306"/>
            <a:chExt cx="9783408" cy="722470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9341530" cy="59991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871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6953" y="356030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98001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ครั้งนี้พระเจ้าธรรมาธิราชเปรียบเหมือนอสรพิษกาเขี้ยวแก้วมิได้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319557" y="2288193"/>
            <a:ext cx="9787203" cy="707886"/>
            <a:chOff x="2053055" y="2817696"/>
            <a:chExt cx="9067902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5" y="2870114"/>
              <a:ext cx="8654978" cy="59991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4633" y="2906420"/>
              <a:ext cx="466279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0238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21259" y="2908804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ครั้งนี้แขนเราขาดไปสองข้าง คิดอะไรก็ขัดขวาง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FF90C9-E3C5-4FB9-9F5F-573D460EE1DA}"/>
              </a:ext>
            </a:extLst>
          </p:cNvPr>
          <p:cNvSpPr txBox="1"/>
          <p:nvPr/>
        </p:nvSpPr>
        <p:spPr>
          <a:xfrm>
            <a:off x="1564082" y="1509864"/>
            <a:ext cx="8921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สงครามถ้ายังไม่สิ้นสุด จะคาดหมายว่าใครเป็นผู้แพ้ชนะมิได้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</p:txBody>
      </p:sp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การสงครามเปรียบดังฟองอัณฑชะจะหมายแน่ว่าผู้เมียแพ้และชนะ                        	มิได้</a:t>
              </a:r>
            </a:p>
            <a:p>
              <a:pPr lvl="0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“ฟองอัณฑชะ” หมายถึง ไข่ที่ยังไม่ฟักออกมาเป็นตัว ไม่มีใครรู้ว่าจะเป็นตัวผู้หรือตัวเมียเช่นเดียวกับสงคราม หากยังไม่ถึงที่สิ้นสุด </a:t>
              </a:r>
            </a:p>
            <a:p>
              <a:pPr lvl="0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จะคาดหมายว่าใครเป็นผู้แพ้หรือชนะมิได้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hlinkClick r:id="rId8" action="ppaction://hlinksldjump"/>
            <a:extLst>
              <a:ext uri="{FF2B5EF4-FFF2-40B4-BE49-F238E27FC236}">
                <a16:creationId xmlns:a16="http://schemas.microsoft.com/office/drawing/2014/main" id="{A74E8627-8DB1-4E7F-88D5-9C51499790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1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ง คำตอบ">
            <a:extLst>
              <a:ext uri="{FF2B5EF4-FFF2-40B4-BE49-F238E27FC236}">
                <a16:creationId xmlns:a16="http://schemas.microsoft.com/office/drawing/2014/main" id="{F9C34A71-B0D3-419D-9A29-FEEE53571300}"/>
              </a:ext>
            </a:extLst>
          </p:cNvPr>
          <p:cNvGrpSpPr/>
          <p:nvPr/>
        </p:nvGrpSpPr>
        <p:grpSpPr>
          <a:xfrm>
            <a:off x="1323212" y="4523860"/>
            <a:ext cx="10244759" cy="707886"/>
            <a:chOff x="2027656" y="-852604"/>
            <a:chExt cx="10244759" cy="707886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8829A88-9CFC-440B-9FE7-1605A52C476E}"/>
                </a:ext>
              </a:extLst>
            </p:cNvPr>
            <p:cNvSpPr/>
            <p:nvPr/>
          </p:nvSpPr>
          <p:spPr>
            <a:xfrm>
              <a:off x="2027656" y="-800185"/>
              <a:ext cx="884224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14B0FFCB-4EFC-4186-8D4A-0D9D3B8F783B}"/>
                </a:ext>
              </a:extLst>
            </p:cNvPr>
            <p:cNvSpPr/>
            <p:nvPr/>
          </p:nvSpPr>
          <p:spPr>
            <a:xfrm>
              <a:off x="2096678" y="-75346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8318BE3-B69B-41BB-80BF-918FAE36ED45}"/>
                </a:ext>
              </a:extLst>
            </p:cNvPr>
            <p:cNvSpPr/>
            <p:nvPr/>
          </p:nvSpPr>
          <p:spPr>
            <a:xfrm>
              <a:off x="2132705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00D9E84-C94D-4AF7-82F0-DB0009ED6BCE}"/>
                </a:ext>
              </a:extLst>
            </p:cNvPr>
            <p:cNvSpPr/>
            <p:nvPr/>
          </p:nvSpPr>
          <p:spPr>
            <a:xfrm>
              <a:off x="2699340" y="-742248"/>
              <a:ext cx="95730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พิมพาเห็นคุณยายทำเงินหล่นพื้นจึงส่งคืนคุณยาย โดยไม่หวังสิ่งตอบแทน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323212" y="4523860"/>
            <a:ext cx="10189662" cy="707886"/>
            <a:chOff x="2062113" y="2817696"/>
            <a:chExt cx="10228546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62113" y="2868463"/>
              <a:ext cx="8875990" cy="5965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33204" y="2913117"/>
              <a:ext cx="507256" cy="507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36360" y="2928052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พิมพาเห็นคุณยายทำเงินหล่นพื้นจึงส่งคืนคุณยาย โดยไม่หวังสิ่งตอบแทน</a:t>
              </a:r>
            </a:p>
          </p:txBody>
        </p:sp>
      </p:grpSp>
      <p:grpSp>
        <p:nvGrpSpPr>
          <p:cNvPr id="6" name="Group ค คำตอบ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1323212" y="3687301"/>
            <a:ext cx="9758983" cy="707886"/>
            <a:chOff x="11044656" y="2339533"/>
            <a:chExt cx="9758983" cy="707886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884224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24858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9865" y="23395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59228" y="2440014"/>
              <a:ext cx="90444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ยุพินรู้จักประหยัดอดออม เพื่อช่วยพ่อแม่ลดค่าใช้จ่ายในครอบครัว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323212" y="3687301"/>
            <a:ext cx="9923300" cy="707886"/>
            <a:chOff x="2053056" y="4358833"/>
            <a:chExt cx="9193995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8192394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3" y="4445110"/>
              <a:ext cx="470294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3664" y="4459228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ยุพินรู้จักประหยัดอดออม เพื่อช่วยพ่อแม่ลดค่าใช้จ่ายในครอบครัว</a:t>
              </a:r>
            </a:p>
          </p:txBody>
        </p:sp>
      </p:grpSp>
      <p:grpSp>
        <p:nvGrpSpPr>
          <p:cNvPr id="5" name="Group ข คำตอบ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1323212" y="2058568"/>
            <a:ext cx="9770744" cy="707886"/>
            <a:chOff x="9234905" y="-997455"/>
            <a:chExt cx="9770744" cy="707886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5" y="-936498"/>
              <a:ext cx="884224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7563" y="-8993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47109" y="-99745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19528" y="-899923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สุพรดูแลพ่อแม่ยามเจ็บไข้ ไม่คิดทอดทิ้ง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314350" y="2058568"/>
            <a:ext cx="9803343" cy="707886"/>
            <a:chOff x="2056859" y="3555495"/>
            <a:chExt cx="9803343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6859" y="3615223"/>
              <a:ext cx="8851392" cy="60350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613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41482" y="365302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สุพรดูแลพ่อแม่ยามเจ็บไข้ ไม่คิดทอดทิ้ง</a:t>
              </a:r>
            </a:p>
          </p:txBody>
        </p:sp>
      </p:grpSp>
      <p:grpSp>
        <p:nvGrpSpPr>
          <p:cNvPr id="4" name="Group ก คำตอบ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1323212" y="2861970"/>
            <a:ext cx="9744109" cy="707886"/>
            <a:chOff x="2027655" y="-852604"/>
            <a:chExt cx="9744109" cy="70788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5" y="-800185"/>
              <a:ext cx="884224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5451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55532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85643" y="-777830"/>
              <a:ext cx="9086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นิภาไปงานวันเกิดเพื่อนตามที่เคยคุยและสัญญากันไว้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323212" y="2854312"/>
            <a:ext cx="9725788" cy="707886"/>
            <a:chOff x="2031437" y="2817510"/>
            <a:chExt cx="9011000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31437" y="2869756"/>
              <a:ext cx="8194116" cy="603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099741" y="2916928"/>
              <a:ext cx="473756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51002" y="281751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642739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นิภาไปงานวันเกิดเพื่อนตามที่เคยคุยและสัญญากันไว้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B2BA9B05-DF86-4265-AF10-5755DA7C8585}"/>
              </a:ext>
            </a:extLst>
          </p:cNvPr>
          <p:cNvSpPr/>
          <p:nvPr/>
        </p:nvSpPr>
        <p:spPr>
          <a:xfrm>
            <a:off x="774226" y="1226543"/>
            <a:ext cx="1055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๓.  บุคคลใดนำคุณธรรมจากเรื่อง “ราชาธิราช ตอน สมิงพระรามอาสา” ไปประยุกต์ใช้ในชีวิต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939CF1B2-0C19-46F7-8174-09EAD8D4AD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683914" y="4600189"/>
              <a:ext cx="8875445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นิภาไปงานวันเกิดเพื่อนตามที่เคยคุยและสัญญากันไว้</a:t>
              </a:r>
            </a:p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เพราะคุณธรรมที่มีความสำคัญที่สุดในเรื่อง ราชาธิราช ตอน สมิงพระรามอาสา คือ การรักษาคำสัตย์หรือการรักษาคำพูดตามที่ได้พูดไว้ ดังตอนที่สมิงพระรามขอคำสัตย์กับพระเจ้าฝรั่งมังฆ้องว่าต้องไม่ให้ผู้ใดเรียกตนว่าเชลย และให้คำสัตย์ว่าจะยอมเป็นทหารอยู่กับพระเจ้าฝรั่งมังฆ้อง 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ง">
            <a:extLst>
              <a:ext uri="{FF2B5EF4-FFF2-40B4-BE49-F238E27FC236}">
                <a16:creationId xmlns:a16="http://schemas.microsoft.com/office/drawing/2014/main" id="{2E719FD7-8F7C-4C48-9B6A-E79FD0FD331D}"/>
              </a:ext>
            </a:extLst>
          </p:cNvPr>
          <p:cNvGrpSpPr/>
          <p:nvPr/>
        </p:nvGrpSpPr>
        <p:grpSpPr>
          <a:xfrm>
            <a:off x="1447800" y="5315351"/>
            <a:ext cx="10266956" cy="707886"/>
            <a:chOff x="2062112" y="2817696"/>
            <a:chExt cx="10228547" cy="707886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7450EBB4-39BB-4F24-A9E9-13D4601B2AAA}"/>
                </a:ext>
              </a:extLst>
            </p:cNvPr>
            <p:cNvSpPr/>
            <p:nvPr/>
          </p:nvSpPr>
          <p:spPr>
            <a:xfrm>
              <a:off x="2062112" y="2868463"/>
              <a:ext cx="5575193" cy="61466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E5CB9DAA-58A5-4E9A-ADBA-F283DC5FE243}"/>
                </a:ext>
              </a:extLst>
            </p:cNvPr>
            <p:cNvSpPr/>
            <p:nvPr/>
          </p:nvSpPr>
          <p:spPr>
            <a:xfrm>
              <a:off x="2133204" y="2912149"/>
              <a:ext cx="507256" cy="50725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7CA4CCA5-60FB-4A52-8314-6BBB0FC62D4A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A7AD6019-044D-4056-A594-A336B57A26DB}"/>
                </a:ext>
              </a:extLst>
            </p:cNvPr>
            <p:cNvSpPr/>
            <p:nvPr/>
          </p:nvSpPr>
          <p:spPr>
            <a:xfrm>
              <a:off x="2736360" y="2928052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การใช้ภาพพจน์อติพจน์</a:t>
              </a:r>
            </a:p>
          </p:txBody>
        </p:sp>
      </p:grpSp>
      <p:grpSp>
        <p:nvGrpSpPr>
          <p:cNvPr id="108" name="Group ข">
            <a:extLst>
              <a:ext uri="{FF2B5EF4-FFF2-40B4-BE49-F238E27FC236}">
                <a16:creationId xmlns:a16="http://schemas.microsoft.com/office/drawing/2014/main" id="{FC7345A9-A531-4B73-B5C9-978E26EFA4E2}"/>
              </a:ext>
            </a:extLst>
          </p:cNvPr>
          <p:cNvGrpSpPr/>
          <p:nvPr/>
        </p:nvGrpSpPr>
        <p:grpSpPr>
          <a:xfrm>
            <a:off x="1447800" y="3788814"/>
            <a:ext cx="9784908" cy="707886"/>
            <a:chOff x="2051556" y="3571380"/>
            <a:chExt cx="9784908" cy="707886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5760AAB4-EBFC-438D-89B1-DB8EED5FF30A}"/>
                </a:ext>
              </a:extLst>
            </p:cNvPr>
            <p:cNvSpPr/>
            <p:nvPr/>
          </p:nvSpPr>
          <p:spPr>
            <a:xfrm>
              <a:off x="2051556" y="3612434"/>
              <a:ext cx="5596128" cy="6035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55994256-85C2-4645-A213-707F6C820238}"/>
                </a:ext>
              </a:extLst>
            </p:cNvPr>
            <p:cNvSpPr/>
            <p:nvPr/>
          </p:nvSpPr>
          <p:spPr>
            <a:xfrm>
              <a:off x="2127364" y="365960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FBF4031-566C-481A-84F1-0851E279BE19}"/>
                </a:ext>
              </a:extLst>
            </p:cNvPr>
            <p:cNvSpPr/>
            <p:nvPr/>
          </p:nvSpPr>
          <p:spPr>
            <a:xfrm>
              <a:off x="2164778" y="357138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D5BA180-2B94-40C4-A12F-27754FB57EEE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การใช้ภาพพจน์อุปมา</a:t>
              </a:r>
            </a:p>
          </p:txBody>
        </p:sp>
      </p:grpSp>
      <p:grpSp>
        <p:nvGrpSpPr>
          <p:cNvPr id="113" name="Group ก">
            <a:extLst>
              <a:ext uri="{FF2B5EF4-FFF2-40B4-BE49-F238E27FC236}">
                <a16:creationId xmlns:a16="http://schemas.microsoft.com/office/drawing/2014/main" id="{4FA2E83F-904B-45AA-A0DF-34E2EFA7022A}"/>
              </a:ext>
            </a:extLst>
          </p:cNvPr>
          <p:cNvGrpSpPr/>
          <p:nvPr/>
        </p:nvGrpSpPr>
        <p:grpSpPr>
          <a:xfrm>
            <a:off x="1447800" y="3044246"/>
            <a:ext cx="9792104" cy="713232"/>
            <a:chOff x="2034658" y="2822133"/>
            <a:chExt cx="9072444" cy="707886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AD8C0977-0378-4887-A874-FBC112C593EC}"/>
                </a:ext>
              </a:extLst>
            </p:cNvPr>
            <p:cNvSpPr/>
            <p:nvPr/>
          </p:nvSpPr>
          <p:spPr>
            <a:xfrm>
              <a:off x="2034658" y="2869069"/>
              <a:ext cx="518484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1731DA0F-C55C-439F-ABD6-6C5818D72D6E}"/>
                </a:ext>
              </a:extLst>
            </p:cNvPr>
            <p:cNvSpPr/>
            <p:nvPr/>
          </p:nvSpPr>
          <p:spPr>
            <a:xfrm>
              <a:off x="2101250" y="2910942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F09D7B43-E3A0-4151-AE63-E89028F1652B}"/>
                </a:ext>
              </a:extLst>
            </p:cNvPr>
            <p:cNvSpPr/>
            <p:nvPr/>
          </p:nvSpPr>
          <p:spPr>
            <a:xfrm>
              <a:off x="2147054" y="28221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043011C-3E7F-4699-A767-288A8A785E28}"/>
                </a:ext>
              </a:extLst>
            </p:cNvPr>
            <p:cNvSpPr/>
            <p:nvPr/>
          </p:nvSpPr>
          <p:spPr>
            <a:xfrm>
              <a:off x="2707404" y="2892702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การใช้ภาพพจน์อุปลักษณ์</a:t>
              </a:r>
            </a:p>
          </p:txBody>
        </p:sp>
      </p:grpSp>
      <p:grpSp>
        <p:nvGrpSpPr>
          <p:cNvPr id="118" name="Group ค">
            <a:extLst>
              <a:ext uri="{FF2B5EF4-FFF2-40B4-BE49-F238E27FC236}">
                <a16:creationId xmlns:a16="http://schemas.microsoft.com/office/drawing/2014/main" id="{A596FF56-0A5F-4164-ACA2-0EAC288AD8B5}"/>
              </a:ext>
            </a:extLst>
          </p:cNvPr>
          <p:cNvGrpSpPr/>
          <p:nvPr/>
        </p:nvGrpSpPr>
        <p:grpSpPr>
          <a:xfrm>
            <a:off x="1447800" y="4572000"/>
            <a:ext cx="9902839" cy="707886"/>
            <a:chOff x="2053056" y="4397539"/>
            <a:chExt cx="9175038" cy="707886"/>
          </a:xfrm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D81707D2-0EE1-477F-BEC5-DC453FD76A00}"/>
                </a:ext>
              </a:extLst>
            </p:cNvPr>
            <p:cNvSpPr/>
            <p:nvPr/>
          </p:nvSpPr>
          <p:spPr>
            <a:xfrm>
              <a:off x="2053056" y="4423867"/>
              <a:ext cx="5184845" cy="62848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FECAF64C-0164-4D88-B229-B0084AB84221}"/>
                </a:ext>
              </a:extLst>
            </p:cNvPr>
            <p:cNvSpPr/>
            <p:nvPr/>
          </p:nvSpPr>
          <p:spPr>
            <a:xfrm>
              <a:off x="2119170" y="4483531"/>
              <a:ext cx="470948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3823FFAF-8A5C-4656-822A-2B490035BB36}"/>
                </a:ext>
              </a:extLst>
            </p:cNvPr>
            <p:cNvSpPr/>
            <p:nvPr/>
          </p:nvSpPr>
          <p:spPr>
            <a:xfrm>
              <a:off x="2166230" y="439753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5A538880-0E07-4BA5-BAC5-9E03B475D6A0}"/>
                </a:ext>
              </a:extLst>
            </p:cNvPr>
            <p:cNvSpPr/>
            <p:nvPr/>
          </p:nvSpPr>
          <p:spPr>
            <a:xfrm>
              <a:off x="2723482" y="4445572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การใช้ภาพพจน์อวพจน์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447800" y="5317332"/>
            <a:ext cx="10266956" cy="707886"/>
            <a:chOff x="2062112" y="2817696"/>
            <a:chExt cx="10228547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62112" y="2866407"/>
              <a:ext cx="5575193" cy="6167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33204" y="2912149"/>
              <a:ext cx="507256" cy="507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36360" y="2928052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การใช้ภาพพจน์อติพจน์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447800" y="3790795"/>
            <a:ext cx="9784908" cy="707886"/>
            <a:chOff x="2051556" y="3571380"/>
            <a:chExt cx="9784908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1556" y="3612434"/>
              <a:ext cx="5596128" cy="603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5960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4778" y="357138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การใช้ภาพพจน์อุปมา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447800" y="3046227"/>
            <a:ext cx="9792104" cy="713232"/>
            <a:chOff x="2034658" y="2822133"/>
            <a:chExt cx="9072444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34658" y="2869069"/>
              <a:ext cx="51848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01250" y="2910942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47054" y="28221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07404" y="2892702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การใช้ภาพพจน์อุปลักษณ์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447800" y="4572000"/>
            <a:ext cx="9902839" cy="707886"/>
            <a:chOff x="2053056" y="4397539"/>
            <a:chExt cx="9175038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23867"/>
              <a:ext cx="5184845" cy="62848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19170" y="4483531"/>
              <a:ext cx="470948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6230" y="439753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23482" y="4445572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การใช้ภาพพจน์อวพจน์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B2BA9B05-DF86-4265-AF10-5755DA7C8585}"/>
              </a:ext>
            </a:extLst>
          </p:cNvPr>
          <p:cNvSpPr/>
          <p:nvPr/>
        </p:nvSpPr>
        <p:spPr>
          <a:xfrm>
            <a:off x="790575" y="448592"/>
            <a:ext cx="645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๔.  </a:t>
            </a:r>
            <a:r>
              <a:rPr lang="th-TH" sz="28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B1E094-691A-4BE8-81F8-9DA103A42F20}"/>
              </a:ext>
            </a:extLst>
          </p:cNvPr>
          <p:cNvSpPr txBox="1"/>
          <p:nvPr/>
        </p:nvSpPr>
        <p:spPr>
          <a:xfrm>
            <a:off x="1343025" y="442569"/>
            <a:ext cx="9877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“...เจ้าสมิงพระรามได้เห็นรูปโฉมธิดาเราเท่านั้น ยังมิทันจะเข้าใกล้ได้กลิ่น ก็จะมีความปลื้มปลาบจนสุดจิต ไหนจะคิดกลับเมืองหงสาวดีได้  เพราะพระธิดาของเรางามเป็นเสน่ห์อยู่ทั่วกาย ซึ่งข้าพเจ้าคิดทำดังนี้เปรียบประดุจนางเมขลาเทพธิดา ล่อแก้วให้รามสูรเห็น รามสูรหรือจะไม่รักแก้ว...”</a:t>
            </a:r>
            <a:endParaRPr lang="en-US" sz="3200" b="1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270CC07-C169-4529-BA14-272A6F9BA70B}"/>
              </a:ext>
            </a:extLst>
          </p:cNvPr>
          <p:cNvSpPr/>
          <p:nvPr/>
        </p:nvSpPr>
        <p:spPr>
          <a:xfrm>
            <a:off x="1346569" y="2402655"/>
            <a:ext cx="7845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บทประพันธ์ข้างต้นปรากฏคุณค่าด้านวรรณศิลป์เรื่องใด</a:t>
            </a:r>
            <a:endParaRPr lang="th-TH" sz="32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4AC26FB0-A893-4CC2-A363-3FA83039ED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การใช้ภาพพจน์อุปมา</a:t>
              </a:r>
            </a:p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เพราะมีการเปรียบเทียบกับตำนานเรื่องเล่าที่เป็นที่รับรู้ในสังคมไทย กล่าวคือ เมขลาล่อแก้วรามสูร สามารถสังเกตจากคำเปรียบเทียบคำว่า เปรียบประดุจ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5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ง">
            <a:extLst>
              <a:ext uri="{FF2B5EF4-FFF2-40B4-BE49-F238E27FC236}">
                <a16:creationId xmlns:a16="http://schemas.microsoft.com/office/drawing/2014/main" id="{B2FBF89D-1471-4117-A85A-60CBF73AA8B6}"/>
              </a:ext>
            </a:extLst>
          </p:cNvPr>
          <p:cNvGrpSpPr/>
          <p:nvPr/>
        </p:nvGrpSpPr>
        <p:grpSpPr>
          <a:xfrm>
            <a:off x="1302020" y="5202797"/>
            <a:ext cx="11027722" cy="707886"/>
            <a:chOff x="2053055" y="2817696"/>
            <a:chExt cx="10928704" cy="707886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80113A70-0D40-411A-BF92-BA39460BACB4}"/>
                </a:ext>
              </a:extLst>
            </p:cNvPr>
            <p:cNvSpPr/>
            <p:nvPr/>
          </p:nvSpPr>
          <p:spPr>
            <a:xfrm>
              <a:off x="2053055" y="2870115"/>
              <a:ext cx="9705291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B6DF743-5A13-4083-9919-7B6721CC419C}"/>
                </a:ext>
              </a:extLst>
            </p:cNvPr>
            <p:cNvSpPr/>
            <p:nvPr/>
          </p:nvSpPr>
          <p:spPr>
            <a:xfrm>
              <a:off x="212736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69BF239-AB94-4FCB-8004-47A239AFFAC3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936176D-8FAF-4725-A3F8-BCFAC46EB602}"/>
                </a:ext>
              </a:extLst>
            </p:cNvPr>
            <p:cNvSpPr/>
            <p:nvPr/>
          </p:nvSpPr>
          <p:spPr>
            <a:xfrm>
              <a:off x="2710832" y="2915982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การเป็นคนต่างชาติต่างภาษาที่แม้มีความสามารถแต่ก็ไม่เหมาะกับงานที่ได้รับ</a:t>
              </a:r>
            </a:p>
          </p:txBody>
        </p:sp>
      </p:grpSp>
      <p:grpSp>
        <p:nvGrpSpPr>
          <p:cNvPr id="87" name="Group ค">
            <a:extLst>
              <a:ext uri="{FF2B5EF4-FFF2-40B4-BE49-F238E27FC236}">
                <a16:creationId xmlns:a16="http://schemas.microsoft.com/office/drawing/2014/main" id="{EBAD1E73-E92E-459E-90C2-25A28B3DEC93}"/>
              </a:ext>
            </a:extLst>
          </p:cNvPr>
          <p:cNvGrpSpPr/>
          <p:nvPr/>
        </p:nvGrpSpPr>
        <p:grpSpPr>
          <a:xfrm>
            <a:off x="1302020" y="4363406"/>
            <a:ext cx="9898924" cy="707886"/>
            <a:chOff x="2053056" y="4358833"/>
            <a:chExt cx="9198074" cy="707886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09BE63A8-90CD-4CA5-BFA2-F01CC62F509F}"/>
                </a:ext>
              </a:extLst>
            </p:cNvPr>
            <p:cNvSpPr/>
            <p:nvPr/>
          </p:nvSpPr>
          <p:spPr>
            <a:xfrm>
              <a:off x="2053056" y="4419790"/>
              <a:ext cx="9085324" cy="6035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EA9F7DEE-D8AA-4FCF-8BA1-025DAAE30B00}"/>
                </a:ext>
              </a:extLst>
            </p:cNvPr>
            <p:cNvSpPr/>
            <p:nvPr/>
          </p:nvSpPr>
          <p:spPr>
            <a:xfrm>
              <a:off x="2127365" y="4466962"/>
              <a:ext cx="484427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6A14A5B-EF2C-4FD5-9243-51F7548F2AB8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F8D6D8C5-B7C3-4AA0-B024-184A1B54E6A0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การเป็นคนต่างชาติต่างภาษาที่มีกำลังวังชามากเกินกว่าจะมานั่งออกคำสั่ง</a:t>
              </a:r>
            </a:p>
          </p:txBody>
        </p:sp>
      </p:grpSp>
      <p:grpSp>
        <p:nvGrpSpPr>
          <p:cNvPr id="94" name="Group ข">
            <a:extLst>
              <a:ext uri="{FF2B5EF4-FFF2-40B4-BE49-F238E27FC236}">
                <a16:creationId xmlns:a16="http://schemas.microsoft.com/office/drawing/2014/main" id="{DD27FE6F-91D5-4DAA-8B98-10FFADBAB738}"/>
              </a:ext>
            </a:extLst>
          </p:cNvPr>
          <p:cNvGrpSpPr/>
          <p:nvPr/>
        </p:nvGrpSpPr>
        <p:grpSpPr>
          <a:xfrm>
            <a:off x="1302020" y="3582410"/>
            <a:ext cx="9782742" cy="714987"/>
            <a:chOff x="2053053" y="3555495"/>
            <a:chExt cx="9783411" cy="71498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49C1EC9E-7AF8-4C1E-9C33-897A69AAE18F}"/>
                </a:ext>
              </a:extLst>
            </p:cNvPr>
            <p:cNvSpPr/>
            <p:nvPr/>
          </p:nvSpPr>
          <p:spPr>
            <a:xfrm>
              <a:off x="2053053" y="3616452"/>
              <a:ext cx="9775604" cy="59991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0DB5FA2D-F997-491D-8299-31B4742530D8}"/>
                </a:ext>
              </a:extLst>
            </p:cNvPr>
            <p:cNvSpPr/>
            <p:nvPr/>
          </p:nvSpPr>
          <p:spPr>
            <a:xfrm>
              <a:off x="2127364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E592965-8A9E-444B-8781-303B99F79181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E5127DB-B97D-431B-81A1-B8F138068686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การเป็นคนต่างชาติต่างภาษาที่ไม่สามารถทำความเข้าใจสิ่งที่คนอื่นสื่อสารได้</a:t>
              </a:r>
            </a:p>
          </p:txBody>
        </p:sp>
      </p:grpSp>
      <p:grpSp>
        <p:nvGrpSpPr>
          <p:cNvPr id="99" name="Group ก">
            <a:extLst>
              <a:ext uri="{FF2B5EF4-FFF2-40B4-BE49-F238E27FC236}">
                <a16:creationId xmlns:a16="http://schemas.microsoft.com/office/drawing/2014/main" id="{DDA1C8F0-160A-4277-99C3-28FF7749D99F}"/>
              </a:ext>
            </a:extLst>
          </p:cNvPr>
          <p:cNvGrpSpPr/>
          <p:nvPr/>
        </p:nvGrpSpPr>
        <p:grpSpPr>
          <a:xfrm>
            <a:off x="1302020" y="2743200"/>
            <a:ext cx="9783411" cy="707886"/>
            <a:chOff x="2053054" y="2817696"/>
            <a:chExt cx="9064388" cy="707886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8A0DFD1E-6422-46D5-9D67-4455E5733264}"/>
                </a:ext>
              </a:extLst>
            </p:cNvPr>
            <p:cNvSpPr/>
            <p:nvPr/>
          </p:nvSpPr>
          <p:spPr>
            <a:xfrm>
              <a:off x="2053054" y="2870114"/>
              <a:ext cx="9029100" cy="59991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47EBAB28-3DE9-4D39-9D73-5972936B6E7D}"/>
                </a:ext>
              </a:extLst>
            </p:cNvPr>
            <p:cNvSpPr/>
            <p:nvPr/>
          </p:nvSpPr>
          <p:spPr>
            <a:xfrm>
              <a:off x="2127364" y="2915490"/>
              <a:ext cx="466243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B2FA1C3-0661-460D-B361-0F4D98CF36E2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7F1381B-182C-4CAF-9E02-205B7B46CEBE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การเป็นคนต่างชนชั้นไม่มีประโยชน์อะไรต่อบ้านเมืองนี้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302020" y="5202797"/>
            <a:ext cx="11027722" cy="707886"/>
            <a:chOff x="2053055" y="2817696"/>
            <a:chExt cx="10928704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53055" y="2870115"/>
              <a:ext cx="970529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2736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10832" y="2915982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การเป็นคนต่างชาติต่างภาษาที่แม้มีความสามารถแต่ก็ไม่เหมาะกับงานที่ได้รับ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302020" y="4363406"/>
            <a:ext cx="9898924" cy="707886"/>
            <a:chOff x="2053056" y="4358833"/>
            <a:chExt cx="9198074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9085324" cy="603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5" y="4466962"/>
              <a:ext cx="484427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การเป็นคนต่างชาติต่างภาษาที่มีกำลังวังชามากเกินกว่าจะมานั่งออกคำสั่ง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302020" y="3582410"/>
            <a:ext cx="9782742" cy="714987"/>
            <a:chOff x="2053053" y="3555495"/>
            <a:chExt cx="9783411" cy="71498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3" y="3616452"/>
              <a:ext cx="9775604" cy="5999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การเป็นคนต่างชาติต่างภาษาที่ไม่สามารถทำความเข้าใจสิ่งที่คนอื่นสื่อสารได้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302020" y="2743200"/>
            <a:ext cx="9783411" cy="707886"/>
            <a:chOff x="2053054" y="2817696"/>
            <a:chExt cx="9064388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4" y="2870114"/>
              <a:ext cx="9029100" cy="59991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15490"/>
              <a:ext cx="466243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การเป็นคนต่างชนชั้นไม่มีประโยชน์อะไรต่อบ้านเมืองนี้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EC0E8F77-2918-4C53-AAD1-3C6BD986C996}"/>
              </a:ext>
            </a:extLst>
          </p:cNvPr>
          <p:cNvSpPr/>
          <p:nvPr/>
        </p:nvSpPr>
        <p:spPr>
          <a:xfrm>
            <a:off x="781050" y="555352"/>
            <a:ext cx="7168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๕.  </a:t>
            </a:r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85C2386-C7F8-4213-9E53-86D8D1AA6757}"/>
              </a:ext>
            </a:extLst>
          </p:cNvPr>
          <p:cNvSpPr txBox="1"/>
          <p:nvPr/>
        </p:nvSpPr>
        <p:spPr>
          <a:xfrm>
            <a:off x="1228725" y="538316"/>
            <a:ext cx="100537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“...ซึ่งพระองค์ทรงพระราชทานที่มหาอุปราชแก่ข้าพเจ้า ข้าพเจ้ามิรับนั้นเหตุด้วยพระราชบุตรของพระองค์ยังจะมีอยู่ อนึ่งข้าพเจ้าเล่าก็ต่างประเทศต่างภาษา อุปมาดังนกเค้าถึงมีกำลังอยู่ก็จริง แต่ตกเข้าอยู่ในท่ามกลางฝูงกาเมื่อกลางวัน ข้าพเจ้าจะบัญชาราชกิจใด...”</a:t>
            </a:r>
            <a:endParaRPr lang="en-US" sz="3200" b="1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EE8602B-74B3-45E2-855A-5376D8327BA0}"/>
              </a:ext>
            </a:extLst>
          </p:cNvPr>
          <p:cNvSpPr/>
          <p:nvPr/>
        </p:nvSpPr>
        <p:spPr>
          <a:xfrm>
            <a:off x="1228725" y="2051437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การอุปมาในข้อความข้างต้น มีความหมายอย่างไร</a:t>
            </a: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662F8F59-86DA-4AE1-8C78-15DD361386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ง. การเป็นคนต่างชาติต่างภาษาที่แม้มีความสามารถแต่ก็ไม่เหมาะกับ           	งานที่ได้รับ</a:t>
              </a:r>
            </a:p>
            <a:p>
              <a:pPr lvl="0" algn="thaiDist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เพราะมีการกล่าวถึงการเป็นคนที่ต่างชาติต่างภาษาที่มีความสามารถแต่ก็ไม่เหมาะกับงานที่ได้รับเหมือนกับนกเค้าถึงแม้จะมีกำลัง แต่เมื่อตกมาอยู่กับฝูงกาในตอนกลางวันก็ไม่สามารถใช้ชีวิตได้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11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ง">
            <a:extLst>
              <a:ext uri="{FF2B5EF4-FFF2-40B4-BE49-F238E27FC236}">
                <a16:creationId xmlns:a16="http://schemas.microsoft.com/office/drawing/2014/main" id="{7C67EE6A-6741-4220-8B41-5526CC95C5C4}"/>
              </a:ext>
            </a:extLst>
          </p:cNvPr>
          <p:cNvGrpSpPr/>
          <p:nvPr/>
        </p:nvGrpSpPr>
        <p:grpSpPr>
          <a:xfrm>
            <a:off x="1440452" y="4724400"/>
            <a:ext cx="10266955" cy="707886"/>
            <a:chOff x="2062113" y="2817696"/>
            <a:chExt cx="10228546" cy="707886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FC80300B-E0BD-4B05-9132-1C3BD52DCF29}"/>
                </a:ext>
              </a:extLst>
            </p:cNvPr>
            <p:cNvSpPr/>
            <p:nvPr/>
          </p:nvSpPr>
          <p:spPr>
            <a:xfrm>
              <a:off x="2062113" y="2868463"/>
              <a:ext cx="5578536" cy="61466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CCFED66E-2302-4DE1-8441-59DE90B94EFD}"/>
                </a:ext>
              </a:extLst>
            </p:cNvPr>
            <p:cNvSpPr/>
            <p:nvPr/>
          </p:nvSpPr>
          <p:spPr>
            <a:xfrm>
              <a:off x="2133204" y="2922169"/>
              <a:ext cx="496772" cy="50725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89FE121A-E5A9-44F1-9ED0-413C583044EB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2F92E26-FC9E-4C58-B574-C62705E908EF}"/>
                </a:ext>
              </a:extLst>
            </p:cNvPr>
            <p:cNvSpPr/>
            <p:nvPr/>
          </p:nvSpPr>
          <p:spPr>
            <a:xfrm>
              <a:off x="2736360" y="2928052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ช่วยให้เกิดความสามารถในการเขียน</a:t>
              </a:r>
            </a:p>
          </p:txBody>
        </p:sp>
      </p:grpSp>
      <p:grpSp>
        <p:nvGrpSpPr>
          <p:cNvPr id="89" name="Group ค">
            <a:extLst>
              <a:ext uri="{FF2B5EF4-FFF2-40B4-BE49-F238E27FC236}">
                <a16:creationId xmlns:a16="http://schemas.microsoft.com/office/drawing/2014/main" id="{42827FDA-983E-4CDA-8418-5E7061514D54}"/>
              </a:ext>
            </a:extLst>
          </p:cNvPr>
          <p:cNvGrpSpPr/>
          <p:nvPr/>
        </p:nvGrpSpPr>
        <p:grpSpPr>
          <a:xfrm>
            <a:off x="1440452" y="3963805"/>
            <a:ext cx="9927701" cy="707886"/>
            <a:chOff x="2053057" y="4376301"/>
            <a:chExt cx="9198073" cy="707886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39D22C9A-454D-449B-90CF-57C099E11C50}"/>
                </a:ext>
              </a:extLst>
            </p:cNvPr>
            <p:cNvSpPr/>
            <p:nvPr/>
          </p:nvSpPr>
          <p:spPr>
            <a:xfrm>
              <a:off x="2053057" y="4419789"/>
              <a:ext cx="5187955" cy="62848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EEEB10EB-FEDC-49B2-83C1-4A24B51B8442}"/>
                </a:ext>
              </a:extLst>
            </p:cNvPr>
            <p:cNvSpPr/>
            <p:nvPr/>
          </p:nvSpPr>
          <p:spPr>
            <a:xfrm>
              <a:off x="2117664" y="4479453"/>
              <a:ext cx="468485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CA0B8536-9BDF-43EA-92CF-8F8B6C0788D1}"/>
                </a:ext>
              </a:extLst>
            </p:cNvPr>
            <p:cNvSpPr/>
            <p:nvPr/>
          </p:nvSpPr>
          <p:spPr>
            <a:xfrm>
              <a:off x="2160772" y="4376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6CF3843-CDBE-450A-9935-04E4651E0186}"/>
                </a:ext>
              </a:extLst>
            </p:cNvPr>
            <p:cNvSpPr/>
            <p:nvPr/>
          </p:nvSpPr>
          <p:spPr>
            <a:xfrm>
              <a:off x="2746518" y="4459103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ช่วยให้เกิดจินตภาพ</a:t>
              </a:r>
            </a:p>
          </p:txBody>
        </p:sp>
      </p:grpSp>
      <p:grpSp>
        <p:nvGrpSpPr>
          <p:cNvPr id="94" name="Group ข">
            <a:extLst>
              <a:ext uri="{FF2B5EF4-FFF2-40B4-BE49-F238E27FC236}">
                <a16:creationId xmlns:a16="http://schemas.microsoft.com/office/drawing/2014/main" id="{4EB979D1-6386-4054-B027-AE25A5E51FB8}"/>
              </a:ext>
            </a:extLst>
          </p:cNvPr>
          <p:cNvGrpSpPr/>
          <p:nvPr/>
        </p:nvGrpSpPr>
        <p:grpSpPr>
          <a:xfrm>
            <a:off x="1440452" y="3251088"/>
            <a:ext cx="9839167" cy="715202"/>
            <a:chOff x="2056636" y="3579271"/>
            <a:chExt cx="9779828" cy="707886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A031D9B5-8CBC-4C62-8CC2-A0321985A370}"/>
                </a:ext>
              </a:extLst>
            </p:cNvPr>
            <p:cNvSpPr/>
            <p:nvPr/>
          </p:nvSpPr>
          <p:spPr>
            <a:xfrm>
              <a:off x="2056636" y="3625540"/>
              <a:ext cx="5544200" cy="5913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1F1EFB4E-DE72-4390-928E-92052841309C}"/>
                </a:ext>
              </a:extLst>
            </p:cNvPr>
            <p:cNvSpPr/>
            <p:nvPr/>
          </p:nvSpPr>
          <p:spPr>
            <a:xfrm>
              <a:off x="2127364" y="366661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119815C8-533B-4DC5-86DF-BCB2CDD39757}"/>
                </a:ext>
              </a:extLst>
            </p:cNvPr>
            <p:cNvSpPr/>
            <p:nvPr/>
          </p:nvSpPr>
          <p:spPr>
            <a:xfrm>
              <a:off x="2166284" y="357927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7F9F6FB-C2EF-448C-9EC0-0C1C43D6C654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ช่วยให้เกิดความคิด</a:t>
              </a:r>
            </a:p>
          </p:txBody>
        </p:sp>
      </p:grpSp>
      <p:grpSp>
        <p:nvGrpSpPr>
          <p:cNvPr id="99" name="Group ก">
            <a:extLst>
              <a:ext uri="{FF2B5EF4-FFF2-40B4-BE49-F238E27FC236}">
                <a16:creationId xmlns:a16="http://schemas.microsoft.com/office/drawing/2014/main" id="{436361FC-CC8D-42A3-ACCE-9200BEC509DA}"/>
              </a:ext>
            </a:extLst>
          </p:cNvPr>
          <p:cNvGrpSpPr/>
          <p:nvPr/>
        </p:nvGrpSpPr>
        <p:grpSpPr>
          <a:xfrm>
            <a:off x="1440452" y="2507645"/>
            <a:ext cx="9802368" cy="707886"/>
            <a:chOff x="2031297" y="2817696"/>
            <a:chExt cx="9086145" cy="707886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8E1C015D-48C2-42CD-BE8E-5C2C1FCEB7C7}"/>
                </a:ext>
              </a:extLst>
            </p:cNvPr>
            <p:cNvSpPr/>
            <p:nvPr/>
          </p:nvSpPr>
          <p:spPr>
            <a:xfrm>
              <a:off x="2031297" y="2863764"/>
              <a:ext cx="5171832" cy="61549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6A58CD87-9E70-4266-B57F-997FCFE7CE19}"/>
                </a:ext>
              </a:extLst>
            </p:cNvPr>
            <p:cNvSpPr/>
            <p:nvPr/>
          </p:nvSpPr>
          <p:spPr>
            <a:xfrm>
              <a:off x="2101250" y="2916933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8AC8759-0E60-46DB-BDD9-C4C7C7D07551}"/>
                </a:ext>
              </a:extLst>
            </p:cNvPr>
            <p:cNvSpPr/>
            <p:nvPr/>
          </p:nvSpPr>
          <p:spPr>
            <a:xfrm>
              <a:off x="2157537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F87D086-0B32-4E5B-9326-A26B6A76835E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ช่วยให้เกิดความรู้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440452" y="4724400"/>
            <a:ext cx="10266955" cy="707886"/>
            <a:chOff x="2062113" y="2817696"/>
            <a:chExt cx="10228546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62113" y="2868463"/>
              <a:ext cx="5578536" cy="6146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33204" y="2922169"/>
              <a:ext cx="496772" cy="507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36360" y="2928052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ช่วยให้เกิดความสามารถในการเขียน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440452" y="3963805"/>
            <a:ext cx="9927701" cy="707886"/>
            <a:chOff x="2053057" y="4376301"/>
            <a:chExt cx="9198073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7" y="4419789"/>
              <a:ext cx="5187955" cy="62848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17664" y="4479453"/>
              <a:ext cx="46848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0772" y="4376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46518" y="4459103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ช่วยให้เกิดจินตภาพ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440452" y="3251088"/>
            <a:ext cx="9839167" cy="715202"/>
            <a:chOff x="2056636" y="3579271"/>
            <a:chExt cx="9779828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6636" y="3625540"/>
              <a:ext cx="5544200" cy="591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6661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6284" y="357927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ช่วยให้เกิดความคิด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440452" y="2507645"/>
            <a:ext cx="9802368" cy="707886"/>
            <a:chOff x="2031297" y="2817696"/>
            <a:chExt cx="9086145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31297" y="2863764"/>
              <a:ext cx="5171832" cy="61549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01250" y="2916933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57537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ช่วยให้เกิดความรู้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428753C3-3A4C-4698-8316-BA84107BA0B3}"/>
              </a:ext>
            </a:extLst>
          </p:cNvPr>
          <p:cNvSpPr/>
          <p:nvPr/>
        </p:nvSpPr>
        <p:spPr>
          <a:xfrm>
            <a:off x="781050" y="695699"/>
            <a:ext cx="13361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๖.  </a:t>
            </a:r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3180601-1DCE-4391-809B-B66C568E6D38}"/>
              </a:ext>
            </a:extLst>
          </p:cNvPr>
          <p:cNvSpPr txBox="1"/>
          <p:nvPr/>
        </p:nvSpPr>
        <p:spPr>
          <a:xfrm>
            <a:off x="1228724" y="692911"/>
            <a:ext cx="100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“พระเจ้ากรุงจีนยกมาครั้งนี้อุปมาดังฝนตกห่าใหญ่ ตกลงน้ำนองท่วมป่า ไหลเชี่ยวมา</a:t>
            </a:r>
          </a:p>
          <a:p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เมื่อวสันตฤดูนั้น หาสิ่งใดจะต้านทานมิได้”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3E6B96F-62E2-4537-9487-9BBD33AD372D}"/>
              </a:ext>
            </a:extLst>
          </p:cNvPr>
          <p:cNvSpPr/>
          <p:nvPr/>
        </p:nvSpPr>
        <p:spPr>
          <a:xfrm>
            <a:off x="1238618" y="1812201"/>
            <a:ext cx="55795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ข้อความที่ยกมานี้มีลักษณะเด่นอย่างไร</a:t>
            </a: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A977E839-6A61-48EC-83E7-8FD8A5D96C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ช่วยให้เกิดจินตภาพ</a:t>
              </a:r>
            </a:p>
            <a:p>
              <a:pPr lvl="0" algn="thaiDist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เพราะ เป็นการใช้โวหารให้เกิดจินตภาพ โดยเปรียบความยิ่งใหญ่ของกองทัพพระเจ้ากรุงจีนที่บุกเข้ามาในเมืองอังวะเหมือนกับฝนที่ตกลงอย่างหนัก ในฤดูฝน จนน้ำท่วมไปทั่วบริเวณ ไม่สามารถต้านทานได้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6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ง">
            <a:extLst>
              <a:ext uri="{FF2B5EF4-FFF2-40B4-BE49-F238E27FC236}">
                <a16:creationId xmlns:a16="http://schemas.microsoft.com/office/drawing/2014/main" id="{AF008C87-2AB8-4C75-A3DD-CE8F7E6E4752}"/>
              </a:ext>
            </a:extLst>
          </p:cNvPr>
          <p:cNvGrpSpPr/>
          <p:nvPr/>
        </p:nvGrpSpPr>
        <p:grpSpPr>
          <a:xfrm>
            <a:off x="1447800" y="4800066"/>
            <a:ext cx="11070072" cy="707886"/>
            <a:chOff x="2053055" y="2817696"/>
            <a:chExt cx="10970674" cy="707886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BCDB398E-F7CF-4397-B836-1008FE8D2152}"/>
                </a:ext>
              </a:extLst>
            </p:cNvPr>
            <p:cNvSpPr/>
            <p:nvPr/>
          </p:nvSpPr>
          <p:spPr>
            <a:xfrm>
              <a:off x="2053055" y="2870115"/>
              <a:ext cx="707734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99F92714-946D-4F93-AC55-5E73D7DDF555}"/>
                </a:ext>
              </a:extLst>
            </p:cNvPr>
            <p:cNvSpPr/>
            <p:nvPr/>
          </p:nvSpPr>
          <p:spPr>
            <a:xfrm>
              <a:off x="212736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20D7D45-AFDB-45BD-82E4-6B73084F8E03}"/>
                </a:ext>
              </a:extLst>
            </p:cNvPr>
            <p:cNvSpPr/>
            <p:nvPr/>
          </p:nvSpPr>
          <p:spPr>
            <a:xfrm>
              <a:off x="2182248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4228AE1-A87D-4AC8-8D91-EF7D258FB650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การเดินทัพต้องเผชิญกับอุปสรรคที่เป็นน้ำป่าอันเชี่ยว</a:t>
              </a:r>
            </a:p>
          </p:txBody>
        </p:sp>
      </p:grpSp>
      <p:grpSp>
        <p:nvGrpSpPr>
          <p:cNvPr id="89" name="Group ค">
            <a:extLst>
              <a:ext uri="{FF2B5EF4-FFF2-40B4-BE49-F238E27FC236}">
                <a16:creationId xmlns:a16="http://schemas.microsoft.com/office/drawing/2014/main" id="{EA982B07-03AC-4F0F-99D5-D45765501740}"/>
              </a:ext>
            </a:extLst>
          </p:cNvPr>
          <p:cNvGrpSpPr/>
          <p:nvPr/>
        </p:nvGrpSpPr>
        <p:grpSpPr>
          <a:xfrm>
            <a:off x="1447800" y="4039219"/>
            <a:ext cx="9927703" cy="707886"/>
            <a:chOff x="2053056" y="4358833"/>
            <a:chExt cx="9198074" cy="707886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20B6170-5A96-480C-8B63-2DB2BF063221}"/>
                </a:ext>
              </a:extLst>
            </p:cNvPr>
            <p:cNvSpPr/>
            <p:nvPr/>
          </p:nvSpPr>
          <p:spPr>
            <a:xfrm>
              <a:off x="2053056" y="4419790"/>
              <a:ext cx="660813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F66598DE-C517-4BE1-8AD0-AABA7EAB496A}"/>
                </a:ext>
              </a:extLst>
            </p:cNvPr>
            <p:cNvSpPr/>
            <p:nvPr/>
          </p:nvSpPr>
          <p:spPr>
            <a:xfrm>
              <a:off x="2127364" y="4461664"/>
              <a:ext cx="46403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370FB44-CB86-430F-B061-E9B9E25BE49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DA44DFCC-61EA-4F2E-9338-1E7E1BBA4FCF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กองทัพที่ยิ่งใหญ่มักจะยกทัพมาพร้อมกับสายฝน</a:t>
              </a:r>
            </a:p>
          </p:txBody>
        </p:sp>
      </p:grpSp>
      <p:grpSp>
        <p:nvGrpSpPr>
          <p:cNvPr id="94" name="Group ข">
            <a:extLst>
              <a:ext uri="{FF2B5EF4-FFF2-40B4-BE49-F238E27FC236}">
                <a16:creationId xmlns:a16="http://schemas.microsoft.com/office/drawing/2014/main" id="{5C35FBDB-91C2-4877-A400-C3A1E206028B}"/>
              </a:ext>
            </a:extLst>
          </p:cNvPr>
          <p:cNvGrpSpPr/>
          <p:nvPr/>
        </p:nvGrpSpPr>
        <p:grpSpPr>
          <a:xfrm>
            <a:off x="1447800" y="3281705"/>
            <a:ext cx="9783409" cy="714987"/>
            <a:chOff x="2053055" y="3555495"/>
            <a:chExt cx="9783409" cy="71498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2344222D-3125-41F0-83E3-6E3DB26ED665}"/>
                </a:ext>
              </a:extLst>
            </p:cNvPr>
            <p:cNvSpPr/>
            <p:nvPr/>
          </p:nvSpPr>
          <p:spPr>
            <a:xfrm>
              <a:off x="2053055" y="3616452"/>
              <a:ext cx="7132320" cy="59991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821F2D22-0819-4DAA-A843-96DA55CAC9DE}"/>
                </a:ext>
              </a:extLst>
            </p:cNvPr>
            <p:cNvSpPr/>
            <p:nvPr/>
          </p:nvSpPr>
          <p:spPr>
            <a:xfrm>
              <a:off x="2127364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3FE3564-8F76-474C-A2EE-C152B8C53B7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F91F5CDE-531E-4F66-984A-73132BF85ED9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กองทัพมีความยิ่งใหญ่ยากที่จะมีใครต้านทานได้</a:t>
              </a:r>
            </a:p>
          </p:txBody>
        </p:sp>
      </p:grpSp>
      <p:grpSp>
        <p:nvGrpSpPr>
          <p:cNvPr id="99" name="Group ก">
            <a:extLst>
              <a:ext uri="{FF2B5EF4-FFF2-40B4-BE49-F238E27FC236}">
                <a16:creationId xmlns:a16="http://schemas.microsoft.com/office/drawing/2014/main" id="{3EFF4641-9920-44C0-A486-BB36F8B4539B}"/>
              </a:ext>
            </a:extLst>
          </p:cNvPr>
          <p:cNvGrpSpPr/>
          <p:nvPr/>
        </p:nvGrpSpPr>
        <p:grpSpPr>
          <a:xfrm>
            <a:off x="1447800" y="2543804"/>
            <a:ext cx="9783414" cy="713232"/>
            <a:chOff x="2053055" y="2817696"/>
            <a:chExt cx="9064387" cy="707886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F1F21832-D1F5-44EE-B154-20EA5B113475}"/>
                </a:ext>
              </a:extLst>
            </p:cNvPr>
            <p:cNvSpPr/>
            <p:nvPr/>
          </p:nvSpPr>
          <p:spPr>
            <a:xfrm>
              <a:off x="2053055" y="2870114"/>
              <a:ext cx="6608134" cy="60805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47B474CE-2F14-446D-8ABC-5B5CE72BFF4B}"/>
                </a:ext>
              </a:extLst>
            </p:cNvPr>
            <p:cNvSpPr/>
            <p:nvPr/>
          </p:nvSpPr>
          <p:spPr>
            <a:xfrm>
              <a:off x="2127364" y="2919562"/>
              <a:ext cx="464029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586C99F6-C667-493F-9E82-83CC150DA6F1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6CFA3A25-10D2-4069-9536-0A669E7A6F54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การเกิดศึกสงครามอยู่ในช่วงฤดูฝน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447800" y="4800066"/>
            <a:ext cx="11070072" cy="707886"/>
            <a:chOff x="2053055" y="2817696"/>
            <a:chExt cx="10970674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53055" y="2870115"/>
              <a:ext cx="70773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2736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82248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การเดินทัพต้องเผชิญกับอุปสรรคที่เป็นน้ำป่าอันเชี่ยว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447800" y="4039219"/>
            <a:ext cx="9927703" cy="707886"/>
            <a:chOff x="2053056" y="4358833"/>
            <a:chExt cx="9198074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60813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61664"/>
              <a:ext cx="46403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กองทัพที่ยิ่งใหญ่มักจะยกทัพมาพร้อมกับสายฝน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447800" y="3281705"/>
            <a:ext cx="9783409" cy="714987"/>
            <a:chOff x="2053055" y="3555495"/>
            <a:chExt cx="9783409" cy="71498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5" y="3616452"/>
              <a:ext cx="7132320" cy="5999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กองทัพมีความยิ่งใหญ่ยากที่จะมีใครต้านทานได้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447800" y="2543804"/>
            <a:ext cx="9783414" cy="713232"/>
            <a:chOff x="2053055" y="2817696"/>
            <a:chExt cx="9064387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5" y="2870114"/>
              <a:ext cx="6608134" cy="6080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19562"/>
              <a:ext cx="464029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การเกิดศึกสงครามอยู่ในช่วงฤดูฝน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2F52465C-B66B-483A-995C-B6EDA0E51AF0}"/>
              </a:ext>
            </a:extLst>
          </p:cNvPr>
          <p:cNvSpPr/>
          <p:nvPr/>
        </p:nvSpPr>
        <p:spPr>
          <a:xfrm>
            <a:off x="781050" y="767775"/>
            <a:ext cx="6255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๗.</a:t>
            </a:r>
            <a:r>
              <a:rPr lang="th-TH" sz="28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BC53017-BFDB-4923-97DC-41FEC9EAB228}"/>
              </a:ext>
            </a:extLst>
          </p:cNvPr>
          <p:cNvSpPr txBox="1"/>
          <p:nvPr/>
        </p:nvSpPr>
        <p:spPr>
          <a:xfrm>
            <a:off x="1293585" y="755253"/>
            <a:ext cx="9937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“พระเจ้ากรุงจีนยกมาครั้งนี้อุปมาดังฝนตกห่าใหญ่ ตกลงน้ำนองท่วมป่า ไหลเชี่ยวมา</a:t>
            </a:r>
          </a:p>
          <a:p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เมื่อวสันตฤดูนั้น หาสิ่งใดจะต้านทานมิได้”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30D7A69-A368-4243-A1EF-8605905167B3}"/>
              </a:ext>
            </a:extLst>
          </p:cNvPr>
          <p:cNvSpPr/>
          <p:nvPr/>
        </p:nvSpPr>
        <p:spPr>
          <a:xfrm>
            <a:off x="1293585" y="1798917"/>
            <a:ext cx="541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ข้อความข้างต้นสื่อความหมายอย่างไร</a:t>
            </a: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DAE70527-963B-436B-9459-29CBE80B61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กองทัพมีความยิ่งใหญ่ยากที่จะมีใครต้านทานได้</a:t>
              </a:r>
            </a:p>
            <a:p>
              <a:pPr lvl="0" algn="thaiDist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เพราะ ต้องการสื่อให้เห็นว่ากองทัพของพระเจ้ากรุงจีนมีความยิ่งใหญ่จึงเปรียบดังฝนที่ตกอย่างหนัก ไม่ได้กล่าวถึงฤดูกาลที่ยกทัพมา หรือกล่าวถึงน้ำป่าแต่อย่างใด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ง">
            <a:extLst>
              <a:ext uri="{FF2B5EF4-FFF2-40B4-BE49-F238E27FC236}">
                <a16:creationId xmlns:a16="http://schemas.microsoft.com/office/drawing/2014/main" id="{952F90D6-01C6-4E00-B33C-D7F689638C16}"/>
              </a:ext>
            </a:extLst>
          </p:cNvPr>
          <p:cNvGrpSpPr/>
          <p:nvPr/>
        </p:nvGrpSpPr>
        <p:grpSpPr>
          <a:xfrm>
            <a:off x="1440672" y="4872815"/>
            <a:ext cx="10313765" cy="707886"/>
            <a:chOff x="2140133" y="2818093"/>
            <a:chExt cx="10275181" cy="707886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D2F2556B-D93D-419C-9BE7-99F89164B34B}"/>
                </a:ext>
              </a:extLst>
            </p:cNvPr>
            <p:cNvSpPr/>
            <p:nvPr/>
          </p:nvSpPr>
          <p:spPr>
            <a:xfrm>
              <a:off x="2140133" y="2868463"/>
              <a:ext cx="5556947" cy="61466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F404A80-2AE2-42A4-9A6D-4DA39DB27926}"/>
                </a:ext>
              </a:extLst>
            </p:cNvPr>
            <p:cNvSpPr/>
            <p:nvPr/>
          </p:nvSpPr>
          <p:spPr>
            <a:xfrm>
              <a:off x="2202611" y="2922169"/>
              <a:ext cx="507256" cy="50725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6FAB2A4-493A-4123-AED3-ACC223E35966}"/>
                </a:ext>
              </a:extLst>
            </p:cNvPr>
            <p:cNvSpPr/>
            <p:nvPr/>
          </p:nvSpPr>
          <p:spPr>
            <a:xfrm>
              <a:off x="2150895" y="281809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0F17E62-48D1-4D28-A9A0-C61DDB9B684B}"/>
                </a:ext>
              </a:extLst>
            </p:cNvPr>
            <p:cNvSpPr/>
            <p:nvPr/>
          </p:nvSpPr>
          <p:spPr>
            <a:xfrm>
              <a:off x="2861015" y="2928678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มีเสบียงอาหารจำนวนมาก</a:t>
              </a:r>
            </a:p>
          </p:txBody>
        </p:sp>
      </p:grpSp>
      <p:grpSp>
        <p:nvGrpSpPr>
          <p:cNvPr id="89" name="Group ค">
            <a:extLst>
              <a:ext uri="{FF2B5EF4-FFF2-40B4-BE49-F238E27FC236}">
                <a16:creationId xmlns:a16="http://schemas.microsoft.com/office/drawing/2014/main" id="{D4DA28FB-7192-451D-9116-68D177927DD7}"/>
              </a:ext>
            </a:extLst>
          </p:cNvPr>
          <p:cNvGrpSpPr/>
          <p:nvPr/>
        </p:nvGrpSpPr>
        <p:grpSpPr>
          <a:xfrm>
            <a:off x="1440672" y="4038600"/>
            <a:ext cx="9927701" cy="707886"/>
            <a:chOff x="2053057" y="4358890"/>
            <a:chExt cx="9198073" cy="707886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E9DED23-AD3C-4552-88A2-D806222E6D6B}"/>
                </a:ext>
              </a:extLst>
            </p:cNvPr>
            <p:cNvSpPr/>
            <p:nvPr/>
          </p:nvSpPr>
          <p:spPr>
            <a:xfrm>
              <a:off x="2053057" y="4419789"/>
              <a:ext cx="5167878" cy="62848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96AA672F-802A-45DE-BD9C-0F0649EF4254}"/>
                </a:ext>
              </a:extLst>
            </p:cNvPr>
            <p:cNvSpPr/>
            <p:nvPr/>
          </p:nvSpPr>
          <p:spPr>
            <a:xfrm>
              <a:off x="2108644" y="4479453"/>
              <a:ext cx="468344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4C41A572-82C5-408A-B14A-FD3B7DBD9BCC}"/>
                </a:ext>
              </a:extLst>
            </p:cNvPr>
            <p:cNvSpPr/>
            <p:nvPr/>
          </p:nvSpPr>
          <p:spPr>
            <a:xfrm>
              <a:off x="2135671" y="435889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9EFAFE6-E006-4FF9-BE87-337994BB0D03}"/>
                </a:ext>
              </a:extLst>
            </p:cNvPr>
            <p:cNvSpPr/>
            <p:nvPr/>
          </p:nvSpPr>
          <p:spPr>
            <a:xfrm>
              <a:off x="2746518" y="4459103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มีผู้ที่มีความสามารถมาก</a:t>
              </a:r>
            </a:p>
          </p:txBody>
        </p:sp>
      </p:grpSp>
      <p:grpSp>
        <p:nvGrpSpPr>
          <p:cNvPr id="94" name="Group ข">
            <a:extLst>
              <a:ext uri="{FF2B5EF4-FFF2-40B4-BE49-F238E27FC236}">
                <a16:creationId xmlns:a16="http://schemas.microsoft.com/office/drawing/2014/main" id="{52ADB520-ED5E-4376-B13B-14165B990592}"/>
              </a:ext>
            </a:extLst>
          </p:cNvPr>
          <p:cNvGrpSpPr/>
          <p:nvPr/>
        </p:nvGrpSpPr>
        <p:grpSpPr>
          <a:xfrm>
            <a:off x="1440672" y="3273826"/>
            <a:ext cx="9779605" cy="722376"/>
            <a:chOff x="2056859" y="3555495"/>
            <a:chExt cx="9779605" cy="71498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5CA07038-4904-41A1-8DF3-39777BA8F99E}"/>
                </a:ext>
              </a:extLst>
            </p:cNvPr>
            <p:cNvSpPr/>
            <p:nvPr/>
          </p:nvSpPr>
          <p:spPr>
            <a:xfrm>
              <a:off x="2056859" y="3618054"/>
              <a:ext cx="5596128" cy="5913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CB3EF2EA-F580-471A-AF12-BAEC06B2AA02}"/>
                </a:ext>
              </a:extLst>
            </p:cNvPr>
            <p:cNvSpPr/>
            <p:nvPr/>
          </p:nvSpPr>
          <p:spPr>
            <a:xfrm>
              <a:off x="2127364" y="36591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2875DFC-BBA9-4B2C-8CB8-BCA96041649C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F60346A-F05E-4155-800A-1CD3B473F028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มีอาวุธยุทโธปกรณ์มาก</a:t>
              </a:r>
            </a:p>
          </p:txBody>
        </p:sp>
      </p:grpSp>
      <p:grpSp>
        <p:nvGrpSpPr>
          <p:cNvPr id="99" name="Group ก">
            <a:extLst>
              <a:ext uri="{FF2B5EF4-FFF2-40B4-BE49-F238E27FC236}">
                <a16:creationId xmlns:a16="http://schemas.microsoft.com/office/drawing/2014/main" id="{4C5C45DF-BA28-4E7D-956E-50BCC5658984}"/>
              </a:ext>
            </a:extLst>
          </p:cNvPr>
          <p:cNvGrpSpPr/>
          <p:nvPr/>
        </p:nvGrpSpPr>
        <p:grpSpPr>
          <a:xfrm>
            <a:off x="1440672" y="2546723"/>
            <a:ext cx="9781593" cy="707886"/>
            <a:chOff x="2054737" y="2817683"/>
            <a:chExt cx="9062705" cy="707886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C39C683F-F17E-4765-AE54-77F1BC1F9788}"/>
                </a:ext>
              </a:extLst>
            </p:cNvPr>
            <p:cNvSpPr/>
            <p:nvPr/>
          </p:nvSpPr>
          <p:spPr>
            <a:xfrm>
              <a:off x="2054737" y="2870115"/>
              <a:ext cx="518484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5C07DE3C-11C1-4363-8C72-FA3DC8A85D1F}"/>
                </a:ext>
              </a:extLst>
            </p:cNvPr>
            <p:cNvSpPr/>
            <p:nvPr/>
          </p:nvSpPr>
          <p:spPr>
            <a:xfrm>
              <a:off x="2116179" y="2911989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7C6FF54-42E1-4630-BBD6-87EEDE54CCAD}"/>
                </a:ext>
              </a:extLst>
            </p:cNvPr>
            <p:cNvSpPr/>
            <p:nvPr/>
          </p:nvSpPr>
          <p:spPr>
            <a:xfrm>
              <a:off x="2148765" y="281768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6E2E7DE-97B0-4834-B5BB-712E390B0C27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มีกำลังมาก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440672" y="4872815"/>
            <a:ext cx="10313765" cy="707886"/>
            <a:chOff x="2140133" y="2818093"/>
            <a:chExt cx="10275181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140133" y="2868463"/>
              <a:ext cx="5556947" cy="6146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202611" y="2922169"/>
              <a:ext cx="507256" cy="507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50895" y="281809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861015" y="2928678"/>
              <a:ext cx="95542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มีเสบียงอาหารจำนวนมาก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440672" y="4038600"/>
            <a:ext cx="9927701" cy="707886"/>
            <a:chOff x="2053057" y="4358890"/>
            <a:chExt cx="9198073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7" y="4419789"/>
              <a:ext cx="5167878" cy="62848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08644" y="4479453"/>
              <a:ext cx="468344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35671" y="435889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46518" y="4459103"/>
              <a:ext cx="85046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มีผู้ที่มีความสามารถมาก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440672" y="3273826"/>
            <a:ext cx="9779605" cy="722376"/>
            <a:chOff x="2056859" y="3555495"/>
            <a:chExt cx="9779605" cy="71498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6859" y="3618054"/>
              <a:ext cx="5596128" cy="591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591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814728" y="3685707"/>
              <a:ext cx="90217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มีอาวุธยุทโธปกรณ์มาก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440672" y="2546723"/>
            <a:ext cx="9781593" cy="707886"/>
            <a:chOff x="2054737" y="2817683"/>
            <a:chExt cx="9062705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4737" y="2870115"/>
              <a:ext cx="518484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16179" y="2911989"/>
              <a:ext cx="46670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48765" y="281768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มีกำลังมาก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05D6307E-565F-4FA0-BB38-C9A70A154983}"/>
              </a:ext>
            </a:extLst>
          </p:cNvPr>
          <p:cNvSpPr/>
          <p:nvPr/>
        </p:nvSpPr>
        <p:spPr>
          <a:xfrm>
            <a:off x="781050" y="813402"/>
            <a:ext cx="10375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๘.</a:t>
            </a:r>
            <a:r>
              <a:rPr lang="th-TH" sz="28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i="1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C916579-E4CC-4FBB-9276-1EC7E4285404}"/>
              </a:ext>
            </a:extLst>
          </p:cNvPr>
          <p:cNvSpPr txBox="1"/>
          <p:nvPr/>
        </p:nvSpPr>
        <p:spPr>
          <a:xfrm>
            <a:off x="1355822" y="811090"/>
            <a:ext cx="97813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“พระเจ้ากรุงจีนยกมาครั้งนี้อุปมาดังฝนตกห่าใหญ่ตกลงน้ำนองท่วมป่า ไหลเชี่ยวมา</a:t>
            </a:r>
            <a:b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b="1" i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เมื่อวสันตฤดูนั้น หาสิ่งใดจะต้านทานมิได้”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0974180-1CAC-4D42-A57A-B3F37B746744}"/>
              </a:ext>
            </a:extLst>
          </p:cNvPr>
          <p:cNvSpPr/>
          <p:nvPr/>
        </p:nvSpPr>
        <p:spPr>
          <a:xfrm>
            <a:off x="1335923" y="1853625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10916" algn="l"/>
                <a:tab pos="525943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ข้อความข้างต้นแสดงลักษณะของกองทัพพระเจ้ากรุงจีนอย่างไร</a:t>
            </a: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237BF0A5-9EA4-42F7-83EB-163EB87C33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มีกำลังมาก</a:t>
              </a:r>
            </a:p>
            <a:p>
              <a:pPr lvl="0" algn="thaiDist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เพราะ ข้อความดังกล่าวต้องการสื่อให้เห็นแสนยานุภาพของกองทัพ ที่มีกำลังมาก ไม่ใช่มีเพียงอย่างใดอย่างหนึ่ง เช่น อาวุธ ความสามารถ หรือเสบียง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6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ง">
            <a:extLst>
              <a:ext uri="{FF2B5EF4-FFF2-40B4-BE49-F238E27FC236}">
                <a16:creationId xmlns:a16="http://schemas.microsoft.com/office/drawing/2014/main" id="{33244A61-9B23-4CF4-A97A-F13A463C3823}"/>
              </a:ext>
            </a:extLst>
          </p:cNvPr>
          <p:cNvGrpSpPr/>
          <p:nvPr/>
        </p:nvGrpSpPr>
        <p:grpSpPr>
          <a:xfrm>
            <a:off x="1327690" y="4625917"/>
            <a:ext cx="11049116" cy="707886"/>
            <a:chOff x="2073823" y="2817696"/>
            <a:chExt cx="10949906" cy="707886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0679F30D-1A06-4E64-B339-52A6CD60D645}"/>
                </a:ext>
              </a:extLst>
            </p:cNvPr>
            <p:cNvSpPr/>
            <p:nvPr/>
          </p:nvSpPr>
          <p:spPr>
            <a:xfrm>
              <a:off x="2073823" y="2870115"/>
              <a:ext cx="7077341" cy="6035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0E1E5C21-9FE4-4E85-A2F1-D0AE3CAE76C3}"/>
                </a:ext>
              </a:extLst>
            </p:cNvPr>
            <p:cNvSpPr/>
            <p:nvPr/>
          </p:nvSpPr>
          <p:spPr>
            <a:xfrm>
              <a:off x="2127364" y="291728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2D838C96-B59C-4607-A9A8-E5EC4E9DB87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4E116BD-9A69-4C80-B33E-3FEDF4AC02CF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พระเจ้ากรุงต้าฉิงส่งพระราชสาส์นให้พระเจ้ากรุงอังวะ</a:t>
              </a:r>
            </a:p>
          </p:txBody>
        </p:sp>
      </p:grpSp>
      <p:grpSp>
        <p:nvGrpSpPr>
          <p:cNvPr id="107" name="Group ค">
            <a:extLst>
              <a:ext uri="{FF2B5EF4-FFF2-40B4-BE49-F238E27FC236}">
                <a16:creationId xmlns:a16="http://schemas.microsoft.com/office/drawing/2014/main" id="{8E304B90-A90B-4608-A5B5-B363C6A018D5}"/>
              </a:ext>
            </a:extLst>
          </p:cNvPr>
          <p:cNvGrpSpPr/>
          <p:nvPr/>
        </p:nvGrpSpPr>
        <p:grpSpPr>
          <a:xfrm>
            <a:off x="1327690" y="3811144"/>
            <a:ext cx="9890449" cy="707886"/>
            <a:chOff x="2087572" y="4358833"/>
            <a:chExt cx="9163558" cy="707886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D9FAC9B5-0A75-4B9B-ACBA-D608A6A23AA3}"/>
                </a:ext>
              </a:extLst>
            </p:cNvPr>
            <p:cNvSpPr/>
            <p:nvPr/>
          </p:nvSpPr>
          <p:spPr>
            <a:xfrm>
              <a:off x="2087572" y="4419790"/>
              <a:ext cx="660813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FBBBB3BE-52B2-499D-8D2C-717747619B9D}"/>
                </a:ext>
              </a:extLst>
            </p:cNvPr>
            <p:cNvSpPr/>
            <p:nvPr/>
          </p:nvSpPr>
          <p:spPr>
            <a:xfrm>
              <a:off x="2142465" y="4461664"/>
              <a:ext cx="465780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0271DC41-8431-419A-BF56-C835E79843D1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C13190F-3681-4070-8805-E873BA3F420D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พระเจ้าฝรั่งมังฆ้องปูนบำเหน็จรางวัลให้สมิงพระราม</a:t>
              </a:r>
            </a:p>
          </p:txBody>
        </p:sp>
      </p:grpSp>
      <p:grpSp>
        <p:nvGrpSpPr>
          <p:cNvPr id="112" name="Group ข">
            <a:extLst>
              <a:ext uri="{FF2B5EF4-FFF2-40B4-BE49-F238E27FC236}">
                <a16:creationId xmlns:a16="http://schemas.microsoft.com/office/drawing/2014/main" id="{24000541-6BBA-48CF-A948-61291BC8C324}"/>
              </a:ext>
            </a:extLst>
          </p:cNvPr>
          <p:cNvGrpSpPr/>
          <p:nvPr/>
        </p:nvGrpSpPr>
        <p:grpSpPr>
          <a:xfrm>
            <a:off x="1331082" y="3026872"/>
            <a:ext cx="9759061" cy="707886"/>
            <a:chOff x="2077403" y="3555495"/>
            <a:chExt cx="9759061" cy="707886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7314C8B9-9AA5-4F80-8FF4-33192C58646F}"/>
                </a:ext>
              </a:extLst>
            </p:cNvPr>
            <p:cNvSpPr/>
            <p:nvPr/>
          </p:nvSpPr>
          <p:spPr>
            <a:xfrm>
              <a:off x="2077403" y="3616452"/>
              <a:ext cx="7141464" cy="59991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6B931D66-0D3C-4234-AFA8-B34B9E3DAFF5}"/>
                </a:ext>
              </a:extLst>
            </p:cNvPr>
            <p:cNvSpPr/>
            <p:nvPr/>
          </p:nvSpPr>
          <p:spPr>
            <a:xfrm>
              <a:off x="2127365" y="3661829"/>
              <a:ext cx="508622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7D7652DE-AC6F-43BA-9A5A-AB64DCC5647E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44F6A7-E54D-467C-AC85-44E3E7C353E6}"/>
                </a:ext>
              </a:extLst>
            </p:cNvPr>
            <p:cNvSpPr/>
            <p:nvPr/>
          </p:nvSpPr>
          <p:spPr>
            <a:xfrm>
              <a:off x="2717744" y="3662349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พระเจ้ามณเฑียรทองให้ตรวจดูชะตาเมือง</a:t>
              </a:r>
            </a:p>
          </p:txBody>
        </p:sp>
      </p:grpSp>
      <p:grpSp>
        <p:nvGrpSpPr>
          <p:cNvPr id="117" name="Group ก">
            <a:extLst>
              <a:ext uri="{FF2B5EF4-FFF2-40B4-BE49-F238E27FC236}">
                <a16:creationId xmlns:a16="http://schemas.microsoft.com/office/drawing/2014/main" id="{6DAECA40-3960-497D-B27F-DC6E2B089955}"/>
              </a:ext>
            </a:extLst>
          </p:cNvPr>
          <p:cNvGrpSpPr/>
          <p:nvPr/>
        </p:nvGrpSpPr>
        <p:grpSpPr>
          <a:xfrm>
            <a:off x="1327806" y="2270244"/>
            <a:ext cx="9762337" cy="707886"/>
            <a:chOff x="2072578" y="2817696"/>
            <a:chExt cx="9044864" cy="707886"/>
          </a:xfrm>
        </p:grpSpPr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217245B6-7DFD-43B8-9A27-37EE2B1B038C}"/>
                </a:ext>
              </a:extLst>
            </p:cNvPr>
            <p:cNvSpPr/>
            <p:nvPr/>
          </p:nvSpPr>
          <p:spPr>
            <a:xfrm>
              <a:off x="2072578" y="2870114"/>
              <a:ext cx="6616609" cy="59991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DC47BBD1-7346-445F-AFA5-7470769A0E3A}"/>
                </a:ext>
              </a:extLst>
            </p:cNvPr>
            <p:cNvSpPr/>
            <p:nvPr/>
          </p:nvSpPr>
          <p:spPr>
            <a:xfrm>
              <a:off x="2127364" y="2915490"/>
              <a:ext cx="474806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1B46B98-B493-4966-8058-E9BCEAA0E827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DF71263F-AB48-4EA5-9BE0-D3B61705F5AC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สมิงพระรามทูลขอตะกรวยและขอเหล็ก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327806" y="4626114"/>
            <a:ext cx="11049116" cy="707886"/>
            <a:chOff x="2073823" y="2817696"/>
            <a:chExt cx="10949906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73823" y="2870115"/>
              <a:ext cx="7077341" cy="603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127364" y="291728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พระเจ้ากรุงต้าฉิงส่งพระราชสาส์นให้พระเจ้ากรุงอังวะ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327806" y="3811341"/>
            <a:ext cx="9890449" cy="707886"/>
            <a:chOff x="2087572" y="4358833"/>
            <a:chExt cx="9163558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87572" y="4419790"/>
              <a:ext cx="660813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42465" y="4461664"/>
              <a:ext cx="465780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พระเจ้าฝรั่งมังฆ้องปูนบำเหน็จรางวัลให้สมิงพระราม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331198" y="3027069"/>
            <a:ext cx="9759061" cy="707886"/>
            <a:chOff x="2077403" y="3555495"/>
            <a:chExt cx="9759061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77403" y="3616452"/>
              <a:ext cx="7141464" cy="5999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5" y="3661829"/>
              <a:ext cx="508622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62349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พระเจ้ามณเฑียรทองให้ตรวจดูชะตาเมือง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327922" y="2270441"/>
            <a:ext cx="9762337" cy="707886"/>
            <a:chOff x="2072578" y="2817696"/>
            <a:chExt cx="9044864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72578" y="2870114"/>
              <a:ext cx="6616609" cy="59991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15490"/>
              <a:ext cx="474806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สมิงพระรามทูลขอตะกรวยและขอเหล็ก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19EA8D6D-507D-4C73-B98E-0F03635E6224}"/>
              </a:ext>
            </a:extLst>
          </p:cNvPr>
          <p:cNvSpPr/>
          <p:nvPr/>
        </p:nvSpPr>
        <p:spPr>
          <a:xfrm>
            <a:off x="685800" y="1109228"/>
            <a:ext cx="10558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๙. 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ข้อใดแสดงให้เห็นกลวิธีการสร้างกำลังใจและการผูกใจคนใน เรื่องราชาธิราช </a:t>
            </a:r>
            <a:b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ตอน สมิงพระรามอาสา</a:t>
            </a:r>
          </a:p>
        </p:txBody>
      </p:sp>
      <p:pic>
        <p:nvPicPr>
          <p:cNvPr id="54" name="Picture 53">
            <a:hlinkClick r:id="rId7" action="ppaction://hlinksldjump"/>
            <a:extLst>
              <a:ext uri="{FF2B5EF4-FFF2-40B4-BE49-F238E27FC236}">
                <a16:creationId xmlns:a16="http://schemas.microsoft.com/office/drawing/2014/main" id="{F1F9C6BC-C9D9-4FB4-9664-525FE78241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3016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พระเจ้าฝรั่งมังฆ้องปูนบำเหน็จรางวัลให้สมิงพระราม</a:t>
              </a:r>
            </a:p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การปูนบำเหน็จพระราชธิดาให้แก่สมิงพระราม เปรียบเหมือนการซื้อใจ ซึ่งสมิงพระรามจะรับโดยมีเงื่อนไขว่า เมื่อเกิดศึกระหว่างพม่าและมอญ สมิงพระรามก็จะไม่ช่วยทั้งสองฝ่ายเพื่อเป็นการรอมชอมกัน ไม่ให้ฝ่ายใดฝ่ายหนึ่งเสียเปรียบ เพราะหงสาวดีเป็นบ้านเกิด ส่วนอังวะเป็นบ้านพระชายา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2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ง">
            <a:extLst>
              <a:ext uri="{FF2B5EF4-FFF2-40B4-BE49-F238E27FC236}">
                <a16:creationId xmlns:a16="http://schemas.microsoft.com/office/drawing/2014/main" id="{5882C2FE-1DA9-4660-A078-BE2EA88B34FD}"/>
              </a:ext>
            </a:extLst>
          </p:cNvPr>
          <p:cNvGrpSpPr/>
          <p:nvPr/>
        </p:nvGrpSpPr>
        <p:grpSpPr>
          <a:xfrm>
            <a:off x="1415391" y="4473714"/>
            <a:ext cx="11070072" cy="707886"/>
            <a:chOff x="2053055" y="2817696"/>
            <a:chExt cx="10970674" cy="707886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2CFEDE34-B293-4620-B493-1915A6219CAE}"/>
                </a:ext>
              </a:extLst>
            </p:cNvPr>
            <p:cNvSpPr/>
            <p:nvPr/>
          </p:nvSpPr>
          <p:spPr>
            <a:xfrm>
              <a:off x="2053055" y="2870115"/>
              <a:ext cx="708640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51C72688-4606-4D8E-AB70-A097501DE3B5}"/>
                </a:ext>
              </a:extLst>
            </p:cNvPr>
            <p:cNvSpPr/>
            <p:nvPr/>
          </p:nvSpPr>
          <p:spPr>
            <a:xfrm>
              <a:off x="209920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CC9E82CE-F83E-4007-97BC-36F392C4F683}"/>
                </a:ext>
              </a:extLst>
            </p:cNvPr>
            <p:cNvSpPr/>
            <p:nvPr/>
          </p:nvSpPr>
          <p:spPr>
            <a:xfrm>
              <a:off x="2155011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C2B168D-6508-41EC-A714-5F67F4E72D97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การปูนบำเหน็จรางวัลให้แก่ผู้ทำคุณประโยชน์ต่อประเทศ</a:t>
              </a:r>
            </a:p>
          </p:txBody>
        </p:sp>
      </p:grpSp>
      <p:grpSp>
        <p:nvGrpSpPr>
          <p:cNvPr id="87" name="Group ค">
            <a:extLst>
              <a:ext uri="{FF2B5EF4-FFF2-40B4-BE49-F238E27FC236}">
                <a16:creationId xmlns:a16="http://schemas.microsoft.com/office/drawing/2014/main" id="{89BC7781-077C-4DE2-9AA7-0347F04276CB}"/>
              </a:ext>
            </a:extLst>
          </p:cNvPr>
          <p:cNvGrpSpPr/>
          <p:nvPr/>
        </p:nvGrpSpPr>
        <p:grpSpPr>
          <a:xfrm>
            <a:off x="1415391" y="3683536"/>
            <a:ext cx="9927703" cy="707886"/>
            <a:chOff x="2053056" y="4358833"/>
            <a:chExt cx="9198074" cy="70788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4053048-B87A-4FCD-BB96-47A7B04C73E9}"/>
                </a:ext>
              </a:extLst>
            </p:cNvPr>
            <p:cNvSpPr/>
            <p:nvPr/>
          </p:nvSpPr>
          <p:spPr>
            <a:xfrm>
              <a:off x="2053056" y="4419790"/>
              <a:ext cx="66166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25BD45BE-5F84-433E-B394-3F5A33C6F2DE}"/>
                </a:ext>
              </a:extLst>
            </p:cNvPr>
            <p:cNvSpPr/>
            <p:nvPr/>
          </p:nvSpPr>
          <p:spPr>
            <a:xfrm>
              <a:off x="2096201" y="4461664"/>
              <a:ext cx="465893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9EE56CC-3A19-497D-B8D5-58E800A4BEDA}"/>
                </a:ext>
              </a:extLst>
            </p:cNvPr>
            <p:cNvSpPr/>
            <p:nvPr/>
          </p:nvSpPr>
          <p:spPr>
            <a:xfrm>
              <a:off x="2131651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97F94D88-F1E2-4D29-B44C-EB8A8D10AA3C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ขนบธรรมเนียมการส่งเครื่องราชบรรณาการ</a:t>
              </a:r>
            </a:p>
          </p:txBody>
        </p:sp>
      </p:grpSp>
      <p:grpSp>
        <p:nvGrpSpPr>
          <p:cNvPr id="92" name="Group ข">
            <a:extLst>
              <a:ext uri="{FF2B5EF4-FFF2-40B4-BE49-F238E27FC236}">
                <a16:creationId xmlns:a16="http://schemas.microsoft.com/office/drawing/2014/main" id="{9CE8A45D-F921-47A1-9E5F-9B26D62CD8DD}"/>
              </a:ext>
            </a:extLst>
          </p:cNvPr>
          <p:cNvGrpSpPr/>
          <p:nvPr/>
        </p:nvGrpSpPr>
        <p:grpSpPr>
          <a:xfrm>
            <a:off x="1415391" y="2902054"/>
            <a:ext cx="9783409" cy="714987"/>
            <a:chOff x="2053055" y="3555495"/>
            <a:chExt cx="9783409" cy="714987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19385249-C74A-476B-B4E1-4D49256999AB}"/>
                </a:ext>
              </a:extLst>
            </p:cNvPr>
            <p:cNvSpPr/>
            <p:nvPr/>
          </p:nvSpPr>
          <p:spPr>
            <a:xfrm>
              <a:off x="2053055" y="3616452"/>
              <a:ext cx="7141464" cy="59991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A23C1857-3CC6-4B60-83C2-67230AE8842B}"/>
                </a:ext>
              </a:extLst>
            </p:cNvPr>
            <p:cNvSpPr/>
            <p:nvPr/>
          </p:nvSpPr>
          <p:spPr>
            <a:xfrm>
              <a:off x="2100291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315A2B9-5CD6-496D-B7F2-76C40619867A}"/>
                </a:ext>
              </a:extLst>
            </p:cNvPr>
            <p:cNvSpPr/>
            <p:nvPr/>
          </p:nvSpPr>
          <p:spPr>
            <a:xfrm>
              <a:off x="21273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CFD4A8D-FED9-4FD6-8498-13365F2AB630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ความเชื่อถือในเรื่องโชคลาง</a:t>
              </a:r>
            </a:p>
          </p:txBody>
        </p:sp>
      </p:grpSp>
      <p:grpSp>
        <p:nvGrpSpPr>
          <p:cNvPr id="97" name="Group ก">
            <a:extLst>
              <a:ext uri="{FF2B5EF4-FFF2-40B4-BE49-F238E27FC236}">
                <a16:creationId xmlns:a16="http://schemas.microsoft.com/office/drawing/2014/main" id="{6EE5B4E7-66C9-4B46-91E1-3B2C84B5DCB3}"/>
              </a:ext>
            </a:extLst>
          </p:cNvPr>
          <p:cNvGrpSpPr/>
          <p:nvPr/>
        </p:nvGrpSpPr>
        <p:grpSpPr>
          <a:xfrm>
            <a:off x="1415391" y="2142731"/>
            <a:ext cx="9783409" cy="707886"/>
            <a:chOff x="2053055" y="2817696"/>
            <a:chExt cx="9064387" cy="707886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6DD0C4C1-7EF2-4F38-AB15-3763A98F0AD1}"/>
                </a:ext>
              </a:extLst>
            </p:cNvPr>
            <p:cNvSpPr/>
            <p:nvPr/>
          </p:nvSpPr>
          <p:spPr>
            <a:xfrm>
              <a:off x="2053055" y="2870114"/>
              <a:ext cx="6616609" cy="59991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0E5B875F-3D07-45D9-B8A3-DE48F063ADCC}"/>
                </a:ext>
              </a:extLst>
            </p:cNvPr>
            <p:cNvSpPr/>
            <p:nvPr/>
          </p:nvSpPr>
          <p:spPr>
            <a:xfrm>
              <a:off x="2099551" y="2915490"/>
              <a:ext cx="466279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BB893252-210C-44A8-8479-24C8688914E4}"/>
                </a:ext>
              </a:extLst>
            </p:cNvPr>
            <p:cNvSpPr/>
            <p:nvPr/>
          </p:nvSpPr>
          <p:spPr>
            <a:xfrm>
              <a:off x="2148374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A5AB6A95-FB86-498A-8AE5-08913458354F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การรักษาคำสัตย์</a:t>
              </a:r>
            </a:p>
          </p:txBody>
        </p:sp>
      </p:grpSp>
      <p:grpSp>
        <p:nvGrpSpPr>
          <p:cNvPr id="70" name="Group ง">
            <a:extLst>
              <a:ext uri="{FF2B5EF4-FFF2-40B4-BE49-F238E27FC236}">
                <a16:creationId xmlns:a16="http://schemas.microsoft.com/office/drawing/2014/main" id="{827E784B-105B-4C35-99EA-85670EF20F95}"/>
              </a:ext>
            </a:extLst>
          </p:cNvPr>
          <p:cNvGrpSpPr/>
          <p:nvPr/>
        </p:nvGrpSpPr>
        <p:grpSpPr>
          <a:xfrm>
            <a:off x="1415391" y="4473714"/>
            <a:ext cx="11070072" cy="707886"/>
            <a:chOff x="2053055" y="2817696"/>
            <a:chExt cx="10970674" cy="7078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E4F61948-2C7A-4FB9-9FD1-E888ABBA1F2E}"/>
                </a:ext>
              </a:extLst>
            </p:cNvPr>
            <p:cNvSpPr/>
            <p:nvPr/>
          </p:nvSpPr>
          <p:spPr>
            <a:xfrm>
              <a:off x="2053055" y="2870115"/>
              <a:ext cx="708640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57DDBF5-5FCC-42BD-8C51-E7D37A673E17}"/>
                </a:ext>
              </a:extLst>
            </p:cNvPr>
            <p:cNvSpPr/>
            <p:nvPr/>
          </p:nvSpPr>
          <p:spPr>
            <a:xfrm>
              <a:off x="2099204" y="291198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D031BD4-847D-497E-BE72-7B1AD3CBC509}"/>
                </a:ext>
              </a:extLst>
            </p:cNvPr>
            <p:cNvSpPr/>
            <p:nvPr/>
          </p:nvSpPr>
          <p:spPr>
            <a:xfrm>
              <a:off x="2155011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A5DEECA-4FC4-404D-889C-3258B9E8BC38}"/>
                </a:ext>
              </a:extLst>
            </p:cNvPr>
            <p:cNvSpPr/>
            <p:nvPr/>
          </p:nvSpPr>
          <p:spPr>
            <a:xfrm>
              <a:off x="2752802" y="2915249"/>
              <a:ext cx="102709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การปูนบำเหน็จรางวัลให้แก่ผู้ทำคุณประโยชน์ต่อประเทศ</a:t>
              </a:r>
            </a:p>
          </p:txBody>
        </p:sp>
      </p:grpSp>
      <p:grpSp>
        <p:nvGrpSpPr>
          <p:cNvPr id="10" name="Group ค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1415391" y="3683536"/>
            <a:ext cx="9927703" cy="707886"/>
            <a:chOff x="2053056" y="4358833"/>
            <a:chExt cx="9198074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6166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096201" y="4461664"/>
              <a:ext cx="465893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31651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59103"/>
              <a:ext cx="8533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ขนบธรรมเนียมการส่งเครื่องราชบรรณาการ</a:t>
              </a:r>
            </a:p>
          </p:txBody>
        </p:sp>
      </p:grpSp>
      <p:grpSp>
        <p:nvGrpSpPr>
          <p:cNvPr id="8" name="Group ข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1415391" y="2902054"/>
            <a:ext cx="9783409" cy="714987"/>
            <a:chOff x="2053055" y="3555495"/>
            <a:chExt cx="9783409" cy="71498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5" y="3616452"/>
              <a:ext cx="7141464" cy="5999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00291" y="36618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273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85707"/>
              <a:ext cx="91187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ความเชื่อถือในเรื่องโชคลาง</a:t>
              </a:r>
            </a:p>
          </p:txBody>
        </p:sp>
      </p:grpSp>
      <p:grpSp>
        <p:nvGrpSpPr>
          <p:cNvPr id="7" name="Group ก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1415391" y="2142731"/>
            <a:ext cx="9783409" cy="707886"/>
            <a:chOff x="2053055" y="2817696"/>
            <a:chExt cx="9064387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5" y="2870114"/>
              <a:ext cx="6616609" cy="59991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099551" y="2915490"/>
              <a:ext cx="466279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48374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93896"/>
              <a:ext cx="83996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การรักษาคำสัตย์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C0343782-9658-4F00-99CB-6290A6481278}"/>
              </a:ext>
            </a:extLst>
          </p:cNvPr>
          <p:cNvSpPr/>
          <p:nvPr/>
        </p:nvSpPr>
        <p:spPr>
          <a:xfrm>
            <a:off x="676275" y="1344958"/>
            <a:ext cx="1055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๑๐.  ข้อใดเป็นค่านิยมที่เกิดประโยชน์ต่อตนเองและสังคม 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rId5" action="ppaction://hlinksldjump"/>
            <a:extLst>
              <a:ext uri="{FF2B5EF4-FFF2-40B4-BE49-F238E27FC236}">
                <a16:creationId xmlns:a16="http://schemas.microsoft.com/office/drawing/2014/main" id="{B61971F7-27AE-4C7A-B97F-AE1634A43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60" y="6222242"/>
            <a:ext cx="491712" cy="485326"/>
          </a:xfrm>
          <a:prstGeom prst="rect">
            <a:avLst/>
          </a:prstGeom>
        </p:spPr>
      </p:pic>
      <p:grpSp>
        <p:nvGrpSpPr>
          <p:cNvPr id="79" name="เฉลย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การรักษาคำสัตย์</a:t>
              </a:r>
            </a:p>
            <a:p>
              <a:pPr lvl="0"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เพราะ ค่านิยมหมายถึงสิ่งที่มีค่าพึงปรารถนา ควรยึดถือเป็นเป้าหมายในการดำเนินชีวิต ซึ่งความซื่อสัตย์เป็นคุณธรรมที่ส่งเสริมให้สังคมน่าอยู่ ถือเป็นประโยชน์ต่อตนเองและสังคม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2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31DB49-D4C5-4EBC-B4E7-C7D9F991542D}"/>
              </a:ext>
            </a:extLst>
          </p:cNvPr>
          <p:cNvSpPr/>
          <p:nvPr/>
        </p:nvSpPr>
        <p:spPr>
          <a:xfrm>
            <a:off x="0" y="10534"/>
            <a:ext cx="12192000" cy="6836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1D532-D46F-4CC7-BDD7-E877A44417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28"/>
          <a:stretch/>
        </p:blipFill>
        <p:spPr>
          <a:xfrm>
            <a:off x="4418172" y="1577672"/>
            <a:ext cx="3355658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5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1BDDE7E-C55A-415C-9257-4914990675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E1AC30C5-B158-4E01-B474-DA0B185663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489AB00-B5D7-4FC4-98CD-F43598AE96EF}"/>
              </a:ext>
            </a:extLst>
          </p:cNvPr>
          <p:cNvGrpSpPr/>
          <p:nvPr/>
        </p:nvGrpSpPr>
        <p:grpSpPr>
          <a:xfrm>
            <a:off x="774329" y="275657"/>
            <a:ext cx="4699952" cy="1327937"/>
            <a:chOff x="774329" y="275657"/>
            <a:chExt cx="4699952" cy="1327937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829269F-8255-4D4D-9E1A-F0E708B4EFC5}"/>
                </a:ext>
              </a:extLst>
            </p:cNvPr>
            <p:cNvGrpSpPr/>
            <p:nvPr/>
          </p:nvGrpSpPr>
          <p:grpSpPr>
            <a:xfrm>
              <a:off x="1407235" y="580817"/>
              <a:ext cx="4067046" cy="762000"/>
              <a:chOff x="3948545" y="3635522"/>
              <a:chExt cx="4582402" cy="762000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D1837BF4-F515-497A-A34D-68BC4D4E082B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392E5583-BFC8-4011-9727-D48A2E94913B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6" name="TextBox 95">
              <a:hlinkClick r:id="rId5" action="ppaction://hlinksldjump"/>
              <a:extLst>
                <a:ext uri="{FF2B5EF4-FFF2-40B4-BE49-F238E27FC236}">
                  <a16:creationId xmlns:a16="http://schemas.microsoft.com/office/drawing/2014/main" id="{996D907C-3E25-4270-A91C-7CCBAF13F235}"/>
                </a:ext>
              </a:extLst>
            </p:cNvPr>
            <p:cNvSpPr txBox="1"/>
            <p:nvPr/>
          </p:nvSpPr>
          <p:spPr>
            <a:xfrm>
              <a:off x="1971933" y="598656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ความเป็นมา</a:t>
              </a:r>
            </a:p>
          </p:txBody>
        </p:sp>
        <p:sp>
          <p:nvSpPr>
            <p:cNvPr id="2" name="Oval 1">
              <a:hlinkClick r:id="rId5" action="ppaction://hlinksldjump"/>
              <a:extLst>
                <a:ext uri="{FF2B5EF4-FFF2-40B4-BE49-F238E27FC236}">
                  <a16:creationId xmlns:a16="http://schemas.microsoft.com/office/drawing/2014/main" id="{DDFEDF02-77C1-40A6-8291-859832C8E1E6}"/>
                </a:ext>
              </a:extLst>
            </p:cNvPr>
            <p:cNvSpPr/>
            <p:nvPr/>
          </p:nvSpPr>
          <p:spPr>
            <a:xfrm>
              <a:off x="774329" y="275657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6" name="Picture 135">
              <a:hlinkClick r:id="rId5" action="ppaction://hlinksldjump"/>
              <a:extLst>
                <a:ext uri="{FF2B5EF4-FFF2-40B4-BE49-F238E27FC236}">
                  <a16:creationId xmlns:a16="http://schemas.microsoft.com/office/drawing/2014/main" id="{E9BE7F27-CB37-4A0E-B519-511AC9634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8924" y="469909"/>
              <a:ext cx="435823" cy="816213"/>
            </a:xfrm>
            <a:prstGeom prst="rect">
              <a:avLst/>
            </a:prstGeom>
            <a:scene3d>
              <a:camera prst="obliqueTopLeft"/>
              <a:lightRig rig="threePt" dir="t"/>
            </a:scene3d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8103F85-7CE1-46BD-A427-946D6AEE5CE2}"/>
              </a:ext>
            </a:extLst>
          </p:cNvPr>
          <p:cNvGrpSpPr/>
          <p:nvPr/>
        </p:nvGrpSpPr>
        <p:grpSpPr>
          <a:xfrm>
            <a:off x="774329" y="3503139"/>
            <a:ext cx="4699952" cy="1327937"/>
            <a:chOff x="774329" y="3503139"/>
            <a:chExt cx="4699952" cy="1327937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C54F143D-764A-4D95-813E-6E2AE739EFA8}"/>
                </a:ext>
              </a:extLst>
            </p:cNvPr>
            <p:cNvGrpSpPr/>
            <p:nvPr/>
          </p:nvGrpSpPr>
          <p:grpSpPr>
            <a:xfrm>
              <a:off x="1407235" y="3808299"/>
              <a:ext cx="4067046" cy="762000"/>
              <a:chOff x="3948545" y="3635522"/>
              <a:chExt cx="4582402" cy="762000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4C4F6FAB-56F9-44AE-BB6A-8D48A603ACAB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A55100ED-1F09-4EBA-82EB-457B20E8FDBC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4" name="TextBox 53">
              <a:hlinkClick r:id="rId7" action="ppaction://hlinksldjump"/>
              <a:extLst>
                <a:ext uri="{FF2B5EF4-FFF2-40B4-BE49-F238E27FC236}">
                  <a16:creationId xmlns:a16="http://schemas.microsoft.com/office/drawing/2014/main" id="{FF1E7002-CE71-4BB7-A03E-27F8749AC2A0}"/>
                </a:ext>
              </a:extLst>
            </p:cNvPr>
            <p:cNvSpPr txBox="1"/>
            <p:nvPr/>
          </p:nvSpPr>
          <p:spPr>
            <a:xfrm>
              <a:off x="2057400" y="3859539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ลักษณะคำประพันธ์</a:t>
              </a:r>
            </a:p>
          </p:txBody>
        </p:sp>
        <p:sp>
          <p:nvSpPr>
            <p:cNvPr id="56" name="Oval 55">
              <a:hlinkClick r:id="rId7" action="ppaction://hlinksldjump"/>
              <a:extLst>
                <a:ext uri="{FF2B5EF4-FFF2-40B4-BE49-F238E27FC236}">
                  <a16:creationId xmlns:a16="http://schemas.microsoft.com/office/drawing/2014/main" id="{DACC9F39-2B24-4A77-9C10-13184B660160}"/>
                </a:ext>
              </a:extLst>
            </p:cNvPr>
            <p:cNvSpPr/>
            <p:nvPr/>
          </p:nvSpPr>
          <p:spPr>
            <a:xfrm>
              <a:off x="774329" y="3503139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7" name="Picture 136">
              <a:hlinkClick r:id="rId7" action="ppaction://hlinksldjump"/>
              <a:extLst>
                <a:ext uri="{FF2B5EF4-FFF2-40B4-BE49-F238E27FC236}">
                  <a16:creationId xmlns:a16="http://schemas.microsoft.com/office/drawing/2014/main" id="{24DA993F-8F1C-47F3-98A7-D0C6479B0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077" y="3845103"/>
              <a:ext cx="647827" cy="647827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612A586-DB2B-490E-BBBA-E986F9514F68}"/>
              </a:ext>
            </a:extLst>
          </p:cNvPr>
          <p:cNvGrpSpPr/>
          <p:nvPr/>
        </p:nvGrpSpPr>
        <p:grpSpPr>
          <a:xfrm>
            <a:off x="6105728" y="275657"/>
            <a:ext cx="4699952" cy="1327937"/>
            <a:chOff x="6105728" y="275657"/>
            <a:chExt cx="4699952" cy="1327937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28C5208B-133B-4F0E-989F-F2FC03B914A2}"/>
                </a:ext>
              </a:extLst>
            </p:cNvPr>
            <p:cNvGrpSpPr/>
            <p:nvPr/>
          </p:nvGrpSpPr>
          <p:grpSpPr>
            <a:xfrm>
              <a:off x="6738634" y="580817"/>
              <a:ext cx="4067046" cy="762000"/>
              <a:chOff x="3948545" y="3635522"/>
              <a:chExt cx="4582402" cy="762000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88A31BEA-ECA7-40A4-8F6E-276707743A14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0E524027-A0DD-470A-8AD0-603B3ED64749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2" name="TextBox 91">
              <a:hlinkClick r:id="rId10" action="ppaction://hlinksldjump"/>
              <a:extLst>
                <a:ext uri="{FF2B5EF4-FFF2-40B4-BE49-F238E27FC236}">
                  <a16:creationId xmlns:a16="http://schemas.microsoft.com/office/drawing/2014/main" id="{018706FA-D8AB-4C70-8E0E-B4D153253000}"/>
                </a:ext>
              </a:extLst>
            </p:cNvPr>
            <p:cNvSpPr txBox="1"/>
            <p:nvPr/>
          </p:nvSpPr>
          <p:spPr>
            <a:xfrm>
              <a:off x="7312599" y="629633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ตัวละคร</a:t>
              </a:r>
            </a:p>
          </p:txBody>
        </p:sp>
        <p:sp>
          <p:nvSpPr>
            <p:cNvPr id="99" name="Oval 98">
              <a:hlinkClick r:id="rId10" action="ppaction://hlinksldjump"/>
              <a:extLst>
                <a:ext uri="{FF2B5EF4-FFF2-40B4-BE49-F238E27FC236}">
                  <a16:creationId xmlns:a16="http://schemas.microsoft.com/office/drawing/2014/main" id="{AEBC0492-67AC-4626-B73A-CC7A00F2FE05}"/>
                </a:ext>
              </a:extLst>
            </p:cNvPr>
            <p:cNvSpPr/>
            <p:nvPr/>
          </p:nvSpPr>
          <p:spPr>
            <a:xfrm>
              <a:off x="6105728" y="275657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8" name="Graphic 52" descr="User">
              <a:hlinkClick r:id="rId10" action="ppaction://hlinksldjump"/>
              <a:extLst>
                <a:ext uri="{FF2B5EF4-FFF2-40B4-BE49-F238E27FC236}">
                  <a16:creationId xmlns:a16="http://schemas.microsoft.com/office/drawing/2014/main" id="{C36D31A4-2BEB-43D5-9A0C-CFD2F444D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71080" y="537172"/>
              <a:ext cx="784592" cy="78459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B6B504-7990-49AE-AC2F-150C506D827B}"/>
              </a:ext>
            </a:extLst>
          </p:cNvPr>
          <p:cNvGrpSpPr/>
          <p:nvPr/>
        </p:nvGrpSpPr>
        <p:grpSpPr>
          <a:xfrm>
            <a:off x="774329" y="5136236"/>
            <a:ext cx="4699952" cy="1327937"/>
            <a:chOff x="774329" y="5136236"/>
            <a:chExt cx="4699952" cy="1327937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BD56629-607C-4823-82FF-A3861CA519A8}"/>
                </a:ext>
              </a:extLst>
            </p:cNvPr>
            <p:cNvGrpSpPr/>
            <p:nvPr/>
          </p:nvGrpSpPr>
          <p:grpSpPr>
            <a:xfrm>
              <a:off x="1407235" y="5441396"/>
              <a:ext cx="4067046" cy="762000"/>
              <a:chOff x="3948545" y="3635522"/>
              <a:chExt cx="4582402" cy="762000"/>
            </a:xfrm>
            <a:solidFill>
              <a:schemeClr val="bg1"/>
            </a:solidFill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7C924C92-E749-4262-8A32-46F4021D6444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92AA6751-FAA6-4113-82B3-D80C02AAF0AA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6" name="TextBox 65">
              <a:hlinkClick r:id="rId13" action="ppaction://hlinksldjump"/>
              <a:extLst>
                <a:ext uri="{FF2B5EF4-FFF2-40B4-BE49-F238E27FC236}">
                  <a16:creationId xmlns:a16="http://schemas.microsoft.com/office/drawing/2014/main" id="{094DBF24-B771-460B-BF5F-6A4308AF5A74}"/>
                </a:ext>
              </a:extLst>
            </p:cNvPr>
            <p:cNvSpPr txBox="1"/>
            <p:nvPr/>
          </p:nvSpPr>
          <p:spPr>
            <a:xfrm>
              <a:off x="2002701" y="5500471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เรื่องย่อ</a:t>
              </a:r>
            </a:p>
          </p:txBody>
        </p:sp>
        <p:sp>
          <p:nvSpPr>
            <p:cNvPr id="68" name="Oval 67">
              <a:hlinkClick r:id="rId13" action="ppaction://hlinksldjump"/>
              <a:extLst>
                <a:ext uri="{FF2B5EF4-FFF2-40B4-BE49-F238E27FC236}">
                  <a16:creationId xmlns:a16="http://schemas.microsoft.com/office/drawing/2014/main" id="{43EC68EF-1270-4001-AB3D-F898BDB27474}"/>
                </a:ext>
              </a:extLst>
            </p:cNvPr>
            <p:cNvSpPr/>
            <p:nvPr/>
          </p:nvSpPr>
          <p:spPr>
            <a:xfrm>
              <a:off x="774329" y="5136236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9" name="Picture 138">
              <a:hlinkClick r:id="rId13" action="ppaction://hlinksldjump"/>
              <a:extLst>
                <a:ext uri="{FF2B5EF4-FFF2-40B4-BE49-F238E27FC236}">
                  <a16:creationId xmlns:a16="http://schemas.microsoft.com/office/drawing/2014/main" id="{301C7198-D0D4-40E0-B77D-E59D2928D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100000"/>
                      </a14:imgEffect>
                      <a14:imgEffect>
                        <a14:colorTemperature colorTemp="1500"/>
                      </a14:imgEffect>
                      <a14:imgEffect>
                        <a14:saturation sat="0"/>
                      </a14:imgEffect>
                      <a14:imgEffect>
                        <a14:brightnessContrast bright="-77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354" y="5532292"/>
              <a:ext cx="611843" cy="611843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0FA6FD7-813B-4589-952E-A58A5CEF2AFC}"/>
              </a:ext>
            </a:extLst>
          </p:cNvPr>
          <p:cNvGrpSpPr/>
          <p:nvPr/>
        </p:nvGrpSpPr>
        <p:grpSpPr>
          <a:xfrm>
            <a:off x="6105728" y="1887701"/>
            <a:ext cx="4699952" cy="1327937"/>
            <a:chOff x="6105728" y="1887701"/>
            <a:chExt cx="4699952" cy="1327937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0DD34310-7605-4FD1-A06E-A422B07B202E}"/>
                </a:ext>
              </a:extLst>
            </p:cNvPr>
            <p:cNvGrpSpPr/>
            <p:nvPr/>
          </p:nvGrpSpPr>
          <p:grpSpPr>
            <a:xfrm>
              <a:off x="6738634" y="2192861"/>
              <a:ext cx="4067046" cy="762000"/>
              <a:chOff x="3948545" y="3635522"/>
              <a:chExt cx="4582402" cy="762000"/>
            </a:xfrm>
          </p:grpSpPr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9B2160D7-E642-4780-9CD0-2DE90A513E21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0F32E456-7C0B-409B-8BD3-ED33EC8F1CBE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3" name="TextBox 102">
              <a:hlinkClick r:id="rId16" action="ppaction://hlinksldjump"/>
              <a:extLst>
                <a:ext uri="{FF2B5EF4-FFF2-40B4-BE49-F238E27FC236}">
                  <a16:creationId xmlns:a16="http://schemas.microsoft.com/office/drawing/2014/main" id="{B1A6A5F7-DE44-4C65-8829-660939E9FC9D}"/>
                </a:ext>
              </a:extLst>
            </p:cNvPr>
            <p:cNvSpPr txBox="1"/>
            <p:nvPr/>
          </p:nvSpPr>
          <p:spPr>
            <a:xfrm>
              <a:off x="7312599" y="2238779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คลิปเนื้อเรื่อง</a:t>
              </a:r>
            </a:p>
          </p:txBody>
        </p:sp>
        <p:sp>
          <p:nvSpPr>
            <p:cNvPr id="105" name="Oval 104">
              <a:hlinkClick r:id="rId16" action="ppaction://hlinksldjump"/>
              <a:extLst>
                <a:ext uri="{FF2B5EF4-FFF2-40B4-BE49-F238E27FC236}">
                  <a16:creationId xmlns:a16="http://schemas.microsoft.com/office/drawing/2014/main" id="{4C44179F-E25B-4F8D-8DA2-066A61461689}"/>
                </a:ext>
              </a:extLst>
            </p:cNvPr>
            <p:cNvSpPr/>
            <p:nvPr/>
          </p:nvSpPr>
          <p:spPr>
            <a:xfrm>
              <a:off x="6105728" y="1887701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0" name="Picture 139">
              <a:hlinkClick r:id="rId16" action="ppaction://hlinksldjump"/>
              <a:extLst>
                <a:ext uri="{FF2B5EF4-FFF2-40B4-BE49-F238E27FC236}">
                  <a16:creationId xmlns:a16="http://schemas.microsoft.com/office/drawing/2014/main" id="{310984F1-9485-4B47-AF4E-46AB6A56B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7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6327" y="2222095"/>
              <a:ext cx="700747" cy="700747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620D8C1-3DD2-45EC-B4C4-2F295F56AB97}"/>
              </a:ext>
            </a:extLst>
          </p:cNvPr>
          <p:cNvGrpSpPr/>
          <p:nvPr/>
        </p:nvGrpSpPr>
        <p:grpSpPr>
          <a:xfrm>
            <a:off x="6105728" y="5136236"/>
            <a:ext cx="4699952" cy="1327937"/>
            <a:chOff x="6105728" y="5136236"/>
            <a:chExt cx="4699952" cy="1327937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B71D2EF8-6CDF-4A96-AAAC-1309DEB32D0D}"/>
                </a:ext>
              </a:extLst>
            </p:cNvPr>
            <p:cNvGrpSpPr/>
            <p:nvPr/>
          </p:nvGrpSpPr>
          <p:grpSpPr>
            <a:xfrm>
              <a:off x="6738634" y="5441396"/>
              <a:ext cx="4067046" cy="762000"/>
              <a:chOff x="3948545" y="3635522"/>
              <a:chExt cx="4582402" cy="762000"/>
            </a:xfrm>
            <a:solidFill>
              <a:schemeClr val="bg1"/>
            </a:solidFill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DD3B3259-DF35-4443-A941-70ACACF9827B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D3EC96C7-64F6-4B77-8958-6589741770FE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5" name="TextBox 114">
              <a:hlinkClick r:id="rId19" action="ppaction://hlinksldjump"/>
              <a:extLst>
                <a:ext uri="{FF2B5EF4-FFF2-40B4-BE49-F238E27FC236}">
                  <a16:creationId xmlns:a16="http://schemas.microsoft.com/office/drawing/2014/main" id="{B96C72EA-5676-4752-8EDA-23FE177F772F}"/>
                </a:ext>
              </a:extLst>
            </p:cNvPr>
            <p:cNvSpPr txBox="1"/>
            <p:nvPr/>
          </p:nvSpPr>
          <p:spPr>
            <a:xfrm>
              <a:off x="7390003" y="5460815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คุณค่าด้านวรรณศิลป์</a:t>
              </a:r>
            </a:p>
          </p:txBody>
        </p:sp>
        <p:sp>
          <p:nvSpPr>
            <p:cNvPr id="117" name="Oval 116">
              <a:hlinkClick r:id="rId19" action="ppaction://hlinksldjump"/>
              <a:extLst>
                <a:ext uri="{FF2B5EF4-FFF2-40B4-BE49-F238E27FC236}">
                  <a16:creationId xmlns:a16="http://schemas.microsoft.com/office/drawing/2014/main" id="{B83FE35F-79B4-46B3-8B21-51FB27D76F5D}"/>
                </a:ext>
              </a:extLst>
            </p:cNvPr>
            <p:cNvSpPr/>
            <p:nvPr/>
          </p:nvSpPr>
          <p:spPr>
            <a:xfrm>
              <a:off x="6105728" y="5136236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1" name="Picture 140">
              <a:hlinkClick r:id="rId19" action="ppaction://hlinksldjump"/>
              <a:extLst>
                <a:ext uri="{FF2B5EF4-FFF2-40B4-BE49-F238E27FC236}">
                  <a16:creationId xmlns:a16="http://schemas.microsoft.com/office/drawing/2014/main" id="{903DA124-558E-4312-B275-A95A09D3C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2232" y="5412160"/>
              <a:ext cx="771267" cy="77126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E4E79E3-26CB-44D3-990C-128F5ADD7754}"/>
              </a:ext>
            </a:extLst>
          </p:cNvPr>
          <p:cNvGrpSpPr/>
          <p:nvPr/>
        </p:nvGrpSpPr>
        <p:grpSpPr>
          <a:xfrm>
            <a:off x="774329" y="1905000"/>
            <a:ext cx="4699952" cy="1327937"/>
            <a:chOff x="774329" y="1887701"/>
            <a:chExt cx="4699952" cy="1327937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B516E17C-AA59-4E33-9CF8-E757E52436CC}"/>
                </a:ext>
              </a:extLst>
            </p:cNvPr>
            <p:cNvGrpSpPr/>
            <p:nvPr/>
          </p:nvGrpSpPr>
          <p:grpSpPr>
            <a:xfrm>
              <a:off x="1407235" y="2192861"/>
              <a:ext cx="4067046" cy="762000"/>
              <a:chOff x="3948545" y="3635522"/>
              <a:chExt cx="4582402" cy="762000"/>
            </a:xfrm>
            <a:solidFill>
              <a:schemeClr val="bg1"/>
            </a:solidFill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483F0C5-69F5-424A-A9FB-D61137DEC354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57200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B8FE0A6A-DC9C-40D5-926B-90D713E565FE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572000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8" name="TextBox 47">
              <a:hlinkClick r:id="rId22" action="ppaction://hlinksldjump"/>
              <a:extLst>
                <a:ext uri="{FF2B5EF4-FFF2-40B4-BE49-F238E27FC236}">
                  <a16:creationId xmlns:a16="http://schemas.microsoft.com/office/drawing/2014/main" id="{744BDA30-E29A-4E70-BBC5-8022C30A0E74}"/>
                </a:ext>
              </a:extLst>
            </p:cNvPr>
            <p:cNvSpPr txBox="1"/>
            <p:nvPr/>
          </p:nvSpPr>
          <p:spPr>
            <a:xfrm>
              <a:off x="2059290" y="2214501"/>
              <a:ext cx="3321553" cy="67395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ประวัติและผลงานผู้แปล </a:t>
              </a:r>
            </a:p>
          </p:txBody>
        </p:sp>
        <p:sp>
          <p:nvSpPr>
            <p:cNvPr id="50" name="Oval 49">
              <a:hlinkClick r:id="rId22" action="ppaction://hlinksldjump"/>
              <a:extLst>
                <a:ext uri="{FF2B5EF4-FFF2-40B4-BE49-F238E27FC236}">
                  <a16:creationId xmlns:a16="http://schemas.microsoft.com/office/drawing/2014/main" id="{611FD95D-9949-46C7-8C93-ABC675D6D015}"/>
                </a:ext>
              </a:extLst>
            </p:cNvPr>
            <p:cNvSpPr/>
            <p:nvPr/>
          </p:nvSpPr>
          <p:spPr>
            <a:xfrm>
              <a:off x="774329" y="1887701"/>
              <a:ext cx="1327937" cy="1327937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3" name="Picture 142">
              <a:hlinkClick r:id="rId22" action="ppaction://hlinksldjump"/>
              <a:extLst>
                <a:ext uri="{FF2B5EF4-FFF2-40B4-BE49-F238E27FC236}">
                  <a16:creationId xmlns:a16="http://schemas.microsoft.com/office/drawing/2014/main" id="{7D80B36B-D15A-44EA-9B75-9F4373268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194" y="2127638"/>
              <a:ext cx="745087" cy="745087"/>
            </a:xfrm>
            <a:prstGeom prst="rect">
              <a:avLst/>
            </a:prstGeom>
          </p:spPr>
        </p:pic>
      </p:grpSp>
      <p:pic>
        <p:nvPicPr>
          <p:cNvPr id="158" name="Graphic 157">
            <a:extLst>
              <a:ext uri="{FF2B5EF4-FFF2-40B4-BE49-F238E27FC236}">
                <a16:creationId xmlns:a16="http://schemas.microsoft.com/office/drawing/2014/main" id="{4AA21775-3159-44B2-86AF-12636094929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716445">
            <a:off x="5212595" y="1026865"/>
            <a:ext cx="405301" cy="513382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20FB386A-9785-4B4F-9B3F-43DC7657C4A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5212745" y="2602668"/>
            <a:ext cx="405301" cy="513382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931FC4C8-AF7D-409E-8F66-F181B2989BA7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5182539" y="4172348"/>
            <a:ext cx="405301" cy="513382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3B7081F8-9B2D-4764-85E7-95B1B8232CD9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5178193" y="5833436"/>
            <a:ext cx="405301" cy="513382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5438C6E6-2847-496A-8F75-1F328EB814F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0439880" y="929967"/>
            <a:ext cx="405301" cy="513382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7E517759-3EA4-41A7-B4D3-A3E82B52A984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0439879" y="2581342"/>
            <a:ext cx="405301" cy="51338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5F2811E-8F6D-49C2-944B-637A04EE0339}"/>
              </a:ext>
            </a:extLst>
          </p:cNvPr>
          <p:cNvGrpSpPr/>
          <p:nvPr/>
        </p:nvGrpSpPr>
        <p:grpSpPr>
          <a:xfrm>
            <a:off x="6105728" y="3503139"/>
            <a:ext cx="4699952" cy="1327937"/>
            <a:chOff x="6105728" y="3503139"/>
            <a:chExt cx="4699952" cy="132793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617DFCC-42DC-4A5A-A131-4360C891722B}"/>
                </a:ext>
              </a:extLst>
            </p:cNvPr>
            <p:cNvGrpSpPr/>
            <p:nvPr/>
          </p:nvGrpSpPr>
          <p:grpSpPr>
            <a:xfrm>
              <a:off x="6105728" y="3503139"/>
              <a:ext cx="4699952" cy="1327937"/>
              <a:chOff x="6105728" y="3503139"/>
              <a:chExt cx="4699952" cy="1327937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2302794-C8FB-49E6-A0C5-F4750A9F0D35}"/>
                  </a:ext>
                </a:extLst>
              </p:cNvPr>
              <p:cNvGrpSpPr/>
              <p:nvPr/>
            </p:nvGrpSpPr>
            <p:grpSpPr>
              <a:xfrm>
                <a:off x="6738634" y="3808299"/>
                <a:ext cx="4067046" cy="762000"/>
                <a:chOff x="3948545" y="3635522"/>
                <a:chExt cx="4582402" cy="762000"/>
              </a:xfrm>
            </p:grpSpPr>
            <p:sp>
              <p:nvSpPr>
                <p:cNvPr id="107" name="Rectangle: Rounded Corners 106">
                  <a:extLst>
                    <a:ext uri="{FF2B5EF4-FFF2-40B4-BE49-F238E27FC236}">
                      <a16:creationId xmlns:a16="http://schemas.microsoft.com/office/drawing/2014/main" id="{26D469C0-76FB-48A3-B9A0-3DCCEBC4BC74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: Rounded Corners 107">
                  <a:hlinkClick r:id="rId27" action="ppaction://hlinksldjump"/>
                  <a:extLst>
                    <a:ext uri="{FF2B5EF4-FFF2-40B4-BE49-F238E27FC236}">
                      <a16:creationId xmlns:a16="http://schemas.microsoft.com/office/drawing/2014/main" id="{94E67308-22DC-4912-935D-78C24D8D157D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9" name="TextBox 108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id="{C9C6933A-47F0-47BB-A25E-71F5E662D8DF}"/>
                  </a:ext>
                </a:extLst>
              </p:cNvPr>
              <p:cNvSpPr txBox="1"/>
              <p:nvPr/>
            </p:nvSpPr>
            <p:spPr>
              <a:xfrm>
                <a:off x="7312599" y="3837535"/>
                <a:ext cx="3321553" cy="6739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คุณค่าด้านเนื้อหา</a:t>
                </a:r>
              </a:p>
            </p:txBody>
          </p:sp>
          <p:sp>
            <p:nvSpPr>
              <p:cNvPr id="111" name="Oval 110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id="{D62C1D47-7029-4518-893F-E81114F37498}"/>
                  </a:ext>
                </a:extLst>
              </p:cNvPr>
              <p:cNvSpPr/>
              <p:nvPr/>
            </p:nvSpPr>
            <p:spPr>
              <a:xfrm>
                <a:off x="6105728" y="3503139"/>
                <a:ext cx="1327937" cy="1327937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3" name="Picture 12">
              <a:hlinkClick r:id="rId27" action="ppaction://hlinksldjump"/>
              <a:extLst>
                <a:ext uri="{FF2B5EF4-FFF2-40B4-BE49-F238E27FC236}">
                  <a16:creationId xmlns:a16="http://schemas.microsoft.com/office/drawing/2014/main" id="{70EF0031-C9D7-4F8B-8B7D-39BAC43E0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499" y="3722372"/>
              <a:ext cx="847927" cy="847927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67" name="Graphic 166">
            <a:extLst>
              <a:ext uri="{FF2B5EF4-FFF2-40B4-BE49-F238E27FC236}">
                <a16:creationId xmlns:a16="http://schemas.microsoft.com/office/drawing/2014/main" id="{1372DB3B-1C83-4327-AD2F-7CE133DC3F3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0428490" y="4200339"/>
            <a:ext cx="405301" cy="513382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C92544F4-9FE8-4DDC-84FD-E06A9467391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0444002" y="5833436"/>
            <a:ext cx="405301" cy="513382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C5AC90-10CF-4EC6-9BF4-1B1B98ADAF1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3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B6EDBBC6-48EF-4B1B-A31A-33375A5137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BDBF806D-C0AC-4B92-BD34-F517E2EC4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2021" y="1277887"/>
            <a:ext cx="9867956" cy="51816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6B14790-09E9-46AB-92EC-47E1F27BE625}"/>
              </a:ext>
            </a:extLst>
          </p:cNvPr>
          <p:cNvGrpSpPr/>
          <p:nvPr/>
        </p:nvGrpSpPr>
        <p:grpSpPr>
          <a:xfrm>
            <a:off x="964699" y="999931"/>
            <a:ext cx="3629690" cy="1009128"/>
            <a:chOff x="964699" y="999931"/>
            <a:chExt cx="3629690" cy="100912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65EB22E-50FC-4D56-AB41-A3CC3250BB9A}"/>
                </a:ext>
              </a:extLst>
            </p:cNvPr>
            <p:cNvGrpSpPr/>
            <p:nvPr/>
          </p:nvGrpSpPr>
          <p:grpSpPr>
            <a:xfrm>
              <a:off x="964699" y="999931"/>
              <a:ext cx="3629690" cy="1009128"/>
              <a:chOff x="964699" y="999931"/>
              <a:chExt cx="3629690" cy="1009128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06ED32B4-9308-4A26-9785-7927C5033C0F}"/>
                  </a:ext>
                </a:extLst>
              </p:cNvPr>
              <p:cNvGrpSpPr/>
              <p:nvPr/>
            </p:nvGrpSpPr>
            <p:grpSpPr>
              <a:xfrm>
                <a:off x="1443123" y="1186315"/>
                <a:ext cx="3151266" cy="678983"/>
                <a:chOff x="3948545" y="3635522"/>
                <a:chExt cx="4582402" cy="762000"/>
              </a:xfrm>
            </p:grpSpPr>
            <p:sp>
              <p:nvSpPr>
                <p:cNvPr id="73" name="Rectangle: Rounded Corners 72">
                  <a:extLst>
                    <a:ext uri="{FF2B5EF4-FFF2-40B4-BE49-F238E27FC236}">
                      <a16:creationId xmlns:a16="http://schemas.microsoft.com/office/drawing/2014/main" id="{0F7EF607-229F-4B84-94D9-30F3CA7190C2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Rectangle: Rounded Corners 73">
                  <a:extLst>
                    <a:ext uri="{FF2B5EF4-FFF2-40B4-BE49-F238E27FC236}">
                      <a16:creationId xmlns:a16="http://schemas.microsoft.com/office/drawing/2014/main" id="{73A9ABF3-9C85-4CAE-AAA9-132889DDBDDA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3CCE65D0-D30B-45E9-B6A2-8B3552CD58D1}"/>
                  </a:ext>
                </a:extLst>
              </p:cNvPr>
              <p:cNvSpPr txBox="1"/>
              <p:nvPr/>
            </p:nvSpPr>
            <p:spPr>
              <a:xfrm>
                <a:off x="1954557" y="1211962"/>
                <a:ext cx="2541243" cy="673956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ความเป็นมา</a:t>
                </a: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7F157509-5124-424E-A575-73271AE9A5B6}"/>
                  </a:ext>
                </a:extLst>
              </p:cNvPr>
              <p:cNvSpPr/>
              <p:nvPr/>
            </p:nvSpPr>
            <p:spPr>
              <a:xfrm>
                <a:off x="964699" y="999931"/>
                <a:ext cx="1009128" cy="1009128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6D156E6-291D-498A-A3F7-9C2F4C3BD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0498" y="1122935"/>
              <a:ext cx="388342" cy="727290"/>
            </a:xfrm>
            <a:prstGeom prst="rect">
              <a:avLst/>
            </a:prstGeom>
            <a:scene3d>
              <a:camera prst="obliqueTopLeft"/>
              <a:lightRig rig="threePt" dir="t"/>
            </a:scene3d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3DE55B28-3379-4E08-9790-F2A48B2E1D63}"/>
              </a:ext>
            </a:extLst>
          </p:cNvPr>
          <p:cNvGrpSpPr/>
          <p:nvPr/>
        </p:nvGrpSpPr>
        <p:grpSpPr>
          <a:xfrm>
            <a:off x="5030109" y="1838938"/>
            <a:ext cx="2131781" cy="1513691"/>
            <a:chOff x="5180615" y="1036745"/>
            <a:chExt cx="2786010" cy="1978234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776A02BD-516B-424C-B57A-517C00A86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8827" y="1036745"/>
              <a:ext cx="2649585" cy="131882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3BB7417-C5F3-4392-8D27-E18D740A8724}"/>
                </a:ext>
              </a:extLst>
            </p:cNvPr>
            <p:cNvSpPr txBox="1"/>
            <p:nvPr/>
          </p:nvSpPr>
          <p:spPr>
            <a:xfrm>
              <a:off x="5180615" y="2331186"/>
              <a:ext cx="2786010" cy="683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2800" b="1" dirty="0">
                  <a:solidFill>
                    <a:srgbClr val="CC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พงศาวดารมอญ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6ED91B6-6C59-4C16-BA0C-AFFE64FF5471}"/>
              </a:ext>
            </a:extLst>
          </p:cNvPr>
          <p:cNvGrpSpPr/>
          <p:nvPr/>
        </p:nvGrpSpPr>
        <p:grpSpPr>
          <a:xfrm>
            <a:off x="1890994" y="3276601"/>
            <a:ext cx="8441760" cy="914400"/>
            <a:chOff x="697059" y="2973387"/>
            <a:chExt cx="11894982" cy="999173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2FBDB7CF-79E2-4788-9232-FC36451DFD11}"/>
                </a:ext>
              </a:extLst>
            </p:cNvPr>
            <p:cNvGrpSpPr/>
            <p:nvPr/>
          </p:nvGrpSpPr>
          <p:grpSpPr>
            <a:xfrm>
              <a:off x="697059" y="3431694"/>
              <a:ext cx="11894982" cy="540866"/>
              <a:chOff x="697059" y="3530758"/>
              <a:chExt cx="11894982" cy="540866"/>
            </a:xfrm>
          </p:grpSpPr>
          <p:sp>
            <p:nvSpPr>
              <p:cNvPr id="105" name="Rounded Rectangle 14">
                <a:extLst>
                  <a:ext uri="{FF2B5EF4-FFF2-40B4-BE49-F238E27FC236}">
                    <a16:creationId xmlns:a16="http://schemas.microsoft.com/office/drawing/2014/main" id="{4613D3AB-5D9E-43D0-85E9-17C8F462BEED}"/>
                  </a:ext>
                </a:extLst>
              </p:cNvPr>
              <p:cNvSpPr/>
              <p:nvPr/>
            </p:nvSpPr>
            <p:spPr>
              <a:xfrm>
                <a:off x="697059" y="3530758"/>
                <a:ext cx="11894982" cy="540866"/>
              </a:xfrm>
              <a:prstGeom prst="roundRect">
                <a:avLst>
                  <a:gd name="adj" fmla="val 50000"/>
                </a:avLst>
              </a:prstGeom>
              <a:solidFill>
                <a:srgbClr val="F7D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393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F6773EB0-2C00-4091-9DC5-6E6C3C2A80B7}"/>
                  </a:ext>
                </a:extLst>
              </p:cNvPr>
              <p:cNvSpPr txBox="1"/>
              <p:nvPr/>
            </p:nvSpPr>
            <p:spPr>
              <a:xfrm>
                <a:off x="853350" y="3567156"/>
                <a:ext cx="11582399" cy="504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พระบาทสมเด็จพระพุทธยอดฟ้าจุฬาโลกมหาราชโปรดเกล้าฯ ให้กวีราชสำนัก ๔ คน ร่วมกันแปล</a:t>
                </a:r>
              </a:p>
            </p:txBody>
          </p:sp>
        </p:grp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BA5DDEE8-6B02-4468-B1B0-4FC6A97AE648}"/>
                </a:ext>
              </a:extLst>
            </p:cNvPr>
            <p:cNvSpPr/>
            <p:nvPr/>
          </p:nvSpPr>
          <p:spPr>
            <a:xfrm rot="10800000">
              <a:off x="6416344" y="2973387"/>
              <a:ext cx="411676" cy="322629"/>
            </a:xfrm>
            <a:prstGeom prst="triangl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C19A32A-570C-4329-8A68-33CEA476B2BF}"/>
              </a:ext>
            </a:extLst>
          </p:cNvPr>
          <p:cNvGrpSpPr/>
          <p:nvPr/>
        </p:nvGrpSpPr>
        <p:grpSpPr>
          <a:xfrm>
            <a:off x="1857352" y="4267199"/>
            <a:ext cx="2506492" cy="1658752"/>
            <a:chOff x="336550" y="4548187"/>
            <a:chExt cx="3689912" cy="2441919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18EEA4D2-8E9D-4000-8B35-A6BDCB1F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6488" y="4548187"/>
              <a:ext cx="890037" cy="1388035"/>
            </a:xfrm>
            <a:prstGeom prst="rect">
              <a:avLst/>
            </a:prstGeom>
          </p:spPr>
        </p:pic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93E5406F-4A2A-41F5-88F9-07A45CC1D1E8}"/>
                </a:ext>
              </a:extLst>
            </p:cNvPr>
            <p:cNvSpPr/>
            <p:nvPr/>
          </p:nvSpPr>
          <p:spPr>
            <a:xfrm>
              <a:off x="336550" y="5919786"/>
              <a:ext cx="3689912" cy="1066795"/>
            </a:xfrm>
            <a:prstGeom prst="roundRect">
              <a:avLst>
                <a:gd name="adj" fmla="val 11573"/>
              </a:avLst>
            </a:prstGeom>
            <a:solidFill>
              <a:srgbClr val="00B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5778FBF-B42B-46D4-9AB8-735BB83774CF}"/>
                </a:ext>
              </a:extLst>
            </p:cNvPr>
            <p:cNvSpPr txBox="1"/>
            <p:nvPr/>
          </p:nvSpPr>
          <p:spPr>
            <a:xfrm>
              <a:off x="371756" y="5947997"/>
              <a:ext cx="3619499" cy="1042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เจ้าพระยาพระคลัง (หน)</a:t>
              </a:r>
            </a:p>
            <a:p>
              <a:pPr lvl="0" algn="ctr"/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ผู้อำนวยการแปลและเรียบเรียง 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E69855BA-CA62-45B1-AC78-76D7D04EE171}"/>
              </a:ext>
            </a:extLst>
          </p:cNvPr>
          <p:cNvGrpSpPr/>
          <p:nvPr/>
        </p:nvGrpSpPr>
        <p:grpSpPr>
          <a:xfrm>
            <a:off x="4601209" y="4277013"/>
            <a:ext cx="2029903" cy="1457097"/>
            <a:chOff x="4399369" y="4573587"/>
            <a:chExt cx="2726812" cy="1957351"/>
          </a:xfrm>
        </p:grpSpPr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AAFA8141-3141-47A1-AAB0-EFDEA51AE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52" y="4573587"/>
              <a:ext cx="890037" cy="1388035"/>
            </a:xfrm>
            <a:prstGeom prst="rect">
              <a:avLst/>
            </a:prstGeom>
          </p:spPr>
        </p:pic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FAC4C41B-8175-4DB9-853A-3904029A07A4}"/>
                </a:ext>
              </a:extLst>
            </p:cNvPr>
            <p:cNvSpPr/>
            <p:nvPr/>
          </p:nvSpPr>
          <p:spPr>
            <a:xfrm>
              <a:off x="4399369" y="5945188"/>
              <a:ext cx="2726812" cy="580958"/>
            </a:xfrm>
            <a:prstGeom prst="roundRect">
              <a:avLst>
                <a:gd name="adj" fmla="val 17209"/>
              </a:avLst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094FEAE-9D5D-4C0D-A840-D1FFDB0E57EE}"/>
                </a:ext>
              </a:extLst>
            </p:cNvPr>
            <p:cNvSpPr txBox="1"/>
            <p:nvPr/>
          </p:nvSpPr>
          <p:spPr>
            <a:xfrm>
              <a:off x="4456067" y="5993461"/>
              <a:ext cx="2620841" cy="53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พระยาอินทรอ</a:t>
              </a:r>
              <a:r>
                <a:rPr lang="th-TH" sz="20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ัคค</a:t>
              </a:r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ราช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3459A94-5566-4007-A6A0-521FA4D7562B}"/>
              </a:ext>
            </a:extLst>
          </p:cNvPr>
          <p:cNvGrpSpPr/>
          <p:nvPr/>
        </p:nvGrpSpPr>
        <p:grpSpPr>
          <a:xfrm>
            <a:off x="6866176" y="4267200"/>
            <a:ext cx="1525830" cy="1461377"/>
            <a:chOff x="7616372" y="4573587"/>
            <a:chExt cx="2048695" cy="1962155"/>
          </a:xfrm>
        </p:grpSpPr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3CC56AAD-F720-46A0-8C5B-FA8337276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4892" y="4573587"/>
              <a:ext cx="890037" cy="138803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187A844D-A825-47BF-A4BD-54D3647E47D6}"/>
                </a:ext>
              </a:extLst>
            </p:cNvPr>
            <p:cNvSpPr/>
            <p:nvPr/>
          </p:nvSpPr>
          <p:spPr>
            <a:xfrm>
              <a:off x="7616372" y="5945188"/>
              <a:ext cx="2048695" cy="580958"/>
            </a:xfrm>
            <a:prstGeom prst="roundRect">
              <a:avLst>
                <a:gd name="adj" fmla="val 17209"/>
              </a:avLst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7B40F2A3-48AB-4851-9EEA-FC1C2C98E268}"/>
                </a:ext>
              </a:extLst>
            </p:cNvPr>
            <p:cNvSpPr txBox="1"/>
            <p:nvPr/>
          </p:nvSpPr>
          <p:spPr>
            <a:xfrm>
              <a:off x="7753556" y="5998524"/>
              <a:ext cx="1774326" cy="53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พระภิรมย์รัศมี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EAE46BC-D6BF-428E-87DC-590E4470205A}"/>
              </a:ext>
            </a:extLst>
          </p:cNvPr>
          <p:cNvGrpSpPr/>
          <p:nvPr/>
        </p:nvGrpSpPr>
        <p:grpSpPr>
          <a:xfrm>
            <a:off x="8627069" y="4262753"/>
            <a:ext cx="1525830" cy="1454230"/>
            <a:chOff x="10611882" y="4573587"/>
            <a:chExt cx="2048695" cy="1952559"/>
          </a:xfrm>
        </p:grpSpPr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30CBB778-C713-4996-8A4C-454E8657D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91212" y="4573587"/>
              <a:ext cx="890037" cy="1388035"/>
            </a:xfrm>
            <a:prstGeom prst="rect">
              <a:avLst/>
            </a:prstGeom>
          </p:spPr>
        </p:pic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3E4A402D-14F6-4167-9176-DEE0C0C59A4D}"/>
                </a:ext>
              </a:extLst>
            </p:cNvPr>
            <p:cNvSpPr/>
            <p:nvPr/>
          </p:nvSpPr>
          <p:spPr>
            <a:xfrm>
              <a:off x="10611882" y="5945188"/>
              <a:ext cx="2048695" cy="580958"/>
            </a:xfrm>
            <a:prstGeom prst="roundRect">
              <a:avLst>
                <a:gd name="adj" fmla="val 14750"/>
              </a:avLst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4D2A6E50-777C-4C94-99CE-C20D079B04DE}"/>
                </a:ext>
              </a:extLst>
            </p:cNvPr>
            <p:cNvSpPr txBox="1"/>
            <p:nvPr/>
          </p:nvSpPr>
          <p:spPr>
            <a:xfrm>
              <a:off x="10647217" y="5985323"/>
              <a:ext cx="1978025" cy="53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2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พระศรีภูมิปรีชา</a:t>
              </a:r>
            </a:p>
          </p:txBody>
        </p:sp>
      </p:grpSp>
      <p:pic>
        <p:nvPicPr>
          <p:cNvPr id="40" name="teacher guide">
            <a:extLst>
              <a:ext uri="{FF2B5EF4-FFF2-40B4-BE49-F238E27FC236}">
                <a16:creationId xmlns:a16="http://schemas.microsoft.com/office/drawing/2014/main" id="{E869887D-7ADF-4100-90B9-6918623B31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830" y="6229093"/>
            <a:ext cx="493437" cy="48702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B4CC536-5301-4696-AC97-30A277FC172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ANS">
            <a:hlinkClick r:id="rId12" action="ppaction://hlinksldjump"/>
            <a:extLst>
              <a:ext uri="{FF2B5EF4-FFF2-40B4-BE49-F238E27FC236}">
                <a16:creationId xmlns:a16="http://schemas.microsoft.com/office/drawing/2014/main" id="{A5566867-EBD9-4A69-88C3-2C5343011C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9D2707-4FF8-45E5-8823-66EED6F11A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669470-B1B8-45FC-823E-6C2AB70CA0F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9133" y="276938"/>
            <a:ext cx="8193734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60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E003285F-C5CA-49F9-BC8C-8E4BFED3B6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4F2DC91E-DBC6-4ABB-B011-4CC29CC9F2EE}"/>
              </a:ext>
            </a:extLst>
          </p:cNvPr>
          <p:cNvSpPr/>
          <p:nvPr/>
        </p:nvSpPr>
        <p:spPr>
          <a:xfrm>
            <a:off x="381000" y="1981593"/>
            <a:ext cx="5806660" cy="4191000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AF0266B-AE1C-4B12-A472-7DB1B0968987}"/>
              </a:ext>
            </a:extLst>
          </p:cNvPr>
          <p:cNvGrpSpPr/>
          <p:nvPr/>
        </p:nvGrpSpPr>
        <p:grpSpPr>
          <a:xfrm>
            <a:off x="520454" y="3213973"/>
            <a:ext cx="5423146" cy="1516910"/>
            <a:chOff x="642871" y="3525715"/>
            <a:chExt cx="5925918" cy="1657541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561A120-87FE-48E1-BAC1-44E49BB8C405}"/>
                </a:ext>
              </a:extLst>
            </p:cNvPr>
            <p:cNvSpPr/>
            <p:nvPr/>
          </p:nvSpPr>
          <p:spPr>
            <a:xfrm>
              <a:off x="1597306" y="3669860"/>
              <a:ext cx="4971483" cy="1513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ในรัชสมัยพระบาทสมเด็จพระพุทธยอดฟ้า   จุฬาโลกมหาราช ได้เลื่อนเป็นพระยาพิพัฒนโกษา และเจ้าพระยาพระคลัง ตามลำดับ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82CA3B6-E204-4934-A108-E8272BD9105F}"/>
                </a:ext>
              </a:extLst>
            </p:cNvPr>
            <p:cNvGrpSpPr/>
            <p:nvPr/>
          </p:nvGrpSpPr>
          <p:grpSpPr>
            <a:xfrm>
              <a:off x="642871" y="4007412"/>
              <a:ext cx="856457" cy="856457"/>
              <a:chOff x="821366" y="4196735"/>
              <a:chExt cx="942103" cy="942103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D3560471-310D-4647-88BB-D8487444B86D}"/>
                  </a:ext>
                </a:extLst>
              </p:cNvPr>
              <p:cNvSpPr/>
              <p:nvPr/>
            </p:nvSpPr>
            <p:spPr>
              <a:xfrm>
                <a:off x="821366" y="4196735"/>
                <a:ext cx="942103" cy="94210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C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1081D469-CE13-4F50-92C8-73AC871C9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0904" y="4324736"/>
                <a:ext cx="683027" cy="648001"/>
              </a:xfrm>
              <a:prstGeom prst="rect">
                <a:avLst/>
              </a:prstGeom>
            </p:spPr>
          </p:pic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40B7D9E4-E2D8-4D6E-9E83-82D94E48926F}"/>
                </a:ext>
              </a:extLst>
            </p:cNvPr>
            <p:cNvCxnSpPr>
              <a:cxnSpLocks/>
            </p:cNvCxnSpPr>
            <p:nvPr/>
          </p:nvCxnSpPr>
          <p:spPr>
            <a:xfrm>
              <a:off x="1332230" y="3525715"/>
              <a:ext cx="5170356" cy="0"/>
            </a:xfrm>
            <a:prstGeom prst="line">
              <a:avLst/>
            </a:prstGeom>
            <a:ln w="38100" cap="rnd">
              <a:solidFill>
                <a:srgbClr val="F0BA2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C57F000-3E2D-49D7-A5A5-EC6A6CA96D6D}"/>
              </a:ext>
            </a:extLst>
          </p:cNvPr>
          <p:cNvGrpSpPr/>
          <p:nvPr/>
        </p:nvGrpSpPr>
        <p:grpSpPr>
          <a:xfrm>
            <a:off x="520454" y="4887616"/>
            <a:ext cx="5423146" cy="1136456"/>
            <a:chOff x="642871" y="5354515"/>
            <a:chExt cx="5925917" cy="1241814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31FB43F-5FC4-4C77-90D6-8B5A1C1F7FD4}"/>
                </a:ext>
              </a:extLst>
            </p:cNvPr>
            <p:cNvSpPr/>
            <p:nvPr/>
          </p:nvSpPr>
          <p:spPr>
            <a:xfrm>
              <a:off x="1635558" y="5553769"/>
              <a:ext cx="4933230" cy="1042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มีความสามารถด้านการประพันธ์ทั้งร้อยแก้ว 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ร้อยกรอง และการแปล</a:t>
              </a: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8CD4E32-201F-4C33-B7FD-95AF985DA974}"/>
                </a:ext>
              </a:extLst>
            </p:cNvPr>
            <p:cNvGrpSpPr/>
            <p:nvPr/>
          </p:nvGrpSpPr>
          <p:grpSpPr>
            <a:xfrm>
              <a:off x="642871" y="5645100"/>
              <a:ext cx="856457" cy="856457"/>
              <a:chOff x="821366" y="5348136"/>
              <a:chExt cx="942103" cy="942103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1BF01AE5-A568-483B-8587-5E54023460EA}"/>
                  </a:ext>
                </a:extLst>
              </p:cNvPr>
              <p:cNvSpPr/>
              <p:nvPr/>
            </p:nvSpPr>
            <p:spPr>
              <a:xfrm>
                <a:off x="821366" y="5348136"/>
                <a:ext cx="942103" cy="94210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C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552BA115-A1A5-4290-9C70-5FFFD140DB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990" y="5526040"/>
                <a:ext cx="729748" cy="615241"/>
              </a:xfrm>
              <a:prstGeom prst="rect">
                <a:avLst/>
              </a:prstGeom>
            </p:spPr>
          </p:pic>
        </p:grp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F0F69F2-0EE8-4A39-B3BC-1DFA5C0BEC95}"/>
                </a:ext>
              </a:extLst>
            </p:cNvPr>
            <p:cNvCxnSpPr>
              <a:cxnSpLocks/>
            </p:cNvCxnSpPr>
            <p:nvPr/>
          </p:nvCxnSpPr>
          <p:spPr>
            <a:xfrm>
              <a:off x="1248966" y="5354515"/>
              <a:ext cx="5226726" cy="0"/>
            </a:xfrm>
            <a:prstGeom prst="line">
              <a:avLst/>
            </a:prstGeom>
            <a:ln w="38100" cap="rnd">
              <a:solidFill>
                <a:srgbClr val="F0BA2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934057A4-91E5-4964-BB04-CCFFCD21C55A}"/>
              </a:ext>
            </a:extLst>
          </p:cNvPr>
          <p:cNvGrpSpPr/>
          <p:nvPr/>
        </p:nvGrpSpPr>
        <p:grpSpPr>
          <a:xfrm>
            <a:off x="6172200" y="1555899"/>
            <a:ext cx="5267029" cy="4937665"/>
            <a:chOff x="7048656" y="1426063"/>
            <a:chExt cx="5755326" cy="5395428"/>
          </a:xfrm>
        </p:grpSpPr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9F674BF5-45CA-4ADD-8AF0-5D71EC5B4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656" y="1426063"/>
              <a:ext cx="5755326" cy="5395428"/>
            </a:xfrm>
            <a:prstGeom prst="rect">
              <a:avLst/>
            </a:prstGeom>
          </p:spPr>
        </p:pic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4177925-C976-42FA-AB9E-86131691D58D}"/>
                </a:ext>
              </a:extLst>
            </p:cNvPr>
            <p:cNvSpPr/>
            <p:nvPr/>
          </p:nvSpPr>
          <p:spPr>
            <a:xfrm>
              <a:off x="8862380" y="1931412"/>
              <a:ext cx="2131523" cy="593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ตัวอย่างผลงาน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9E097E3-232E-424B-B10B-9F385C03ADB6}"/>
              </a:ext>
            </a:extLst>
          </p:cNvPr>
          <p:cNvGrpSpPr/>
          <p:nvPr/>
        </p:nvGrpSpPr>
        <p:grpSpPr>
          <a:xfrm>
            <a:off x="6736149" y="2684689"/>
            <a:ext cx="2037976" cy="914871"/>
            <a:chOff x="7575550" y="2659500"/>
            <a:chExt cx="2226913" cy="999687"/>
          </a:xfrm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4C5BAF52-9609-461F-9144-13A690EFDFD3}"/>
                </a:ext>
              </a:extLst>
            </p:cNvPr>
            <p:cNvSpPr/>
            <p:nvPr/>
          </p:nvSpPr>
          <p:spPr>
            <a:xfrm>
              <a:off x="7575550" y="2659500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CF7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63F866F-089B-43D3-88BA-575344748F54}"/>
                </a:ext>
              </a:extLst>
            </p:cNvPr>
            <p:cNvSpPr/>
            <p:nvPr/>
          </p:nvSpPr>
          <p:spPr>
            <a:xfrm>
              <a:off x="7728071" y="2885783"/>
              <a:ext cx="1921871" cy="593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ลิลิตเพชรมงกุฎ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5C89B38-7258-4A6B-BF6D-9D076BA80731}"/>
              </a:ext>
            </a:extLst>
          </p:cNvPr>
          <p:cNvGrpSpPr/>
          <p:nvPr/>
        </p:nvGrpSpPr>
        <p:grpSpPr>
          <a:xfrm>
            <a:off x="8963529" y="2684689"/>
            <a:ext cx="2037976" cy="914871"/>
            <a:chOff x="10009427" y="2659500"/>
            <a:chExt cx="2226913" cy="999687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5ED6BAC5-5F1D-43CA-8A92-2632B2508C00}"/>
                </a:ext>
              </a:extLst>
            </p:cNvPr>
            <p:cNvSpPr/>
            <p:nvPr/>
          </p:nvSpPr>
          <p:spPr>
            <a:xfrm>
              <a:off x="10009427" y="2659500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CF7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E308AECB-D2FE-42EE-ADCA-E7DA0B7C484B}"/>
                </a:ext>
              </a:extLst>
            </p:cNvPr>
            <p:cNvSpPr/>
            <p:nvPr/>
          </p:nvSpPr>
          <p:spPr>
            <a:xfrm>
              <a:off x="10212178" y="2885783"/>
              <a:ext cx="1771233" cy="593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อิเหนาคำฉันท์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21DD3500-EBD7-49C8-BF79-47C3B102813E}"/>
              </a:ext>
            </a:extLst>
          </p:cNvPr>
          <p:cNvGrpSpPr/>
          <p:nvPr/>
        </p:nvGrpSpPr>
        <p:grpSpPr>
          <a:xfrm>
            <a:off x="6736149" y="3892509"/>
            <a:ext cx="2037976" cy="914871"/>
            <a:chOff x="7575550" y="3979296"/>
            <a:chExt cx="2226913" cy="999687"/>
          </a:xfrm>
        </p:grpSpPr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D35561E6-46F3-4240-9894-C5C0612E8229}"/>
                </a:ext>
              </a:extLst>
            </p:cNvPr>
            <p:cNvSpPr/>
            <p:nvPr/>
          </p:nvSpPr>
          <p:spPr>
            <a:xfrm>
              <a:off x="7575550" y="3979296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CF7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93AE90E7-F020-440C-A287-A0889F9568C4}"/>
                </a:ext>
              </a:extLst>
            </p:cNvPr>
            <p:cNvSpPr/>
            <p:nvPr/>
          </p:nvSpPr>
          <p:spPr>
            <a:xfrm>
              <a:off x="8190498" y="4212901"/>
              <a:ext cx="997019" cy="593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สามก๊ก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1D5DA50-0CAE-44D0-BC36-38EFD12A23D2}"/>
              </a:ext>
            </a:extLst>
          </p:cNvPr>
          <p:cNvGrpSpPr/>
          <p:nvPr/>
        </p:nvGrpSpPr>
        <p:grpSpPr>
          <a:xfrm>
            <a:off x="8940570" y="3883702"/>
            <a:ext cx="2037976" cy="993862"/>
            <a:chOff x="9984339" y="3969672"/>
            <a:chExt cx="2226913" cy="1086001"/>
          </a:xfrm>
        </p:grpSpPr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32B50A16-CD57-46AE-AF3E-F2945ECE8607}"/>
                </a:ext>
              </a:extLst>
            </p:cNvPr>
            <p:cNvSpPr/>
            <p:nvPr/>
          </p:nvSpPr>
          <p:spPr>
            <a:xfrm>
              <a:off x="9984339" y="3983500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CF7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AD909FE7-3764-498A-A518-C3CE624EA44A}"/>
                </a:ext>
              </a:extLst>
            </p:cNvPr>
            <p:cNvSpPr/>
            <p:nvPr/>
          </p:nvSpPr>
          <p:spPr>
            <a:xfrm>
              <a:off x="10114965" y="3969672"/>
              <a:ext cx="1965662" cy="10860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ลิลิตพยุหยาตรา</a:t>
              </a:r>
            </a:p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เพชรพวง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290B410E-5282-4C34-AA4B-35E1F5CB93CB}"/>
              </a:ext>
            </a:extLst>
          </p:cNvPr>
          <p:cNvGrpSpPr/>
          <p:nvPr/>
        </p:nvGrpSpPr>
        <p:grpSpPr>
          <a:xfrm>
            <a:off x="6736149" y="5063994"/>
            <a:ext cx="2037976" cy="914871"/>
            <a:chOff x="7575550" y="5259387"/>
            <a:chExt cx="2226913" cy="999687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DFD6575F-43F0-40FC-85AB-9723DD146341}"/>
                </a:ext>
              </a:extLst>
            </p:cNvPr>
            <p:cNvSpPr/>
            <p:nvPr/>
          </p:nvSpPr>
          <p:spPr>
            <a:xfrm>
              <a:off x="7575550" y="5259387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CF7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CCFF4169-D753-4EE9-A18E-6BDB4794DBB9}"/>
                </a:ext>
              </a:extLst>
            </p:cNvPr>
            <p:cNvSpPr/>
            <p:nvPr/>
          </p:nvSpPr>
          <p:spPr>
            <a:xfrm>
              <a:off x="7632607" y="5510451"/>
              <a:ext cx="2112798" cy="593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ลิลิตศรีวิชัยชาดก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217B09FF-0B8E-490E-96BD-2C57CDD8071E}"/>
              </a:ext>
            </a:extLst>
          </p:cNvPr>
          <p:cNvGrpSpPr/>
          <p:nvPr/>
        </p:nvGrpSpPr>
        <p:grpSpPr>
          <a:xfrm>
            <a:off x="8963529" y="5063994"/>
            <a:ext cx="2037976" cy="914871"/>
            <a:chOff x="10009427" y="5259387"/>
            <a:chExt cx="2226913" cy="999687"/>
          </a:xfrm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2A521AA9-165A-4F15-82B7-37BFBC9FF5FC}"/>
                </a:ext>
              </a:extLst>
            </p:cNvPr>
            <p:cNvSpPr/>
            <p:nvPr/>
          </p:nvSpPr>
          <p:spPr>
            <a:xfrm>
              <a:off x="10009427" y="5259387"/>
              <a:ext cx="2226913" cy="999687"/>
            </a:xfrm>
            <a:prstGeom prst="roundRect">
              <a:avLst>
                <a:gd name="adj" fmla="val 9680"/>
              </a:avLst>
            </a:prstGeom>
            <a:solidFill>
              <a:srgbClr val="99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 dirty="0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8AA8628A-E9E0-4DD5-895C-4714830D32C5}"/>
                </a:ext>
              </a:extLst>
            </p:cNvPr>
            <p:cNvSpPr/>
            <p:nvPr/>
          </p:nvSpPr>
          <p:spPr>
            <a:xfrm>
              <a:off x="10436076" y="5510451"/>
              <a:ext cx="1373616" cy="593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ราชาธิราช</a:t>
              </a:r>
            </a:p>
          </p:txBody>
        </p:sp>
      </p:grp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91E988-5A03-4AD7-83F8-CAACE4E2676D}"/>
              </a:ext>
            </a:extLst>
          </p:cNvPr>
          <p:cNvGrpSpPr/>
          <p:nvPr/>
        </p:nvGrpSpPr>
        <p:grpSpPr>
          <a:xfrm>
            <a:off x="520454" y="2150628"/>
            <a:ext cx="5499345" cy="954107"/>
            <a:chOff x="520454" y="2302635"/>
            <a:chExt cx="5499345" cy="954107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A11E7448-1D71-451D-BB05-2331DDD6BA57}"/>
                </a:ext>
              </a:extLst>
            </p:cNvPr>
            <p:cNvGrpSpPr/>
            <p:nvPr/>
          </p:nvGrpSpPr>
          <p:grpSpPr>
            <a:xfrm>
              <a:off x="520454" y="2302635"/>
              <a:ext cx="5499345" cy="954107"/>
              <a:chOff x="642871" y="2363787"/>
              <a:chExt cx="6009180" cy="1042560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05B250C2-1D8C-4B53-A350-7827DD23206A}"/>
                  </a:ext>
                </a:extLst>
              </p:cNvPr>
              <p:cNvSpPr/>
              <p:nvPr/>
            </p:nvSpPr>
            <p:spPr>
              <a:xfrm>
                <a:off x="1566420" y="2363787"/>
                <a:ext cx="5085631" cy="10425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thaiDist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เกิดในสมัยอยุธยาตอนปลาย แผ่นดินสมเด็จ</a:t>
                </a:r>
              </a:p>
              <a:p>
                <a:pPr algn="thaiDist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พระเจ้าอยู่หัวบรมโกศ </a:t>
                </a: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448BB958-1D1D-4B17-960A-89FC12809F8E}"/>
                  </a:ext>
                </a:extLst>
              </p:cNvPr>
              <p:cNvSpPr/>
              <p:nvPr/>
            </p:nvSpPr>
            <p:spPr>
              <a:xfrm>
                <a:off x="642871" y="2455117"/>
                <a:ext cx="856457" cy="85645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C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28" dirty="0"/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AB72ABB-F1A6-452C-9506-639F19FBA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63" y="2520042"/>
              <a:ext cx="580008" cy="580008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BFB129D-0047-40E8-99F4-D24365ED9222}"/>
              </a:ext>
            </a:extLst>
          </p:cNvPr>
          <p:cNvGrpSpPr/>
          <p:nvPr/>
        </p:nvGrpSpPr>
        <p:grpSpPr>
          <a:xfrm>
            <a:off x="520454" y="892580"/>
            <a:ext cx="4575076" cy="1005840"/>
            <a:chOff x="932173" y="2006925"/>
            <a:chExt cx="4906822" cy="107877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94C8E39-1556-41A0-B188-F0B74477B1A8}"/>
                </a:ext>
              </a:extLst>
            </p:cNvPr>
            <p:cNvGrpSpPr/>
            <p:nvPr/>
          </p:nvGrpSpPr>
          <p:grpSpPr>
            <a:xfrm>
              <a:off x="1407235" y="2192861"/>
              <a:ext cx="4431760" cy="762000"/>
              <a:chOff x="3948545" y="3635522"/>
              <a:chExt cx="4993331" cy="762000"/>
            </a:xfrm>
            <a:solidFill>
              <a:schemeClr val="bg1"/>
            </a:solidFill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44274529-7A24-429F-8B31-50DD480D38DC}"/>
                  </a:ext>
                </a:extLst>
              </p:cNvPr>
              <p:cNvSpPr/>
              <p:nvPr/>
            </p:nvSpPr>
            <p:spPr>
              <a:xfrm>
                <a:off x="3958947" y="3723566"/>
                <a:ext cx="4982929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BC9B59E3-48B8-4DD0-B8E9-8B7C514F9822}"/>
                  </a:ext>
                </a:extLst>
              </p:cNvPr>
              <p:cNvSpPr/>
              <p:nvPr/>
            </p:nvSpPr>
            <p:spPr>
              <a:xfrm>
                <a:off x="3948545" y="3635522"/>
                <a:ext cx="4993331" cy="673956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603D5D1-6EF6-447C-85EF-FFCEBE12554D}"/>
                </a:ext>
              </a:extLst>
            </p:cNvPr>
            <p:cNvSpPr txBox="1"/>
            <p:nvPr/>
          </p:nvSpPr>
          <p:spPr>
            <a:xfrm>
              <a:off x="2015377" y="2229139"/>
              <a:ext cx="3823618" cy="722826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ประวัติและผลงานผู้แปล 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AA320A13-9A7C-44F6-9CDD-467FF5ECEC80}"/>
                </a:ext>
              </a:extLst>
            </p:cNvPr>
            <p:cNvSpPr/>
            <p:nvPr/>
          </p:nvSpPr>
          <p:spPr>
            <a:xfrm>
              <a:off x="932173" y="2006925"/>
              <a:ext cx="1078775" cy="1078775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B08B31D5-1297-4635-A42F-26F8747C7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888" y="2143628"/>
              <a:ext cx="745087" cy="745087"/>
            </a:xfrm>
            <a:prstGeom prst="rect">
              <a:avLst/>
            </a:prstGeom>
          </p:spPr>
        </p:pic>
      </p:grpSp>
      <p:pic>
        <p:nvPicPr>
          <p:cNvPr id="53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E18EBB2F-E9C6-4A3A-B968-3B913CB9746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52E6F7D-01D7-4011-AED3-2036E48754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7DC76D-9ABE-48F4-8FEF-7F4D5102694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9133" y="155869"/>
            <a:ext cx="8193734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3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8FD83984-058A-4DBB-809F-50BCCA26B4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FCD0A55-248D-429E-A91B-D4DAD24E5D0D}"/>
              </a:ext>
            </a:extLst>
          </p:cNvPr>
          <p:cNvSpPr/>
          <p:nvPr/>
        </p:nvSpPr>
        <p:spPr>
          <a:xfrm>
            <a:off x="266972" y="944258"/>
            <a:ext cx="11658054" cy="5531946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B7CC6BE-762F-4351-BD1B-9247315177FE}"/>
              </a:ext>
            </a:extLst>
          </p:cNvPr>
          <p:cNvGrpSpPr/>
          <p:nvPr/>
        </p:nvGrpSpPr>
        <p:grpSpPr>
          <a:xfrm>
            <a:off x="671070" y="381000"/>
            <a:ext cx="4007553" cy="1005840"/>
            <a:chOff x="671070" y="486250"/>
            <a:chExt cx="4007553" cy="100584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2A78B95-5869-4222-97B1-B4B0D1D4DFCD}"/>
                </a:ext>
              </a:extLst>
            </p:cNvPr>
            <p:cNvGrpSpPr/>
            <p:nvPr/>
          </p:nvGrpSpPr>
          <p:grpSpPr>
            <a:xfrm>
              <a:off x="671070" y="486250"/>
              <a:ext cx="4007553" cy="1005840"/>
              <a:chOff x="671070" y="486250"/>
              <a:chExt cx="4007553" cy="1005840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F8DBE31B-24AE-4EE1-8444-DF333A7B444C}"/>
                  </a:ext>
                </a:extLst>
              </p:cNvPr>
              <p:cNvGrpSpPr/>
              <p:nvPr/>
            </p:nvGrpSpPr>
            <p:grpSpPr>
              <a:xfrm>
                <a:off x="981649" y="675255"/>
                <a:ext cx="3696974" cy="723163"/>
                <a:chOff x="3948545" y="3635522"/>
                <a:chExt cx="4582402" cy="762000"/>
              </a:xfrm>
            </p:grpSpPr>
            <p:sp>
              <p:nvSpPr>
                <p:cNvPr id="61" name="Rectangle: Rounded Corners 60">
                  <a:extLst>
                    <a:ext uri="{FF2B5EF4-FFF2-40B4-BE49-F238E27FC236}">
                      <a16:creationId xmlns:a16="http://schemas.microsoft.com/office/drawing/2014/main" id="{E5A9F26F-0362-40FE-989C-060EE1EE0851}"/>
                    </a:ext>
                  </a:extLst>
                </p:cNvPr>
                <p:cNvSpPr/>
                <p:nvPr/>
              </p:nvSpPr>
              <p:spPr>
                <a:xfrm>
                  <a:off x="3958947" y="3723566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2" name="Rectangle: Rounded Corners 61">
                  <a:extLst>
                    <a:ext uri="{FF2B5EF4-FFF2-40B4-BE49-F238E27FC236}">
                      <a16:creationId xmlns:a16="http://schemas.microsoft.com/office/drawing/2014/main" id="{F58EA563-9ACA-41B4-BC43-69899BD5DFBE}"/>
                    </a:ext>
                  </a:extLst>
                </p:cNvPr>
                <p:cNvSpPr/>
                <p:nvPr/>
              </p:nvSpPr>
              <p:spPr>
                <a:xfrm>
                  <a:off x="3948545" y="3635522"/>
                  <a:ext cx="457200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AA70448-D9ED-4D16-9165-3FCCE5E61508}"/>
                  </a:ext>
                </a:extLst>
              </p:cNvPr>
              <p:cNvSpPr txBox="1"/>
              <p:nvPr/>
            </p:nvSpPr>
            <p:spPr>
              <a:xfrm>
                <a:off x="1526360" y="702571"/>
                <a:ext cx="3152262" cy="639606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ลักษณะคำประพันธ์</a:t>
                </a: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E5264C3-1DC1-43EA-8341-BBFAAD072277}"/>
                  </a:ext>
                </a:extLst>
              </p:cNvPr>
              <p:cNvSpPr/>
              <p:nvPr/>
            </p:nvSpPr>
            <p:spPr>
              <a:xfrm>
                <a:off x="671070" y="486250"/>
                <a:ext cx="1005840" cy="1005840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F6738CC-1D00-432F-A646-AF16207D2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196" y="704399"/>
              <a:ext cx="579903" cy="579903"/>
            </a:xfrm>
            <a:prstGeom prst="rect">
              <a:avLst/>
            </a:prstGeom>
          </p:spPr>
        </p:pic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01ECAB9A-1FD8-4410-95A0-A5A81F042108}"/>
              </a:ext>
            </a:extLst>
          </p:cNvPr>
          <p:cNvSpPr/>
          <p:nvPr/>
        </p:nvSpPr>
        <p:spPr>
          <a:xfrm>
            <a:off x="1272967" y="1530688"/>
            <a:ext cx="9793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ราชาธิราช ตอน สมิงพระรามอาสา แปลและเรียบเรียงเป็นร้อยแก้ว ใช้ประโยค</a:t>
            </a:r>
            <a:b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ที่มีขนาดสั้นยาวได้จังหวะ มีคารมคมคาย ใช้โวหารต่าง ๆ ได้ดี และมีกลวิธีในการดำเนินเรื่องแบบเรื่องเล่า ลักษณะคล้ายนิทาน เช่น</a:t>
            </a:r>
            <a:endParaRPr lang="th-TH" sz="3200" dirty="0">
              <a:solidFill>
                <a:schemeClr val="accent5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AAD98D9-F54F-47DA-8861-60B44EE6C984}"/>
              </a:ext>
            </a:extLst>
          </p:cNvPr>
          <p:cNvGrpSpPr/>
          <p:nvPr/>
        </p:nvGrpSpPr>
        <p:grpSpPr>
          <a:xfrm>
            <a:off x="671070" y="3124846"/>
            <a:ext cx="10915104" cy="2344574"/>
            <a:chOff x="697638" y="3078451"/>
            <a:chExt cx="11927025" cy="2561936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25163C54-AB22-45D8-B447-71CA4F55C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638" y="3078451"/>
              <a:ext cx="11927025" cy="256193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8" name="Rounded Rectangle 3">
              <a:extLst>
                <a:ext uri="{FF2B5EF4-FFF2-40B4-BE49-F238E27FC236}">
                  <a16:creationId xmlns:a16="http://schemas.microsoft.com/office/drawing/2014/main" id="{2FB6089A-C21A-4E98-AD97-378D17A3D065}"/>
                </a:ext>
              </a:extLst>
            </p:cNvPr>
            <p:cNvSpPr/>
            <p:nvPr/>
          </p:nvSpPr>
          <p:spPr>
            <a:xfrm>
              <a:off x="1265614" y="3522027"/>
              <a:ext cx="10791072" cy="1619528"/>
            </a:xfrm>
            <a:prstGeom prst="roundRect">
              <a:avLst>
                <a:gd name="adj" fmla="val 4996"/>
              </a:avLst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thaiDist"/>
              <a:endParaRPr lang="th-TH" sz="239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10B4442-FB94-45EE-8E1B-CB56A17BB2B0}"/>
                </a:ext>
              </a:extLst>
            </p:cNvPr>
            <p:cNvSpPr/>
            <p:nvPr/>
          </p:nvSpPr>
          <p:spPr>
            <a:xfrm>
              <a:off x="1546199" y="3563001"/>
              <a:ext cx="10246059" cy="1535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92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ฝ่ายนายทัพนายกองพม่าทั้งปวงที่ติดตามมานั้น ครั้นได้หนังสือแล้ว ก็พากันยกกลับไปยัง  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กรุงรัตนบุระอังวะ จึงนำหนังสือเข้าถวายพระเจ้ามณเฑียรทอง พระเจ้ามณเฑียรทองทรงรับหนังสือนั้นมาทอดพระเนตรด้วยพระองค์เป็นใจความว่า...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69D75-925E-409D-AE77-94A43F9AA74B}"/>
              </a:ext>
            </a:extLst>
          </p:cNvPr>
          <p:cNvGrpSpPr/>
          <p:nvPr/>
        </p:nvGrpSpPr>
        <p:grpSpPr>
          <a:xfrm>
            <a:off x="2597146" y="5374092"/>
            <a:ext cx="7077737" cy="984409"/>
            <a:chOff x="1726461" y="5627330"/>
            <a:chExt cx="7077737" cy="984409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6190FF50-FBB5-4BCF-BAEE-B61232F4CF3D}"/>
                </a:ext>
              </a:extLst>
            </p:cNvPr>
            <p:cNvGrpSpPr/>
            <p:nvPr/>
          </p:nvGrpSpPr>
          <p:grpSpPr>
            <a:xfrm>
              <a:off x="1726461" y="5627330"/>
              <a:ext cx="7077737" cy="984409"/>
              <a:chOff x="2711289" y="427382"/>
              <a:chExt cx="7077737" cy="984409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CFF7937C-8A7E-4AC0-AE77-D3DE6441480F}"/>
                  </a:ext>
                </a:extLst>
              </p:cNvPr>
              <p:cNvGrpSpPr/>
              <p:nvPr/>
            </p:nvGrpSpPr>
            <p:grpSpPr>
              <a:xfrm>
                <a:off x="3041650" y="557636"/>
                <a:ext cx="6747376" cy="731414"/>
                <a:chOff x="3035300" y="557636"/>
                <a:chExt cx="6240247" cy="731414"/>
              </a:xfrm>
            </p:grpSpPr>
            <p:sp>
              <p:nvSpPr>
                <p:cNvPr id="95" name="Rectangle: Rounded Corners 94">
                  <a:extLst>
                    <a:ext uri="{FF2B5EF4-FFF2-40B4-BE49-F238E27FC236}">
                      <a16:creationId xmlns:a16="http://schemas.microsoft.com/office/drawing/2014/main" id="{A1CE9CA1-C780-49D2-88D4-95AE15003B97}"/>
                    </a:ext>
                  </a:extLst>
                </p:cNvPr>
                <p:cNvSpPr/>
                <p:nvPr/>
              </p:nvSpPr>
              <p:spPr>
                <a:xfrm>
                  <a:off x="3035300" y="557636"/>
                  <a:ext cx="6240247" cy="731414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rgbClr val="00B87C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6" name="Rectangle: Rounded Corners 95">
                  <a:extLst>
                    <a:ext uri="{FF2B5EF4-FFF2-40B4-BE49-F238E27FC236}">
                      <a16:creationId xmlns:a16="http://schemas.microsoft.com/office/drawing/2014/main" id="{AAAF6978-2D1D-4B2F-9B68-CF103DCA6B17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6164046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rgbClr val="00B87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681F275-E130-4911-8F56-74A1D2C2FB57}"/>
                  </a:ext>
                </a:extLst>
              </p:cNvPr>
              <p:cNvSpPr txBox="1"/>
              <p:nvPr/>
            </p:nvSpPr>
            <p:spPr>
              <a:xfrm>
                <a:off x="3746155" y="680489"/>
                <a:ext cx="59512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ความแตกต่างระหว่างร้อยแก้วและร้อยกรองคืออะไร </a:t>
                </a: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7BA3FBEF-7EEB-4B90-9F72-ACD41A87CDCC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B8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BC0E59D2-532D-4C05-AA68-9380010EE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7351" y="5856290"/>
              <a:ext cx="647951" cy="598277"/>
            </a:xfrm>
            <a:prstGeom prst="rect">
              <a:avLst/>
            </a:prstGeom>
          </p:spPr>
        </p:pic>
      </p:grpSp>
      <p:pic>
        <p:nvPicPr>
          <p:cNvPr id="28" name="ANS">
            <a:hlinkClick r:id="rId8" action="ppaction://hlinksldjump"/>
            <a:extLst>
              <a:ext uri="{FF2B5EF4-FFF2-40B4-BE49-F238E27FC236}">
                <a16:creationId xmlns:a16="http://schemas.microsoft.com/office/drawing/2014/main" id="{C024FE1C-3D1A-468A-BCE1-555DC2DCB1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41D78AA5-53F3-4B1C-A23F-5C36391B88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90" y="6219192"/>
            <a:ext cx="493437" cy="487028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7D322B-734F-4E7A-B749-907AB00BAD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0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E8BF0CD-8D27-40E0-AB51-658CC08D4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11" y="-25608"/>
            <a:ext cx="12320897" cy="6909216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6B5634F6-21E9-437A-8CF4-7190B898F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DFC2A-7F4F-4520-89D7-D49A003C9F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6D21F78-0510-406C-8850-A9EBCACF1545}"/>
              </a:ext>
            </a:extLst>
          </p:cNvPr>
          <p:cNvGrpSpPr/>
          <p:nvPr/>
        </p:nvGrpSpPr>
        <p:grpSpPr>
          <a:xfrm>
            <a:off x="2289263" y="613122"/>
            <a:ext cx="7412299" cy="5385186"/>
            <a:chOff x="2289263" y="613122"/>
            <a:chExt cx="7412299" cy="5385186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E802599-CF55-45BA-9213-B372E79B7A2F}"/>
                </a:ext>
              </a:extLst>
            </p:cNvPr>
            <p:cNvGrpSpPr/>
            <p:nvPr/>
          </p:nvGrpSpPr>
          <p:grpSpPr>
            <a:xfrm>
              <a:off x="2490438" y="926414"/>
              <a:ext cx="7211124" cy="5071894"/>
              <a:chOff x="2445127" y="1915525"/>
              <a:chExt cx="8536425" cy="4602835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DEB719D9-625E-44DF-9DBB-85D24373EA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5127" y="1915525"/>
                <a:ext cx="8536425" cy="4602835"/>
              </a:xfrm>
              <a:prstGeom prst="rect">
                <a:avLst/>
              </a:prstGeom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3C2DC76-6757-4323-9588-16C4BD606CC8}"/>
                  </a:ext>
                </a:extLst>
              </p:cNvPr>
              <p:cNvSpPr/>
              <p:nvPr/>
            </p:nvSpPr>
            <p:spPr>
              <a:xfrm>
                <a:off x="3178882" y="3278515"/>
                <a:ext cx="7061188" cy="28210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thaiDist"/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กรุงต้าฉิงแห่งเมืองจีนยกทัพมาล้อมกรุงอังวะต้องการให้พระเจ้ามณเฑียรทองออกไปถวายบังคมและขอให้ส่งทหารออกมาขี่ม้ารำทวนต่อสู้กันตัวต่อตัวกับกามะ</a:t>
                </a:r>
                <a:r>
                  <a:rPr lang="th-TH" sz="2800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นีท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หารเอก</a:t>
                </a:r>
                <a:b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ของจีน ถ้าฝ่ายกรุงรัตนบุระอังวะแพ้ต้องยกเมืองให้ฝ่ายจีน </a:t>
                </a:r>
              </a:p>
              <a:p>
                <a:pPr algn="thaiDist"/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พระเจ้ามณเฑียรทองหาผู้ที่จะอาสาไปรบกับกามะนี </a:t>
                </a:r>
                <a:b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โดยตรัสว่า ถ้ารบชนะจะโปรดเกล้าฯ แต่งตั้งเป็นพระมหาอุปราชและแบ่งสมบัติให้กึ่งหนึ่ง 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2A6F42D-C9E9-476D-ABFF-F91030DA05C9}"/>
                </a:ext>
              </a:extLst>
            </p:cNvPr>
            <p:cNvGrpSpPr/>
            <p:nvPr/>
          </p:nvGrpSpPr>
          <p:grpSpPr>
            <a:xfrm>
              <a:off x="2289263" y="613122"/>
              <a:ext cx="3158865" cy="1005840"/>
              <a:chOff x="1072247" y="5138097"/>
              <a:chExt cx="3676154" cy="1170554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5AE63F9-A29F-482D-9DB7-A3624BA82144}"/>
                  </a:ext>
                </a:extLst>
              </p:cNvPr>
              <p:cNvGrpSpPr/>
              <p:nvPr/>
            </p:nvGrpSpPr>
            <p:grpSpPr>
              <a:xfrm>
                <a:off x="1407235" y="5314689"/>
                <a:ext cx="3341166" cy="746357"/>
                <a:chOff x="3948545" y="3508815"/>
                <a:chExt cx="3764542" cy="746357"/>
              </a:xfrm>
              <a:solidFill>
                <a:schemeClr val="bg1"/>
              </a:solidFill>
            </p:grpSpPr>
            <p:sp>
              <p:nvSpPr>
                <p:cNvPr id="23" name="Rectangle: Rounded Corners 22">
                  <a:extLst>
                    <a:ext uri="{FF2B5EF4-FFF2-40B4-BE49-F238E27FC236}">
                      <a16:creationId xmlns:a16="http://schemas.microsoft.com/office/drawing/2014/main" id="{38A0E0B6-F0A9-418B-982D-1D5033A0B958}"/>
                    </a:ext>
                  </a:extLst>
                </p:cNvPr>
                <p:cNvSpPr/>
                <p:nvPr/>
              </p:nvSpPr>
              <p:spPr>
                <a:xfrm>
                  <a:off x="3958947" y="3581216"/>
                  <a:ext cx="3754140" cy="67395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A0BC"/>
                </a:solidFill>
                <a:ln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99426466-F05D-4203-914D-832545995071}"/>
                    </a:ext>
                  </a:extLst>
                </p:cNvPr>
                <p:cNvSpPr/>
                <p:nvPr/>
              </p:nvSpPr>
              <p:spPr>
                <a:xfrm>
                  <a:off x="3948545" y="3508815"/>
                  <a:ext cx="3756166" cy="67395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rgbClr val="22A0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9" name="TextBox 18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0DBA8FB2-7C78-4D3D-99D7-482A4A1DAA88}"/>
                  </a:ext>
                </a:extLst>
              </p:cNvPr>
              <p:cNvSpPr txBox="1"/>
              <p:nvPr/>
            </p:nvSpPr>
            <p:spPr>
              <a:xfrm>
                <a:off x="2109959" y="5325138"/>
                <a:ext cx="2430203" cy="784321"/>
              </a:xfrm>
              <a:prstGeom prst="rect">
                <a:avLst/>
              </a:prstGeom>
              <a:noFill/>
            </p:spPr>
            <p:txBody>
              <a:bodyPr wrap="square" lIns="118799" tIns="59399" rIns="118799" bIns="59399" rtlCol="0">
                <a:spAutoFit/>
              </a:bodyPr>
              <a:lstStyle/>
              <a:p>
                <a:pPr lvl="0"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เรื่องย่อ</a:t>
                </a: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A3497E2-96DE-4F1D-8B07-F5493DC182E8}"/>
                  </a:ext>
                </a:extLst>
              </p:cNvPr>
              <p:cNvSpPr/>
              <p:nvPr/>
            </p:nvSpPr>
            <p:spPr>
              <a:xfrm>
                <a:off x="1072247" y="5138097"/>
                <a:ext cx="1170554" cy="1170554"/>
              </a:xfrm>
              <a:prstGeom prst="ellipse">
                <a:avLst/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24494C9-06AF-43EC-8384-1328DC658C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100000"/>
                        </a14:imgEffect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-77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1602" y="5425045"/>
                <a:ext cx="611843" cy="611843"/>
              </a:xfrm>
              <a:prstGeom prst="rect">
                <a:avLst/>
              </a:prstGeom>
            </p:spPr>
          </p:pic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1E32359-071E-40F7-9A9F-066D1882B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264162" y="1677533"/>
              <a:ext cx="5663675" cy="7011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941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251F88F-1770-4518-92F0-362895448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11" y="-25608"/>
            <a:ext cx="12320897" cy="6909216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AF0ED12C-7173-4B0D-8902-2BF62BDEEC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BE802599-CF55-45BA-9213-B372E79B7A2F}"/>
              </a:ext>
            </a:extLst>
          </p:cNvPr>
          <p:cNvGrpSpPr/>
          <p:nvPr/>
        </p:nvGrpSpPr>
        <p:grpSpPr>
          <a:xfrm>
            <a:off x="2487175" y="1633028"/>
            <a:ext cx="7211124" cy="4062884"/>
            <a:chOff x="2445127" y="1915524"/>
            <a:chExt cx="8536425" cy="447896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EB719D9-625E-44DF-9DBB-85D24373E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127" y="1915524"/>
              <a:ext cx="8536425" cy="4478965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3C2DC76-6757-4323-9588-16C4BD606CC8}"/>
                </a:ext>
              </a:extLst>
            </p:cNvPr>
            <p:cNvSpPr/>
            <p:nvPr/>
          </p:nvSpPr>
          <p:spPr>
            <a:xfrm>
              <a:off x="3182745" y="2533339"/>
              <a:ext cx="7061188" cy="3426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สมิงพระรามที่ถูกจับเป็นเชลยไตร่ตรองดูแล้วคิดว่า หากจีนชนะศึกนี้ จีนคงไปตีเมืองหลวงหงสาวดีของตนต่อแน่ เขาจึงอาสาไปรบ ด้วยความสามารถและไหวพริบที่ดีสมิงพระรามจึงชนะกามะนีได้ </a:t>
              </a:r>
            </a:p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ฝ่ายจีนยกทัพกลับไปตามสัญญา และพระเจ้ามณเฑียรทองพระราชทานตำแหน่งพระมหาอุปราชและพระราชธิดาให้แก่สมิงพระรามตามสัญญา 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1548A9E-20D9-4E89-95D4-A7355ACFCF9F}"/>
              </a:ext>
            </a:extLst>
          </p:cNvPr>
          <p:cNvGrpSpPr/>
          <p:nvPr/>
        </p:nvGrpSpPr>
        <p:grpSpPr>
          <a:xfrm>
            <a:off x="2286000" y="1212991"/>
            <a:ext cx="3158865" cy="1005840"/>
            <a:chOff x="1072247" y="5138097"/>
            <a:chExt cx="3676154" cy="117055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08A1B66-6775-43EA-8085-F4EDD0CCC60B}"/>
                </a:ext>
              </a:extLst>
            </p:cNvPr>
            <p:cNvGrpSpPr/>
            <p:nvPr/>
          </p:nvGrpSpPr>
          <p:grpSpPr>
            <a:xfrm>
              <a:off x="1407235" y="5314689"/>
              <a:ext cx="3341166" cy="746357"/>
              <a:chOff x="3948545" y="3508815"/>
              <a:chExt cx="3764542" cy="746357"/>
            </a:xfrm>
            <a:solidFill>
              <a:schemeClr val="bg1"/>
            </a:solidFill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640F3055-D24D-4F82-A525-E57ECE4FD6A7}"/>
                  </a:ext>
                </a:extLst>
              </p:cNvPr>
              <p:cNvSpPr/>
              <p:nvPr/>
            </p:nvSpPr>
            <p:spPr>
              <a:xfrm>
                <a:off x="3958947" y="3581216"/>
                <a:ext cx="3754140" cy="673956"/>
              </a:xfrm>
              <a:prstGeom prst="roundRect">
                <a:avLst>
                  <a:gd name="adj" fmla="val 50000"/>
                </a:avLst>
              </a:prstGeom>
              <a:solidFill>
                <a:srgbClr val="22A0BC"/>
              </a:solidFill>
              <a:ln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660BA13-7253-4C5F-80EE-D621BB1D5450}"/>
                  </a:ext>
                </a:extLst>
              </p:cNvPr>
              <p:cNvSpPr/>
              <p:nvPr/>
            </p:nvSpPr>
            <p:spPr>
              <a:xfrm>
                <a:off x="3948545" y="3508815"/>
                <a:ext cx="3756166" cy="673955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22A0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CC17125-735C-4B4A-8314-EB1DABE91781}"/>
                </a:ext>
              </a:extLst>
            </p:cNvPr>
            <p:cNvSpPr txBox="1"/>
            <p:nvPr/>
          </p:nvSpPr>
          <p:spPr>
            <a:xfrm>
              <a:off x="2109959" y="5325138"/>
              <a:ext cx="2430203" cy="784321"/>
            </a:xfrm>
            <a:prstGeom prst="rect">
              <a:avLst/>
            </a:prstGeom>
            <a:noFill/>
          </p:spPr>
          <p:txBody>
            <a:bodyPr wrap="square" lIns="118799" tIns="59399" rIns="118799" bIns="59399" rtlCol="0">
              <a:spAutoFit/>
            </a:bodyPr>
            <a:lstStyle/>
            <a:p>
              <a:pPr lvl="0"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เรื่องย่อ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92C5849-AE8F-47D0-9B00-EEA8C2A7BC5F}"/>
                </a:ext>
              </a:extLst>
            </p:cNvPr>
            <p:cNvSpPr/>
            <p:nvPr/>
          </p:nvSpPr>
          <p:spPr>
            <a:xfrm>
              <a:off x="1072247" y="5138097"/>
              <a:ext cx="1170554" cy="1170554"/>
            </a:xfrm>
            <a:prstGeom prst="ellipse">
              <a:avLst/>
            </a:prstGeom>
            <a:solidFill>
              <a:srgbClr val="22A0BC"/>
            </a:solidFill>
            <a:ln>
              <a:solidFill>
                <a:srgbClr val="22A0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5D70018-643B-4DF2-AEC2-ED1840CF0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100000"/>
                      </a14:imgEffect>
                      <a14:imgEffect>
                        <a14:colorTemperature colorTemp="1500"/>
                      </a14:imgEffect>
                      <a14:imgEffect>
                        <a14:saturation sat="0"/>
                      </a14:imgEffect>
                      <a14:imgEffect>
                        <a14:brightnessContrast bright="-77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602" y="5425045"/>
              <a:ext cx="611843" cy="611843"/>
            </a:xfrm>
            <a:prstGeom prst="rect">
              <a:avLst/>
            </a:prstGeom>
          </p:spPr>
        </p:pic>
      </p:grpSp>
      <p:pic>
        <p:nvPicPr>
          <p:cNvPr id="15" name="ANS">
            <a:hlinkClick r:id="rId8" action="ppaction://hlinksldjump"/>
            <a:extLst>
              <a:ext uri="{FF2B5EF4-FFF2-40B4-BE49-F238E27FC236}">
                <a16:creationId xmlns:a16="http://schemas.microsoft.com/office/drawing/2014/main" id="{2204CF6E-980D-4660-959A-F4F6DDB1701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FC3D7AE-DB45-46F9-944C-8B86FDFC75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973" y="6217676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C5A929D-E246-4E21-BCEE-EF79CA2A2731}"/>
  <p:tag name="ISPRING_RESOURCE_FOLDER" val="C:\Users\thanapol.dej\Desktop\ไทยวรรณคดี ม.1\ภาษาไทย วรรณคดี ม.1 หน่วย1 นิราศภูเขาทอง\"/>
  <p:tag name="ISPRING_PRESENTATION_PATH" val="C:\Users\thanapol.dej\Desktop\ไทยวรรณคดี ม.1\ภาษาไทย วรรณคดี ม.1 หน่วย1 นิราศภูเขาทอง.pptx"/>
  <p:tag name="ISPRING_PROJECT_VERSION" val="9.3"/>
  <p:tag name="ISPRING_PROJECT_FOLDER_UPDATED" val="1"/>
  <p:tag name="ISPRING_SCREEN_RECS_UPDATED" val="C:\Users\thanapol.dej\Desktop\ไทยวรรณคดี ม.1\ภาษาไทย วรรณคดี ม.1 หน่วย1 นิราศภูเขาทอง\"/>
  <p:tag name="ISPRING_PLAYERS_CUSTOMIZATION_2" val="UEsDBBQAAgAIAOsKR1A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Xee5QECc6+jcFAAAqFAAAHQAAAHVuaXZlcnNhbC9jb21tb25fbWVzc2FnZXMubG5nrVjrbts2FP5foO9ACCiwAV3aDmgwDIkDWmJiIbLkinTS7gKBlWibiCR6ujjJfu1p9mB7kh1SsmO3DSQlBWzDpHS+c3j4nQt5cnaXpWgjilKq/NR6d/TWQiKPVSLz5ak1Z+c//WKhsuJ5wlOVi1MrVxY6G718cZLyfFnzpYD/L18gdJKJsoRhOdKjhzGSyak1G0djbF9GLIjwbBaN54wFfuThMfGs0ZjHNydv2tcfkbaD6Qz7nyIvuAiisXthjWyVrXl+jzy1VH/kP/x8fHz37v3xj4OA6BR73iEUMkjv3/YA8lkYeBGgES/yyUdmjfTvMLlgzjzXJ9ao/TNMehaSK2ukfzvl5mFIfBZRz3VI5NLID5jxhUcYcazRJ1WjFd8IVCm0keIWVSsBPKhkIVCZysQ8iBVM5LXoUuYEU+z6UUgoC12buYFvjagqivvXBpbX1UoVoK5EiSz551QkRicwzjxfF6IE1bwCRiL4VCsJb6qMy/yoW/W17wXYMTSbEkrxBTiX7RYFSAfwt7JawbNEqNeg4jZPFU/QohAAGFDE1+tUxs2bkq4LbeEs5fedVoT42vUvgO6BRyPiO9sZa0TyBDkF14sdiBJiSkIAKHgpiifIRobrRhzhNB2GMHEvJh58mTZhIperFL7VUDtmBJgwE3mXFDCVhMBxSq+D0NFOA1WIozUvy1tVJAcs3d/PLmDXtwMIBJvtgTONsQUGfkjIfkUh4qobDKzEht9tXMFSgYARM8lAh1RWlxWETbZORSWMtVIvhceGUp/FQkF8pYJvGu6DdhNsnTT38Ny3J9GY7ZKox+s8XvWUg+D8ZnzsR0MNNNnnfKdNLVo0Dj5CdoFkGAyRCC4hB14OkfhEKDiZ0C4ZH1+5F9jsEuS9bVLaJr2Y6xyT3iMexyCn2bSRqi5hRrsEUpPZkfJomBpKPsyBxS72HsmtDSrQwYyWciPAjiIRRaciSPc2cXRQfZi7v0Xn2PWI8w3q8XuUqwrxZMPzWADZYq739B6eJTIxzzTtjf6/avk34lWb6l+1VcJ3yMdXQ+05KCyPRASvKpGtqy7V2mGt+U+xQof4oyb0WfrT9FOb+Dh0g++zM6XM6rSpQM/en51lQ/eo04hneqr/bn1vS2hTagg0LLo4Qo+R9peaaLVjN9AVMRH95Vz/HGRmTd2CwubmC9Vf2g9aAF+hp2LQCfjYWE6h1cmgCvWXvYJVH5h/pQtGf/lrMqYug6pzLT6XsurUbOK5d3014fz0wrrXsx4UG+YyD0z2AXDZ9oMlSmUG9ic9MOdTsvVAUyIOVnKt6jQx4Z/KG1MmwLd1Jr7uhheFysxsysst/ZsydfYcK5rFhY3S2YB+ahfBvfdnL4CfvkuU4BDaGBv7tu59bB3taU8hCB/tCo/RbesEcZTxKl5BOV6oOk96AjVHMIecYwBr10wFL7q7sBbgCzOaWdTO/joIRHd0kETJDux3X1Wi/HMwiF7GDoM2Bz9xV3UDzceGRTQKzs+hk1ssuiQYHh+abAZ9pNqj8lau58mZucD+73Ik5U1RzFQGU0fdesEtLVkwY9ieTCH+qAk3VRfQdA5B2NLNDuYhHOnayLUBCBoIJqtUIHLHdbwNQZ3i8BIyszmkWaMpL24grTOl0kG2mQ3U4VQNW9PDHUhdpTIfZPnziqpeMHNnEXYccyEEnoTz/k3TQyRw4Izbm6FULXuD2RPsQ9X4Ak8kshoKGBKyu/DRlxrmAsFTXN/N/ffPv13yplBvczKkvWb8kPQ2X9ft3ag0t3onb/Yu+f4HUEsDBBQAAgAIANd57lAAAAAAAgAAAAAAAAAuAAAAdW5pdmVyc2FsL3BsYXliYWNrX2FuZF9uYXZpZ2F0aW9uX3NldHRpbmdzLnhtbAMAUEsDBBQAAgAIANd57lDZCkXwUQUAABoeAAAnAAAAdW5pdmVyc2FsL2ZsYXNoX3B1Ymxpc2hpbmdfc2V0dGluZ3MueG1s5Vndcto4FL7PU2i808uG0CRtmgEyFMzEU/4WO20zOzsZYQusjSy5kkxKr/Zp9sH2SfbIDgZCfkRbOt32IkMsn+/TkY7On1w7+5QwNCNSUcHrTnX/wEGEhyKifFp3LoLO8xMHKY15hJngpO5w4aCzxl4tzcaMqtgnWoOoQkDD1Wmq606sdXpaqdzc3OxTlUrzVrBMA7/aD0VSSSVRhGsiKynDc/jR85Qo55bBggD+EsFvYY29PYRqBVNPRBkjiEagOadmUZh1GFaxUynExji8nkqR8aglmJBITsd157eW2662DxcyBVWbJoSbPVENGDTD+hRHETVaYObTzwTFhE5jULd6cOSgGxrpuO4cHrwwPCBf2eTJ2YvFY8PTErALXN9OkBCNI6xx8VjMKMmESDAHUQ0tMwKka2Mrkpp80uVAMRTNOU5oGMAbZPaq7rSDq5HbcUduv+VeXYy6harWiMALuq4Vxu96bfeqPwhc/+o86HW3BgXuh2AL0LaaWdMPR67v9gN3dPXGG2yJsFdqiXF7Ta+7Jea9+8b3gm1n6jd720KG54O+Heb8cuiOul7/7VUwGHQDb7hE5Wd45bTWKusHvwYOIjK5erx1nCVjjimDYHPnjCuiIVwxLKckEB0K3jjBTBEH/ZWS6e8ZZlTPjYdCVLsmJG2qlIR6ZLyv7hiPcpZ0BSEoBi5Z+vbx69K1X52sLb1SzL5c1r1a1spgN4yFFt9Z++rBcan+66PH1X9A0dqMRkT0sZR5yNpcwJMqvFhGx+rhy5ePa/HAbDWsNQ5jCKV6EQlXRxZS1OiPQ01nEKfJHV0nGWN+lqZC6mUwXR0slXiApjYRfO38mWc0Fiwq7UaSMYn6OCErCci/prwDklUHTcBTGFh0kBKOfMwh6VENVg5LApWNlaY6T3adW+mmpJgh4IOsTFDP37B6GGOp1lyjtI9JNGHjj77QRP1ZbHcx9KCoz8AEyDiolbzLI9SW+AaStI34kHAbsXM4PMwcICKtlJBYbSGJmoxZCSfgzTaC78lYUU2sREXGIjQXGWL0GvZZIPC7LIH/YoJWiwM0kSLJR6GA0UjlZplRckOiM5uJLmGKJAMkVEspI7qY4WNGP6MxmQgJvATPwGwwTlXBv78VcYqVWpLihY7PihTr9dvuh2dmgTiaYShXtiMH9yZJqnfCj+eIC73AwXaEOINTYYwS0Sh/Z7O2/S83QxlhwM7fyBpr/IomGcPfkr7ckBXqHZp8N7NsY/gnNbCeNsaz3NGN8+bU4OIUTFJwwosQsgPlGbElDDFHgrM5wiGUScqEjRkVmYKRIkAU1OrLNSzwcEzzpylkMphRRkRaUR5UXxweHb98dfL6dL/y79//PH8UdFtADhk20xUVZOvRtsMaeafFeQL3QCthh7rTUDwBerCtsMZtq+YjLYY18p5Gwxp7t92wBm40HU8gH2k9NrAdIRMTdaINe97fhVrAPaN0sxV477zg8h6C3BU2C7ZaxRST99eWeaX/o5aWvtsctc4RmOuiG/inNuGhLyAS6zCGADMxVzGWmLw1sJEdXARgf9eK1pjZqm4due+sCMHgVlHXbtr+wGrBb22kRkWdOVypMa1UgLphWuRBqBwYTaDQjb5bFviamGzlw984nO8szP0/QtVXt8FFrNtRqCJYhvHOju6vkUx2aaCfeNt/7Puhn/kSZ7S4TrYR7mF5TSQKhGBW8sPFpSny+MSqOPEJQQk05HYbGJHvGq7WD77v9rw3g277F0gNP+gOFk/lh5K1LyPljf36p0TzJqGcJrCtpokvvz82jo8OapX7X+3tAdv699zG3n9QSwMEFAACAAgA13nuUJjksHNwAwAA+AsAACEAAAB1bml2ZXJzYWwvZmxhc2hfc2tpbl9zZXR0aW5ncy54bWyVVlFv2jAQfh6/ArF3WCkbrZRGoi1I1VhbrYx3JznAwrEj26Hj3+/sxMGBAFkipPi77+zz3eczgdpS3t2BVFTwh95tL+x8CeJcSuB6AWnGiIZuRBS8JA+92Z/5vDewDMGE/ACtKV8rBEqkS5EVizQjfD8Xa9GPSLxdS5HzpBd+nd2aNxhY6pHTZp+BZJRvkfd9ePf4PGvmMar0i4a0vyIx9AUGjg7Tm+lwOmzjkElQCkww98+T4eTHFR9GImBuldF4dDeatPI4LDOzTyunHVVUW6fxcHw7HjU7YWqRW8/rhTUKuoa/+soOMpHlWft6ZVKszSaPPMbmveLBBElQNkh/vjfvFTpKcG8WuSKMNlska6jHG0Nyk5zbIa4Lss5f2aeZH+VaC96PBdd4dvpcyJSw//MphdbCw4q5WgLzEiUtHJyQo3ESn0m7YjTBJAmZWCp8M++BWn55Jz8wwUvB3o3Qah3B6DliEGqZQzBwI2NRG/H5lms87hCuCFNo9iFHeccKvJNcuSnqmGP9hk/KE49SAs6+FCxP4amI0qPVccd+enq0CfPjqrAqMAm7EvIiO4CO94qaPOF5oON9mKS/cbY/IR9bjIc7GY/EFu9Cor8EwAl+u+y4kTWZ6eem8ShvvRKwhFQkEFo9LGgKpjLBwGImiMFRFAEnO7omGm+RX4YT7W3oKhgcGQoNNUom0FQzOBVSLHKpMAg0LsvNldVpsBiHQvNqouew0o5bB13qzS3l19qOL6u3nKhIUjHoary+HnopkVuQCyGY6nVLF+xMOIO9NY/p5pbAYw/yha9EGwcuNPgz27gbmaI4Sq24RGsSb1KMpDnqKnW2do01Csr1TmvH8zQCOcV6U3BCq2OGtaHrDcOfXlL4hKROP2M0fnqDU3FCKw17gK0wEBlvnL6LgcHTnGnKYAeuIXiA2eSZ7QQKJX26R6ObutY85KrQyt5xUILPqhtO6EuMR9R7kG+4rGNNImU3c+gHrgMfZvR6ctnTjAb9dmbHVib+hGhsyBUWxMsbybX40ETqcrrD2G6U7GDCaWpbB8Lesg0W48GEyMoMWJNL5AnuFjeXSTWRcvQGS7ODaYvhsMnBWupdcYFnLVxJAL8jWrBT9emfsI8EkclrRag17gaz8cWd4UVmmys25TTTwcCDbCmqrOM3/t8PO51/UEsDBBQAAgAIANd57lDRHmh9TgUAAKQdAAAmAAAAdW5pdmVyc2FsL2h0bWxfcHVibGlzaGluZ19zZXR0aW5ncy54bWzdWdtu2zgQfc9XEFr0sXEuTdoGdgLHVhChvq2ltA0Wi4CWaIsbilRJyqn7tF+zH7ZfskMplu3YcehunKJ9KFLRcw6HnJnDoVQ9+5owNCZSUcFrzv7unoMID0VE+ajmXAUXr985SGnMI8wEJzWHCwedne5U02zAqIp9ojWYKgQ0XJ2kuubEWqcnlcrd3d0uVak0vwqWaeBXu6FIKqkkinBNZCVleAJ/9CQlyrlnsCCAf4ng97DTnR2EqgVTW0QZI4hG4DmnZlGYXeqEOZXCaoDD25EUGY8aggmJ5GhQc35ruM395uHUpmBq0oRwsyXqFAbNsD7BUUSNE5j59BtBMaGjGLzd33vjoDsa6bjmHO4dGB6wryzz5OzF2rHhaQjYBK7vJ0iIxhHWuHgsZpRkSCREg6hTLTMCpAtjc5aafNXlQDEUTThOaBjAL8hsVc1pBjd998Ltu52Ge3PVbxWuWiMCL2i5Vhi/5TXdm043cP2by6Dd2hgUuJ+DDUCbemZN3+u7vtsJ3P7NudfdEGHv1Azjtutea0PMJ/fc94JNZ+rU25tCepfdjh3m8rrn9lte58NN0O22Aq83Q+U5PJet1cpi4lehQEQm59Nbx1ky4Jgy0JoHOa6IBrViWI5IIC4oVOMQM0Uc9FdKRr9nmFE9MRUKonZLSFpXKQl131RfzTEV5czoCkJwDEqyrO2j92Vpv323sPRKMftsWSu9rJZa14uFFi/s/f7eUen++zfr3X/E0eqYRkR0sJS5ZC0v4EkXDmbquH94fLzei0dmq2KtcRiDlOqpEs6PTK2o8R+Hmo5Bp8kDX4cZY36WpkLqmZjOD5ZOPEJTHQq+kH/mGQ0Ei8q4kWRAog5OoAp6F9xBQygNBiHspoQjH3M45KiGsIYlQmUDpanOD7eLe+u6pJghOMDgFCao7S+FOYyxVAu1UAbEnCzh6R8doYn6s9jfYuhRU5/BniNTkVb2Lo9QU+I7OJRtzHuE25hdQrYwkzFEWjkhsdrAEtUZszJOoHxtDD+RgaKaWJmKjEVoIjLE6C3ss0BQaFkC/4sJmu8G0FCKJB9lWGmk8rCMKbkj0ZnNRNcwRZIBErqjlBFdzPAlo9/QgAyFBF6CxxA2GKeq4N/diDjFSs1I8dTHV8WZ6nWa7udXZoE4GmPoTzYjh3omSaq3wo8niAs9xcF2hDiDrDBBiWiU/2aztt3vD0MpKRDnZ4rGAr+iScbwc9KXGzJHvcWQb2eWTQL/pAfW08Z4nBe6Kd6cGkqcQkgKTvghhIOD8ozYEoaYI8HZBOEQ+iJlZGNMRaZgpBCIglp9v4cFHtI0fxrB1QlmlBGRVpR7+weHb46O3757f7Jb+ffvf16vBd13jD2GzXRFy9hYe8+wRj640zyBe+TuYId6cIN4AvToPcIat6mba+4U1sgVNwtr7MP7hTVw6ZbxBHLNXWMJeyFkYlQnWorn6munBdwzTtcbgffRC65XEOSlsNywVSume1zdTOat/YNecvDjmknfrfcblwgCdNUK/BMbQegI0F4dxiApQ/O2xRKTd/82tt2rACLuWtGawFp1qn33oxUhhNhKZ+2m7XStFvzBxqpfdJa9ua7SygXoFEbFyQe9AqMJtLbRi+n+/1Fhq6p9ZgHfmrD9HOK08qZL16pToWdbEieCZRhvLVl/4gPjx8XkF97pldmvVh3OyCcJNaAXOqV/5fcy/ekrYRvjNpa3RKJACGZl35u++EQeH1p1Hz4hKIE7tt0GRuRF1Wkx6X237Z13W82tZj+1S/+fQnKed/uKp/JLx8KnjfKV++K3wB0YX/yyerrzH1BLAwQUAAIACADXee5QMpBrErwBAAB6BgAAHwAAAHVuaXZlcnNhbC9odG1sX3NraW5fc2V0dGluZ3MuanONlFFPwjAQx9/5FGS+GqIDnfiGARITHkzkzfjQdcdY6HpNWyZo/O6uQ6Tbbkj7sv732/961/W+ev1yBDzoP/a/qudq/VJfVxo4zeotXNd10aHnTg+MyBJYZjmITELQQIrjp3/y94mgjANZmcb7V2drPL8A3ZsVE8bHFWGhCc0QWkFoH4S2owJ/1jL7zeqQkVfmeGstygFHaUHagUSds4oJrlbV8BNswFiA/gddMQ4107vwIU46yZPjKI4SPvY5jrlicr/AFAcx45tU41YmB3o+dNOn13sFujzwzV/Yp+ncB0Rm7LOFvBl4djsLZ2E3qTQYA79xx9NJOLknYcFiEH5C0ehhNDmD1ozn1ThDF5nJ7JGOwmgYjXxasRRaVeKQ3CbDOiZLr1Y1W8EPnIWd7UpGCbYH3bJq/xgK1VZdcIBKY+oq0kYjN0lUIEsymR646dhNknObdbZd/0bVMQYx6uR4enDjps+0ilG7Zti4Zmvi1uZdzeWCzmDJy20aURdUXxCUSMVFQlPUxwW5GdvsNG79VqbN9Ab0ElGUzdMdCpiymYB+lit0ArOW8XVeamU6736jIHfOL86xsc3e9w9QSwMEFAACAAgA13nuULjnPPJeAAAAYwAAABwAAAB1bml2ZXJzYWwvbG9jYWxfc2V0dGluZ3MueG1sDcq9DkBADADg3VM03f1tBsdmtOABGhqR9FpxR3h7t33D1/avF3j4Coepw7qoEFhX2w7dHS7zkDcIIZJuJKbsUA2h77JWbCWZOMYUA5xCH18z+4TII/k0h1sEyy77AVBLAQIAABQAAgAIAOsKR1A2YVgCRwMAAOEJAAAUAAAAAAAAAAEAAAAAAAAAAAB1bml2ZXJzYWwvcGxheWVyLnhtbFBLAQIAABQAAgAIANd57lAQJzr6NwUAACoUAAAdAAAAAAAAAAEAAAAAAHkDAAB1bml2ZXJzYWwvY29tbW9uX21lc3NhZ2VzLmxuZ1BLAQIAABQAAgAIANd57lAAAAAAAgAAAAAAAAAuAAAAAAAAAAAAAAAAAOsIAAB1bml2ZXJzYWwvcGxheWJhY2tfYW5kX25hdmlnYXRpb25fc2V0dGluZ3MueG1sUEsBAgAAFAACAAgA13nuUNkKRfBRBQAAGh4AACcAAAAAAAAAAQAAAAAAOQkAAHVuaXZlcnNhbC9mbGFzaF9wdWJsaXNoaW5nX3NldHRpbmdzLnhtbFBLAQIAABQAAgAIANd57lCY5LBzcAMAAPgLAAAhAAAAAAAAAAEAAAAAAM8OAAB1bml2ZXJzYWwvZmxhc2hfc2tpbl9zZXR0aW5ncy54bWxQSwECAAAUAAIACADXee5Q0R5ofU4FAACkHQAAJgAAAAAAAAABAAAAAAB+EgAAdW5pdmVyc2FsL2h0bWxfcHVibGlzaGluZ19zZXR0aW5ncy54bWxQSwECAAAUAAIACADXee5QMpBrErwBAAB6BgAAHwAAAAAAAAABAAAAAAAQGAAAdW5pdmVyc2FsL2h0bWxfc2tpbl9zZXR0aW5ncy5qc1BLAQIAABQAAgAIANd57lC45zzyXgAAAGMAAAAcAAAAAAAAAAEAAAAAAAkaAAB1bml2ZXJzYWwvbG9jYWxfc2V0dGluZ3MueG1sUEsFBgAAAAAIAAgAeAIAAKEaAAAAAA=="/>
  <p:tag name="ISPRING_PRESENTATION_TITLE" val="ภาษาไทย วรรณคดี ม.1 หน่วย1 นิราศภูเขาทอง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18235</TotalTime>
  <Words>4424</Words>
  <Application>Microsoft Office PowerPoint</Application>
  <PresentationFormat>Widescreen</PresentationFormat>
  <Paragraphs>450</Paragraphs>
  <Slides>39</Slides>
  <Notes>37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Times New Roman</vt:lpstr>
      <vt:lpstr>CordiaUPC</vt:lpstr>
      <vt:lpstr>Calibri</vt:lpstr>
      <vt:lpstr>Arial</vt:lpstr>
      <vt:lpstr>Cordia New</vt:lpstr>
      <vt:lpstr>Mali</vt:lpstr>
      <vt:lpstr>TH Sarabun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ภาษาไทย วรรณคดี ม.1 หน่วย1 นิราศภูเขาทอง</dc:title>
  <dc:creator>Sarinda Nuntarugi</dc:creator>
  <cp:lastModifiedBy>Atchawee Jaiipani</cp:lastModifiedBy>
  <cp:revision>2594</cp:revision>
  <dcterms:created xsi:type="dcterms:W3CDTF">2019-12-04T06:33:35Z</dcterms:created>
  <dcterms:modified xsi:type="dcterms:W3CDTF">2023-10-27T09:39:09Z</dcterms:modified>
</cp:coreProperties>
</file>