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2"/>
  </p:notesMasterIdLst>
  <p:sldIdLst>
    <p:sldId id="310" r:id="rId2"/>
    <p:sldId id="311" r:id="rId3"/>
    <p:sldId id="319" r:id="rId4"/>
    <p:sldId id="260" r:id="rId5"/>
    <p:sldId id="283" r:id="rId6"/>
    <p:sldId id="370" r:id="rId7"/>
    <p:sldId id="320" r:id="rId8"/>
    <p:sldId id="331" r:id="rId9"/>
    <p:sldId id="332" r:id="rId10"/>
    <p:sldId id="334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03" r:id="rId20"/>
    <p:sldId id="374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288" r:id="rId30"/>
    <p:sldId id="377" r:id="rId31"/>
    <p:sldId id="381" r:id="rId32"/>
    <p:sldId id="378" r:id="rId33"/>
    <p:sldId id="382" r:id="rId34"/>
    <p:sldId id="379" r:id="rId35"/>
    <p:sldId id="383" r:id="rId36"/>
    <p:sldId id="380" r:id="rId37"/>
    <p:sldId id="384" r:id="rId38"/>
    <p:sldId id="275" r:id="rId39"/>
    <p:sldId id="353" r:id="rId40"/>
    <p:sldId id="301" r:id="rId41"/>
    <p:sldId id="276" r:id="rId42"/>
    <p:sldId id="277" r:id="rId43"/>
    <p:sldId id="278" r:id="rId44"/>
    <p:sldId id="279" r:id="rId45"/>
    <p:sldId id="354" r:id="rId46"/>
    <p:sldId id="355" r:id="rId47"/>
    <p:sldId id="357" r:id="rId48"/>
    <p:sldId id="358" r:id="rId49"/>
    <p:sldId id="313" r:id="rId50"/>
    <p:sldId id="360" r:id="rId51"/>
    <p:sldId id="361" r:id="rId52"/>
    <p:sldId id="362" r:id="rId53"/>
    <p:sldId id="363" r:id="rId54"/>
    <p:sldId id="364" r:id="rId55"/>
    <p:sldId id="365" r:id="rId56"/>
    <p:sldId id="366" r:id="rId57"/>
    <p:sldId id="367" r:id="rId58"/>
    <p:sldId id="368" r:id="rId59"/>
    <p:sldId id="369" r:id="rId60"/>
    <p:sldId id="317" r:id="rId61"/>
  </p:sldIdLst>
  <p:sldSz cx="12192000" cy="6858000"/>
  <p:notesSz cx="6858000" cy="9144000"/>
  <p:embeddedFontLs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Calibri Light" panose="020F0302020204030204" pitchFamily="34" charset="0"/>
      <p:regular r:id="rId67"/>
      <p:italic r:id="rId68"/>
    </p:embeddedFont>
    <p:embeddedFont>
      <p:font typeface="Cordia New" panose="020B0304020202020204" pitchFamily="34" charset="-34"/>
      <p:regular r:id="rId69"/>
      <p:bold r:id="rId70"/>
      <p:italic r:id="rId71"/>
      <p:boldItalic r:id="rId72"/>
    </p:embeddedFont>
    <p:embeddedFont>
      <p:font typeface="Mali" panose="00000500000000000000" pitchFamily="2" charset="-34"/>
      <p:regular r:id="rId73"/>
      <p:bold r:id="rId74"/>
      <p:italic r:id="rId75"/>
      <p:boldItalic r:id="rId76"/>
    </p:embeddedFont>
    <p:embeddedFont>
      <p:font typeface="TH Sarabun New" panose="020B0500040200020003" pitchFamily="34" charset="-34"/>
      <p:regular r:id="rId77"/>
      <p:bold r:id="rId78"/>
      <p:italic r:id="rId79"/>
      <p:boldItalic r:id="rId8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0" userDrawn="1">
          <p15:clr>
            <a:srgbClr val="A4A3A4"/>
          </p15:clr>
        </p15:guide>
        <p15:guide id="2" orient="horz" pos="3288" userDrawn="1">
          <p15:clr>
            <a:srgbClr val="A4A3A4"/>
          </p15:clr>
        </p15:guide>
        <p15:guide id="3" pos="5280" userDrawn="1">
          <p15:clr>
            <a:srgbClr val="A4A3A4"/>
          </p15:clr>
        </p15:guide>
        <p15:guide id="4" pos="4608" userDrawn="1">
          <p15:clr>
            <a:srgbClr val="A4A3A4"/>
          </p15:clr>
        </p15:guide>
        <p15:guide id="5" pos="1752" userDrawn="1">
          <p15:clr>
            <a:srgbClr val="A4A3A4"/>
          </p15:clr>
        </p15:guide>
        <p15:guide id="6" pos="1104" userDrawn="1">
          <p15:clr>
            <a:srgbClr val="A4A3A4"/>
          </p15:clr>
        </p15:guide>
        <p15:guide id="7" orient="horz" pos="1056" userDrawn="1">
          <p15:clr>
            <a:srgbClr val="A4A3A4"/>
          </p15:clr>
        </p15:guide>
        <p15:guide id="8" orient="horz" pos="2400" userDrawn="1">
          <p15:clr>
            <a:srgbClr val="A4A3A4"/>
          </p15:clr>
        </p15:guide>
        <p15:guide id="9" orient="horz" pos="3912" userDrawn="1">
          <p15:clr>
            <a:srgbClr val="A4A3A4"/>
          </p15:clr>
        </p15:guide>
        <p15:guide id="10" orient="horz" pos="2472" userDrawn="1">
          <p15:clr>
            <a:srgbClr val="A4A3A4"/>
          </p15:clr>
        </p15:guide>
        <p15:guide id="11" orient="horz" pos="3216" userDrawn="1">
          <p15:clr>
            <a:srgbClr val="A4A3A4"/>
          </p15:clr>
        </p15:guide>
        <p15:guide id="12" orient="horz" pos="1368" userDrawn="1">
          <p15:clr>
            <a:srgbClr val="A4A3A4"/>
          </p15:clr>
        </p15:guide>
        <p15:guide id="13" pos="2784" userDrawn="1">
          <p15:clr>
            <a:srgbClr val="A4A3A4"/>
          </p15:clr>
        </p15:guide>
        <p15:guide id="14" pos="6288" userDrawn="1">
          <p15:clr>
            <a:srgbClr val="A4A3A4"/>
          </p15:clr>
        </p15:guide>
        <p15:guide id="15" pos="7224" userDrawn="1">
          <p15:clr>
            <a:srgbClr val="A4A3A4"/>
          </p15:clr>
        </p15:guide>
        <p15:guide id="16" orient="horz" pos="19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darat Sangkapinyo" initials="SS" lastIdx="1" clrIdx="0">
    <p:extLst>
      <p:ext uri="{19B8F6BF-5375-455C-9EA6-DF929625EA0E}">
        <p15:presenceInfo xmlns:p15="http://schemas.microsoft.com/office/powerpoint/2012/main" userId="S-1-5-21-2401044568-3608773491-2449732550-1364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B24"/>
    <a:srgbClr val="00A652"/>
    <a:srgbClr val="D5FFEA"/>
    <a:srgbClr val="FCD8DA"/>
    <a:srgbClr val="FBF9F7"/>
    <a:srgbClr val="F5F0EC"/>
    <a:srgbClr val="CCCCCC"/>
    <a:srgbClr val="236577"/>
    <a:srgbClr val="F3DAE0"/>
    <a:srgbClr val="D1D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87018" autoAdjust="0"/>
  </p:normalViewPr>
  <p:slideViewPr>
    <p:cSldViewPr snapToGrid="0">
      <p:cViewPr varScale="1">
        <p:scale>
          <a:sx n="96" d="100"/>
          <a:sy n="96" d="100"/>
        </p:scale>
        <p:origin x="450" y="84"/>
      </p:cViewPr>
      <p:guideLst>
        <p:guide orient="horz" pos="1440"/>
        <p:guide orient="horz" pos="3288"/>
        <p:guide pos="5280"/>
        <p:guide pos="4608"/>
        <p:guide pos="1752"/>
        <p:guide pos="1104"/>
        <p:guide orient="horz" pos="1056"/>
        <p:guide orient="horz" pos="2400"/>
        <p:guide orient="horz" pos="3912"/>
        <p:guide orient="horz" pos="2472"/>
        <p:guide orient="horz" pos="3216"/>
        <p:guide orient="horz" pos="1368"/>
        <p:guide pos="2784"/>
        <p:guide pos="6288"/>
        <p:guide pos="7224"/>
        <p:guide orient="horz" pos="192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2.fntdata"/><Relationship Id="rId79" Type="http://schemas.openxmlformats.org/officeDocument/2006/relationships/font" Target="fonts/font17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77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0.fntdata"/><Relationship Id="rId80" Type="http://schemas.openxmlformats.org/officeDocument/2006/relationships/font" Target="fonts/font18.fntdata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8.fntdata"/><Relationship Id="rId75" Type="http://schemas.openxmlformats.org/officeDocument/2006/relationships/font" Target="fonts/font13.fntdata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3.fntdata"/><Relationship Id="rId73" Type="http://schemas.openxmlformats.org/officeDocument/2006/relationships/font" Target="fonts/font11.fntdata"/><Relationship Id="rId78" Type="http://schemas.openxmlformats.org/officeDocument/2006/relationships/font" Target="fonts/font16.fntdata"/><Relationship Id="rId8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4.fntdata"/><Relationship Id="rId7" Type="http://schemas.openxmlformats.org/officeDocument/2006/relationships/slide" Target="slides/slide6.xml"/><Relationship Id="rId71" Type="http://schemas.openxmlformats.org/officeDocument/2006/relationships/font" Target="fonts/font9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4.fntdata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C2F2B-CCCC-498F-87D2-870CBA5FF919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64C217-FCED-434B-9A84-38A5BE14E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424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อ่านออกเสียงคำ และข้อความสั้น ๆ ได้ถูกต้อง (มฐ. ท ๑.๑ ป.๑/๑)</a:t>
            </a: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บอกและเขียนพยัญชนะ สระ วรรณยุกต์ และเลขไทยได้ (มฐ. ท ๒.๑ ป.๑/๑)</a:t>
            </a: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พูดสื่อสารได้ตรงตามวัตถุประสงค์ที่ต้องการอย่างมีมารยาทในการพูด (มฐ. ท ๓.๑ ป.๑/๔, ป.๑/๕)</a:t>
            </a: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29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คุณครูให้นักเรียนดูภาพ แล้วบอกคำจากภาพ </a:t>
            </a:r>
            <a:r>
              <a:rPr lang="th-TH" baseline="0" dirty="0"/>
              <a:t>จากนั้นช่วยกันบอกสระที่หายไป โดยคุณครูคลิกสามเหลี่ยมเพื่อเลือกสระ จากนั้นกดดูเฉลยว่าสระที่หายไป คือสระใด</a:t>
            </a:r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30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คุณครูให้นักเรียนดูภาพ แล้วบอกคำจากภาพ </a:t>
            </a:r>
            <a:r>
              <a:rPr lang="th-TH" baseline="0" dirty="0"/>
              <a:t>จากนั้นช่วยกันบอกสระที่หายไป โดยคุณครูคลิกสามเหลี่ยมเพื่อเลือกสระ จากนั้นกดดูเฉลยว่าสระที่หายไป คือสระใด</a:t>
            </a:r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31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459728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คุณครูให้นักเรียนดูภาพ แล้วบอกคำจากภาพ </a:t>
            </a:r>
            <a:r>
              <a:rPr lang="th-TH" baseline="0" dirty="0"/>
              <a:t>จากนั้นช่วยกันบอกสระที่หายไป โดยคุณครูคลิกสามเหลี่ยมเพื่อเลือกสระ จากนั้นกดดูเฉลยว่าสระที่หายไป คือสระใด</a:t>
            </a:r>
            <a:endParaRPr lang="th-T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534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คุณครูให้นักเรียนดูภาพ แล้วบอกคำจากภาพ </a:t>
            </a:r>
            <a:r>
              <a:rPr lang="th-TH" baseline="0" dirty="0"/>
              <a:t>จากนั้นช่วยกันบอกสระที่หายไป โดยคุณครูคลิกสามเหลี่ยมเพื่อเลือกสระ จากนั้นกดดูเฉลยว่าสระที่หายไป คือสระใด</a:t>
            </a:r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33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648667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คุณครูให้นักเรียนดูภาพ แล้วบอกคำจากภาพ </a:t>
            </a:r>
            <a:r>
              <a:rPr lang="th-TH" baseline="0" dirty="0"/>
              <a:t>จากนั้นช่วยกันบอกสระที่หายไป โดยคุณครูคลิกสามเหลี่ยมเพื่อเลือกสระ จากนั้นกดดูเฉลยว่าสระที่หายไป </a:t>
            </a:r>
            <a:r>
              <a:rPr lang="th-TH" baseline="0"/>
              <a:t>คือสระใด</a:t>
            </a:r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34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2254268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คุณครูให้นักเรียนดูภาพ แล้วบอกคำจากภาพ </a:t>
            </a:r>
            <a:r>
              <a:rPr lang="th-TH" baseline="0" dirty="0"/>
              <a:t>จากนั้นช่วยกันบอกสระที่หายไป โดยคุณครูคลิกสามเหลี่ยมเพื่อเลือกสระ จากนั้นกดดูเฉลยว่าสระที่หายไป คือสระใด</a:t>
            </a:r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35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8503779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คุณครูให้นักเรียนดูภาพ แล้วบอกคำจากภาพ </a:t>
            </a:r>
            <a:r>
              <a:rPr lang="th-TH" baseline="0" dirty="0"/>
              <a:t>จากนั้นช่วยกันบอกสระที่หายไป โดยคุณครูคลิกสามเหลี่ยมเพื่อเลือกสระ จากนั้นกดดูเฉลยว่าสระที่หายไป คือสระใด</a:t>
            </a:r>
            <a:endParaRPr lang="th-T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009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คุณครูให้นักเรียนดูภาพ แล้วบอกคำจากภาพ </a:t>
            </a:r>
            <a:r>
              <a:rPr lang="th-TH" baseline="0" dirty="0"/>
              <a:t>จากนั้นช่วยกันบอกสระที่หายไป โดยคุณครูคลิกสามเหลี่ยมเพื่อเลือกสระ จากนั้นกดดูเฉลยว่าสระที่หายไป คือสระใด</a:t>
            </a:r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37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5477701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38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64C217-FCED-434B-9A84-38A5BE14E44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6510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คุณครูให้นักเรียนดูภาพ แล้วบอกว่า ควรเติมวรรณยุกต์ใดจึงจะเป็นคำที่ถูกต้อง จากนั้นครูคลิกลากวรรณยุกต์มาที่ภาพ จะขึ้นคำเฉลย แล้วให้นักเรียนออกเสียงคำ</a:t>
            </a: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39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: ครูคลิกที่ปุ่มไอคอนลำโพงเพื่อฟังเสียงอ่าน</a:t>
            </a:r>
          </a:p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40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คุณครูกดปุ่มลำโพงให้นักเรียนฟังทีละคำ แล้วให้นักเรียนอ่านตาม จากนั้นให้นักเรียนฝึกอ่านประสมคำเองจนอ่านได้คล่องแคล่ว</a:t>
            </a: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41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US" dirty="0"/>
              <a:t>:</a:t>
            </a:r>
            <a:r>
              <a:rPr lang="th-TH" dirty="0"/>
              <a:t>คุณครูกดปุ่มลำโพงให้นักเรียนฟังทีละคำ แล้วให้นักเรียนอ่านตาม จากนั้นให้นักเรียนฝึกอ่านประสมคำเองจนอ่านได้คล่องแคล่ว</a:t>
            </a: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42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US" dirty="0"/>
              <a:t>:</a:t>
            </a:r>
            <a:r>
              <a:rPr lang="th-TH" dirty="0"/>
              <a:t>คุณครูกดปุ่มลำโพงให้นักเรียนฟัง</a:t>
            </a:r>
            <a:r>
              <a:rPr lang="th-TH" baseline="0" dirty="0"/>
              <a:t> </a:t>
            </a:r>
            <a:r>
              <a:rPr lang="th-TH" dirty="0"/>
              <a:t>แล้วให้นักเรียนอ่านตาม จากนั้นให้นักเรียนฝึกอ่านเองจนอ่านได้คล่องแคล่ว</a:t>
            </a:r>
          </a:p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43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marR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US" dirty="0"/>
              <a:t>:</a:t>
            </a:r>
            <a:r>
              <a:rPr lang="th-TH" dirty="0"/>
              <a:t>คุณครูกดปุ่มลำโพงให้นักเรียนฟัง</a:t>
            </a:r>
            <a:r>
              <a:rPr lang="th-TH" baseline="0" dirty="0"/>
              <a:t> </a:t>
            </a:r>
            <a:r>
              <a:rPr lang="th-TH" dirty="0"/>
              <a:t>แล้วให้นักเรียนอ่านตาม จากนั้นให้นักเรียนฝึกอ่านเองจนอ่านได้คล่องแคล่ว</a:t>
            </a:r>
          </a:p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44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US" dirty="0"/>
              <a:t>:</a:t>
            </a:r>
            <a:r>
              <a:rPr lang="th-TH" dirty="0"/>
              <a:t>คุณครูอ่านคำถามให้นักเรียนฟัง</a:t>
            </a:r>
            <a:r>
              <a:rPr lang="th-TH" baseline="0" dirty="0"/>
              <a:t> </a:t>
            </a:r>
            <a:r>
              <a:rPr lang="th-TH" dirty="0"/>
              <a:t>แล้วให้นักเรียนดูภาพคำตอบ จากนั้นให้นักเรียนช่วยกันตอบคำถาม แล้วครูกดที่ภาพ พร้อมอธิบายว่า</a:t>
            </a:r>
            <a:r>
              <a:rPr lang="th-TH" baseline="0" dirty="0"/>
              <a:t> แต่ละภาพคือภาพอะไรเพิ่มเติมจากการเฉลย</a:t>
            </a:r>
            <a:endParaRPr lang="th-TH" dirty="0"/>
          </a:p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801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64C217-FCED-434B-9A84-38A5BE14E44C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8649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47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48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th-TH" b="0" dirty="0"/>
              <a:t>สคริปต์ครู </a:t>
            </a:r>
            <a:r>
              <a:rPr lang="en-US" b="0" dirty="0"/>
              <a:t>: </a:t>
            </a:r>
            <a:r>
              <a:rPr lang="th-TH" b="0" dirty="0"/>
              <a:t>คุณครูให้นักเรียนบอกอักษรไทยที่มีในภาพ แล้วคุณครูคลิกที่อักษรนั้นเพื่อเฉลย</a:t>
            </a:r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412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50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51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52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53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54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55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56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57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58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59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33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64C217-FCED-434B-9A84-38A5BE14E44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42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64C217-FCED-434B-9A84-38A5BE14E44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888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คุณครูให้นักเรียนท่อง ก-ฮ</a:t>
            </a:r>
            <a:r>
              <a:rPr lang="th-TH" baseline="0" dirty="0"/>
              <a:t> จากนั้นบอกพยัญชนะที่หายไป โดยคุณครูคลิกที่กรอบจิ๊ก</a:t>
            </a:r>
            <a:r>
              <a:rPr lang="th-TH" baseline="0" dirty="0" err="1"/>
              <a:t>ซอว์</a:t>
            </a:r>
            <a:r>
              <a:rPr lang="th-TH" baseline="0" dirty="0"/>
              <a:t>ที่เป็นรูปเพื่อดูเฉลยว่าพยัญชนะที่หายไป คือพยัญชนะใด</a:t>
            </a:r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19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303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A3EC8-5ECA-4949-A2FD-27381DB7D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8DC63A-55C8-47B6-8E9E-3E7D7FF046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F0C8D-661D-4505-9C8C-6EDE35D65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A8A9ED-4455-413E-93B0-1724B4CA1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73CDE-3369-4BB3-A867-E2B862E6B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056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F3DFE-9D4E-4189-B062-9B62FA2E4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6ED997-5B7D-401D-9734-9FBDA5B6AA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B5F42-11EB-43EF-B536-66C831957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ED0F27-71F3-42BF-9CD8-48E9FE21C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A8D20-5D0D-4AC9-843D-EF5025461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113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508B33-CDB2-479A-BFA0-FE469074D2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50768F-D67F-4090-8E0A-B6F701FBD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897A93-E2CB-4C3F-8281-010C4540C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CE210E-991E-483F-ADF5-A22B68631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D0B86F-A296-4335-A2A3-154452C44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86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53806-E56F-494D-987B-C7EC1DA42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5A3C2-2923-4F88-BEC7-114EEC340B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FAFE63-CE88-40A1-85AB-3B8B87058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701801-4F6F-4275-8EEA-3E4806DA9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749D1D-EA0B-45B1-A9A0-D18140B45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86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A21D2-69F3-4382-BD9D-3D46CEA1C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20F53B-D111-41C5-97B9-E5D40F873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B26172-C6D1-445D-BC70-3CA0985A2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ECC27-C0FB-479C-BFAD-FE2F8565C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9B9B85-6E83-49B1-B3F8-E8677680D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00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05A7E-F355-40F5-AAA2-12F650117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74EAEB-FB54-4901-8DEE-13C9A66F54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59A173-81F9-4845-A8CE-6B15D93C7A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C5828-F7B9-48CB-85CF-480B9542B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D56922-8FF6-46EF-B905-09C6F368E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D9A0B8-E374-4DC7-A349-0FCB480CB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027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D4657-C878-4223-A5BE-44529E1C7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8B819D-CD67-4046-8740-86150D69F2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5134C1-89C5-47B7-BB0A-3986FDE3A3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4C2F26-9552-4906-AD11-C74D721D79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20942C-729D-4E74-8456-A4567A784C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DA5975-B3D3-47F7-B7C2-F83C5CB78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ED6F33-7B64-4DFB-ABD6-EFA22BD84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DA4D77-8C51-44FA-8F3C-71D86FD45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208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EE66A-EC79-444C-A398-B5E67E146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A34881-969A-4718-AD59-D4F01410F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E6C798-0C21-4416-9DEC-360735406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54D0A-E12B-420A-9EB1-C7F6C2A03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99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1D7B55-596A-431C-B5C6-91F702AB8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3E66D7-BD20-4466-B3F6-F66E1A680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86E66D-54D1-4BFB-93A4-AE4D4B751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75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EFF19-36EB-4986-A313-CCBC58912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93AA1-EC7A-4CC8-96F5-EDB3A7120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8720E-D98D-432C-9E5C-9F37A93876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E79B76-7571-428E-9F81-0F0653982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AE6D8-FD39-4926-A35D-D96100B3A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3E3792-B0F0-4380-A606-B800E908D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644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55CC1-79D5-44DE-A349-3E772DC7B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F615AA-1827-451F-BEE9-60BAD87011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EB4093-25BA-4336-A907-22F2268CED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7EEC9-58A8-4B34-A074-8F1234AFB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036B7-3F6C-4333-A824-6ED85A452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49889C-BBBC-43FE-9050-B41D7AC33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76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C3DA0C-3116-4C97-8079-700DD2662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A01BE9-2BE9-493B-ABA5-5568068C6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4DDE34-7DEF-4B9B-AA23-2D375957F8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9E923-284B-45A9-B38A-A939850706BE}" type="datetimeFigureOut">
              <a:rPr lang="en-US" smtClean="0"/>
              <a:t>18/10/2023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DB98A-0541-4FC3-BB63-E804D876B2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B803E1-ADF0-4E53-A733-D2E56056F6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FDF8B-18C2-4CB4-A70F-FAAB7398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931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mp3"/><Relationship Id="rId13" Type="http://schemas.openxmlformats.org/officeDocument/2006/relationships/image" Target="../media/image156.gif"/><Relationship Id="rId18" Type="http://schemas.openxmlformats.org/officeDocument/2006/relationships/image" Target="../media/image161.png"/><Relationship Id="rId26" Type="http://schemas.openxmlformats.org/officeDocument/2006/relationships/image" Target="../media/image165.png"/><Relationship Id="rId3" Type="http://schemas.microsoft.com/office/2007/relationships/media" Target="../media/media16.mp3"/><Relationship Id="rId21" Type="http://schemas.openxmlformats.org/officeDocument/2006/relationships/image" Target="../media/image125.png"/><Relationship Id="rId7" Type="http://schemas.microsoft.com/office/2007/relationships/media" Target="../media/media18.mp3"/><Relationship Id="rId12" Type="http://schemas.openxmlformats.org/officeDocument/2006/relationships/image" Target="../media/image155.gif"/><Relationship Id="rId17" Type="http://schemas.openxmlformats.org/officeDocument/2006/relationships/image" Target="../media/image160.png"/><Relationship Id="rId25" Type="http://schemas.openxmlformats.org/officeDocument/2006/relationships/image" Target="../media/image164.png"/><Relationship Id="rId2" Type="http://schemas.openxmlformats.org/officeDocument/2006/relationships/audio" Target="../media/media15.mp3"/><Relationship Id="rId16" Type="http://schemas.openxmlformats.org/officeDocument/2006/relationships/image" Target="../media/image159.png"/><Relationship Id="rId20" Type="http://schemas.openxmlformats.org/officeDocument/2006/relationships/slide" Target="slide6.xml"/><Relationship Id="rId1" Type="http://schemas.microsoft.com/office/2007/relationships/media" Target="../media/media15.mp3"/><Relationship Id="rId6" Type="http://schemas.openxmlformats.org/officeDocument/2006/relationships/audio" Target="../media/media17.mp3"/><Relationship Id="rId11" Type="http://schemas.openxmlformats.org/officeDocument/2006/relationships/image" Target="../media/image1.png"/><Relationship Id="rId24" Type="http://schemas.openxmlformats.org/officeDocument/2006/relationships/image" Target="../media/image163.png"/><Relationship Id="rId5" Type="http://schemas.microsoft.com/office/2007/relationships/media" Target="../media/media17.mp3"/><Relationship Id="rId15" Type="http://schemas.openxmlformats.org/officeDocument/2006/relationships/image" Target="../media/image158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162.png"/><Relationship Id="rId4" Type="http://schemas.openxmlformats.org/officeDocument/2006/relationships/audio" Target="../media/media16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57.gif"/><Relationship Id="rId22" Type="http://schemas.openxmlformats.org/officeDocument/2006/relationships/image" Target="../media/image126.png"/><Relationship Id="rId27" Type="http://schemas.openxmlformats.org/officeDocument/2006/relationships/image" Target="../media/image16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22.mp3"/><Relationship Id="rId13" Type="http://schemas.openxmlformats.org/officeDocument/2006/relationships/image" Target="../media/image167.gif"/><Relationship Id="rId18" Type="http://schemas.openxmlformats.org/officeDocument/2006/relationships/image" Target="../media/image172.png"/><Relationship Id="rId26" Type="http://schemas.openxmlformats.org/officeDocument/2006/relationships/image" Target="../media/image176.png"/><Relationship Id="rId3" Type="http://schemas.microsoft.com/office/2007/relationships/media" Target="../media/media20.mp3"/><Relationship Id="rId21" Type="http://schemas.openxmlformats.org/officeDocument/2006/relationships/slide" Target="slide6.xml"/><Relationship Id="rId7" Type="http://schemas.microsoft.com/office/2007/relationships/media" Target="../media/media22.mp3"/><Relationship Id="rId12" Type="http://schemas.openxmlformats.org/officeDocument/2006/relationships/image" Target="../media/image1.png"/><Relationship Id="rId17" Type="http://schemas.openxmlformats.org/officeDocument/2006/relationships/image" Target="../media/image171.png"/><Relationship Id="rId25" Type="http://schemas.openxmlformats.org/officeDocument/2006/relationships/image" Target="../media/image175.png"/><Relationship Id="rId2" Type="http://schemas.openxmlformats.org/officeDocument/2006/relationships/audio" Target="../media/media19.mp3"/><Relationship Id="rId16" Type="http://schemas.openxmlformats.org/officeDocument/2006/relationships/image" Target="../media/image170.gif"/><Relationship Id="rId20" Type="http://schemas.openxmlformats.org/officeDocument/2006/relationships/image" Target="../media/image174.png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openxmlformats.org/officeDocument/2006/relationships/image" Target="../media/image25.png"/><Relationship Id="rId24" Type="http://schemas.openxmlformats.org/officeDocument/2006/relationships/image" Target="../media/image23.png"/><Relationship Id="rId5" Type="http://schemas.microsoft.com/office/2007/relationships/media" Target="../media/media21.mp3"/><Relationship Id="rId15" Type="http://schemas.openxmlformats.org/officeDocument/2006/relationships/image" Target="../media/image169.gif"/><Relationship Id="rId23" Type="http://schemas.openxmlformats.org/officeDocument/2006/relationships/image" Target="../media/image126.png"/><Relationship Id="rId28" Type="http://schemas.openxmlformats.org/officeDocument/2006/relationships/image" Target="../media/image178.png"/><Relationship Id="rId10" Type="http://schemas.openxmlformats.org/officeDocument/2006/relationships/notesSlide" Target="../notesSlides/notesSlide6.xml"/><Relationship Id="rId19" Type="http://schemas.openxmlformats.org/officeDocument/2006/relationships/image" Target="../media/image173.png"/><Relationship Id="rId4" Type="http://schemas.openxmlformats.org/officeDocument/2006/relationships/audio" Target="../media/media20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68.gif"/><Relationship Id="rId22" Type="http://schemas.openxmlformats.org/officeDocument/2006/relationships/image" Target="../media/image125.png"/><Relationship Id="rId27" Type="http://schemas.openxmlformats.org/officeDocument/2006/relationships/image" Target="../media/image17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26.mp3"/><Relationship Id="rId13" Type="http://schemas.openxmlformats.org/officeDocument/2006/relationships/image" Target="../media/image180.gif"/><Relationship Id="rId18" Type="http://schemas.openxmlformats.org/officeDocument/2006/relationships/image" Target="../media/image185.png"/><Relationship Id="rId26" Type="http://schemas.openxmlformats.org/officeDocument/2006/relationships/image" Target="../media/image189.png"/><Relationship Id="rId3" Type="http://schemas.microsoft.com/office/2007/relationships/media" Target="../media/media24.mp3"/><Relationship Id="rId21" Type="http://schemas.openxmlformats.org/officeDocument/2006/relationships/image" Target="../media/image125.png"/><Relationship Id="rId7" Type="http://schemas.microsoft.com/office/2007/relationships/media" Target="../media/media26.mp3"/><Relationship Id="rId12" Type="http://schemas.openxmlformats.org/officeDocument/2006/relationships/image" Target="../media/image179.gif"/><Relationship Id="rId17" Type="http://schemas.openxmlformats.org/officeDocument/2006/relationships/image" Target="../media/image184.png"/><Relationship Id="rId25" Type="http://schemas.openxmlformats.org/officeDocument/2006/relationships/image" Target="../media/image188.png"/><Relationship Id="rId2" Type="http://schemas.openxmlformats.org/officeDocument/2006/relationships/audio" Target="../media/media23.mp3"/><Relationship Id="rId16" Type="http://schemas.openxmlformats.org/officeDocument/2006/relationships/image" Target="../media/image183.png"/><Relationship Id="rId20" Type="http://schemas.openxmlformats.org/officeDocument/2006/relationships/slide" Target="slide6.xml"/><Relationship Id="rId1" Type="http://schemas.microsoft.com/office/2007/relationships/media" Target="../media/media23.mp3"/><Relationship Id="rId6" Type="http://schemas.openxmlformats.org/officeDocument/2006/relationships/audio" Target="../media/media25.mp3"/><Relationship Id="rId11" Type="http://schemas.openxmlformats.org/officeDocument/2006/relationships/image" Target="../media/image1.png"/><Relationship Id="rId24" Type="http://schemas.openxmlformats.org/officeDocument/2006/relationships/image" Target="../media/image187.png"/><Relationship Id="rId5" Type="http://schemas.microsoft.com/office/2007/relationships/media" Target="../media/media25.mp3"/><Relationship Id="rId15" Type="http://schemas.openxmlformats.org/officeDocument/2006/relationships/image" Target="../media/image182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186.png"/><Relationship Id="rId4" Type="http://schemas.openxmlformats.org/officeDocument/2006/relationships/audio" Target="../media/media24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1.gif"/><Relationship Id="rId22" Type="http://schemas.openxmlformats.org/officeDocument/2006/relationships/image" Target="../media/image126.png"/><Relationship Id="rId27" Type="http://schemas.openxmlformats.org/officeDocument/2006/relationships/image" Target="../media/image19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30.mp3"/><Relationship Id="rId13" Type="http://schemas.openxmlformats.org/officeDocument/2006/relationships/image" Target="../media/image192.gif"/><Relationship Id="rId18" Type="http://schemas.openxmlformats.org/officeDocument/2006/relationships/image" Target="../media/image197.png"/><Relationship Id="rId26" Type="http://schemas.openxmlformats.org/officeDocument/2006/relationships/image" Target="../media/image201.png"/><Relationship Id="rId3" Type="http://schemas.microsoft.com/office/2007/relationships/media" Target="../media/media28.mp3"/><Relationship Id="rId21" Type="http://schemas.openxmlformats.org/officeDocument/2006/relationships/image" Target="../media/image125.png"/><Relationship Id="rId7" Type="http://schemas.microsoft.com/office/2007/relationships/media" Target="../media/media30.mp3"/><Relationship Id="rId12" Type="http://schemas.openxmlformats.org/officeDocument/2006/relationships/image" Target="../media/image191.gif"/><Relationship Id="rId17" Type="http://schemas.openxmlformats.org/officeDocument/2006/relationships/image" Target="../media/image196.png"/><Relationship Id="rId25" Type="http://schemas.openxmlformats.org/officeDocument/2006/relationships/image" Target="../media/image200.png"/><Relationship Id="rId2" Type="http://schemas.openxmlformats.org/officeDocument/2006/relationships/audio" Target="../media/media27.mp3"/><Relationship Id="rId16" Type="http://schemas.openxmlformats.org/officeDocument/2006/relationships/image" Target="../media/image195.png"/><Relationship Id="rId20" Type="http://schemas.openxmlformats.org/officeDocument/2006/relationships/slide" Target="slide6.xml"/><Relationship Id="rId1" Type="http://schemas.microsoft.com/office/2007/relationships/media" Target="../media/media27.mp3"/><Relationship Id="rId6" Type="http://schemas.openxmlformats.org/officeDocument/2006/relationships/audio" Target="../media/media29.mp3"/><Relationship Id="rId11" Type="http://schemas.openxmlformats.org/officeDocument/2006/relationships/image" Target="../media/image1.png"/><Relationship Id="rId24" Type="http://schemas.openxmlformats.org/officeDocument/2006/relationships/image" Target="../media/image199.png"/><Relationship Id="rId5" Type="http://schemas.microsoft.com/office/2007/relationships/media" Target="../media/media29.mp3"/><Relationship Id="rId15" Type="http://schemas.openxmlformats.org/officeDocument/2006/relationships/image" Target="../media/image194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198.png"/><Relationship Id="rId4" Type="http://schemas.openxmlformats.org/officeDocument/2006/relationships/audio" Target="../media/media28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93.gif"/><Relationship Id="rId22" Type="http://schemas.openxmlformats.org/officeDocument/2006/relationships/image" Target="../media/image126.png"/><Relationship Id="rId27" Type="http://schemas.openxmlformats.org/officeDocument/2006/relationships/image" Target="../media/image20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34.mp3"/><Relationship Id="rId13" Type="http://schemas.openxmlformats.org/officeDocument/2006/relationships/image" Target="../media/image204.gif"/><Relationship Id="rId18" Type="http://schemas.openxmlformats.org/officeDocument/2006/relationships/image" Target="../media/image209.png"/><Relationship Id="rId26" Type="http://schemas.openxmlformats.org/officeDocument/2006/relationships/image" Target="../media/image213.png"/><Relationship Id="rId3" Type="http://schemas.microsoft.com/office/2007/relationships/media" Target="../media/media32.mp3"/><Relationship Id="rId21" Type="http://schemas.openxmlformats.org/officeDocument/2006/relationships/image" Target="../media/image125.png"/><Relationship Id="rId7" Type="http://schemas.microsoft.com/office/2007/relationships/media" Target="../media/media34.mp3"/><Relationship Id="rId12" Type="http://schemas.openxmlformats.org/officeDocument/2006/relationships/image" Target="../media/image203.gif"/><Relationship Id="rId17" Type="http://schemas.openxmlformats.org/officeDocument/2006/relationships/image" Target="../media/image208.png"/><Relationship Id="rId25" Type="http://schemas.openxmlformats.org/officeDocument/2006/relationships/image" Target="../media/image212.png"/><Relationship Id="rId2" Type="http://schemas.openxmlformats.org/officeDocument/2006/relationships/audio" Target="../media/media31.mp3"/><Relationship Id="rId16" Type="http://schemas.openxmlformats.org/officeDocument/2006/relationships/image" Target="../media/image207.png"/><Relationship Id="rId20" Type="http://schemas.openxmlformats.org/officeDocument/2006/relationships/slide" Target="slide6.xml"/><Relationship Id="rId1" Type="http://schemas.microsoft.com/office/2007/relationships/media" Target="../media/media31.mp3"/><Relationship Id="rId6" Type="http://schemas.openxmlformats.org/officeDocument/2006/relationships/audio" Target="../media/media33.mp3"/><Relationship Id="rId11" Type="http://schemas.openxmlformats.org/officeDocument/2006/relationships/image" Target="../media/image1.png"/><Relationship Id="rId24" Type="http://schemas.openxmlformats.org/officeDocument/2006/relationships/image" Target="../media/image211.png"/><Relationship Id="rId5" Type="http://schemas.microsoft.com/office/2007/relationships/media" Target="../media/media33.mp3"/><Relationship Id="rId15" Type="http://schemas.openxmlformats.org/officeDocument/2006/relationships/image" Target="../media/image206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210.png"/><Relationship Id="rId4" Type="http://schemas.openxmlformats.org/officeDocument/2006/relationships/audio" Target="../media/media32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205.gif"/><Relationship Id="rId22" Type="http://schemas.openxmlformats.org/officeDocument/2006/relationships/image" Target="../media/image126.png"/><Relationship Id="rId27" Type="http://schemas.openxmlformats.org/officeDocument/2006/relationships/image" Target="../media/image2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38.mp3"/><Relationship Id="rId13" Type="http://schemas.openxmlformats.org/officeDocument/2006/relationships/image" Target="../media/image216.gif"/><Relationship Id="rId18" Type="http://schemas.openxmlformats.org/officeDocument/2006/relationships/image" Target="../media/image221.png"/><Relationship Id="rId26" Type="http://schemas.openxmlformats.org/officeDocument/2006/relationships/image" Target="../media/image225.png"/><Relationship Id="rId3" Type="http://schemas.microsoft.com/office/2007/relationships/media" Target="../media/media36.mp3"/><Relationship Id="rId21" Type="http://schemas.openxmlformats.org/officeDocument/2006/relationships/image" Target="../media/image125.png"/><Relationship Id="rId7" Type="http://schemas.microsoft.com/office/2007/relationships/media" Target="../media/media38.mp3"/><Relationship Id="rId12" Type="http://schemas.openxmlformats.org/officeDocument/2006/relationships/image" Target="../media/image215.gif"/><Relationship Id="rId17" Type="http://schemas.openxmlformats.org/officeDocument/2006/relationships/image" Target="../media/image220.png"/><Relationship Id="rId25" Type="http://schemas.openxmlformats.org/officeDocument/2006/relationships/image" Target="../media/image224.png"/><Relationship Id="rId2" Type="http://schemas.openxmlformats.org/officeDocument/2006/relationships/audio" Target="../media/media35.mp3"/><Relationship Id="rId16" Type="http://schemas.openxmlformats.org/officeDocument/2006/relationships/image" Target="../media/image219.png"/><Relationship Id="rId20" Type="http://schemas.openxmlformats.org/officeDocument/2006/relationships/slide" Target="slide6.xml"/><Relationship Id="rId1" Type="http://schemas.microsoft.com/office/2007/relationships/media" Target="../media/media35.mp3"/><Relationship Id="rId6" Type="http://schemas.openxmlformats.org/officeDocument/2006/relationships/audio" Target="../media/media37.mp3"/><Relationship Id="rId11" Type="http://schemas.openxmlformats.org/officeDocument/2006/relationships/image" Target="../media/image1.png"/><Relationship Id="rId24" Type="http://schemas.openxmlformats.org/officeDocument/2006/relationships/image" Target="../media/image223.png"/><Relationship Id="rId5" Type="http://schemas.microsoft.com/office/2007/relationships/media" Target="../media/media37.mp3"/><Relationship Id="rId15" Type="http://schemas.openxmlformats.org/officeDocument/2006/relationships/image" Target="../media/image218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222.png"/><Relationship Id="rId4" Type="http://schemas.openxmlformats.org/officeDocument/2006/relationships/audio" Target="../media/media36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217.gif"/><Relationship Id="rId22" Type="http://schemas.openxmlformats.org/officeDocument/2006/relationships/image" Target="../media/image126.png"/><Relationship Id="rId27" Type="http://schemas.openxmlformats.org/officeDocument/2006/relationships/image" Target="../media/image2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2.mp3"/><Relationship Id="rId13" Type="http://schemas.openxmlformats.org/officeDocument/2006/relationships/image" Target="../media/image228.gif"/><Relationship Id="rId18" Type="http://schemas.openxmlformats.org/officeDocument/2006/relationships/image" Target="../media/image233.png"/><Relationship Id="rId26" Type="http://schemas.openxmlformats.org/officeDocument/2006/relationships/image" Target="../media/image237.png"/><Relationship Id="rId3" Type="http://schemas.microsoft.com/office/2007/relationships/media" Target="../media/media40.mp3"/><Relationship Id="rId21" Type="http://schemas.openxmlformats.org/officeDocument/2006/relationships/image" Target="../media/image125.png"/><Relationship Id="rId7" Type="http://schemas.microsoft.com/office/2007/relationships/media" Target="../media/media42.mp3"/><Relationship Id="rId12" Type="http://schemas.openxmlformats.org/officeDocument/2006/relationships/image" Target="../media/image227.gif"/><Relationship Id="rId17" Type="http://schemas.openxmlformats.org/officeDocument/2006/relationships/image" Target="../media/image232.png"/><Relationship Id="rId25" Type="http://schemas.openxmlformats.org/officeDocument/2006/relationships/image" Target="../media/image236.png"/><Relationship Id="rId2" Type="http://schemas.openxmlformats.org/officeDocument/2006/relationships/audio" Target="../media/media39.mp3"/><Relationship Id="rId16" Type="http://schemas.openxmlformats.org/officeDocument/2006/relationships/image" Target="../media/image231.png"/><Relationship Id="rId20" Type="http://schemas.openxmlformats.org/officeDocument/2006/relationships/slide" Target="slide6.xml"/><Relationship Id="rId1" Type="http://schemas.microsoft.com/office/2007/relationships/media" Target="../media/media39.mp3"/><Relationship Id="rId6" Type="http://schemas.openxmlformats.org/officeDocument/2006/relationships/audio" Target="../media/media41.mp3"/><Relationship Id="rId11" Type="http://schemas.openxmlformats.org/officeDocument/2006/relationships/image" Target="../media/image1.png"/><Relationship Id="rId24" Type="http://schemas.openxmlformats.org/officeDocument/2006/relationships/image" Target="../media/image235.png"/><Relationship Id="rId5" Type="http://schemas.microsoft.com/office/2007/relationships/media" Target="../media/media41.mp3"/><Relationship Id="rId15" Type="http://schemas.openxmlformats.org/officeDocument/2006/relationships/image" Target="../media/image230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234.png"/><Relationship Id="rId4" Type="http://schemas.openxmlformats.org/officeDocument/2006/relationships/audio" Target="../media/media40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229.gif"/><Relationship Id="rId22" Type="http://schemas.openxmlformats.org/officeDocument/2006/relationships/image" Target="../media/image126.png"/><Relationship Id="rId27" Type="http://schemas.openxmlformats.org/officeDocument/2006/relationships/image" Target="../media/image2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media46.mp3"/><Relationship Id="rId13" Type="http://schemas.openxmlformats.org/officeDocument/2006/relationships/image" Target="../media/image240.gif"/><Relationship Id="rId18" Type="http://schemas.openxmlformats.org/officeDocument/2006/relationships/image" Target="../media/image245.png"/><Relationship Id="rId26" Type="http://schemas.openxmlformats.org/officeDocument/2006/relationships/image" Target="../media/image249.png"/><Relationship Id="rId3" Type="http://schemas.microsoft.com/office/2007/relationships/media" Target="../media/media44.mp3"/><Relationship Id="rId21" Type="http://schemas.openxmlformats.org/officeDocument/2006/relationships/image" Target="../media/image125.png"/><Relationship Id="rId7" Type="http://schemas.microsoft.com/office/2007/relationships/media" Target="../media/media46.mp3"/><Relationship Id="rId12" Type="http://schemas.openxmlformats.org/officeDocument/2006/relationships/image" Target="../media/image239.gif"/><Relationship Id="rId17" Type="http://schemas.openxmlformats.org/officeDocument/2006/relationships/image" Target="../media/image244.png"/><Relationship Id="rId25" Type="http://schemas.openxmlformats.org/officeDocument/2006/relationships/image" Target="../media/image248.png"/><Relationship Id="rId2" Type="http://schemas.openxmlformats.org/officeDocument/2006/relationships/audio" Target="../media/media43.mp3"/><Relationship Id="rId16" Type="http://schemas.openxmlformats.org/officeDocument/2006/relationships/image" Target="../media/image243.png"/><Relationship Id="rId20" Type="http://schemas.openxmlformats.org/officeDocument/2006/relationships/slide" Target="slide6.xml"/><Relationship Id="rId1" Type="http://schemas.microsoft.com/office/2007/relationships/media" Target="../media/media43.mp3"/><Relationship Id="rId6" Type="http://schemas.openxmlformats.org/officeDocument/2006/relationships/audio" Target="../media/media45.mp3"/><Relationship Id="rId11" Type="http://schemas.openxmlformats.org/officeDocument/2006/relationships/image" Target="../media/image1.png"/><Relationship Id="rId24" Type="http://schemas.openxmlformats.org/officeDocument/2006/relationships/image" Target="../media/image247.png"/><Relationship Id="rId5" Type="http://schemas.microsoft.com/office/2007/relationships/media" Target="../media/media45.mp3"/><Relationship Id="rId15" Type="http://schemas.openxmlformats.org/officeDocument/2006/relationships/image" Target="../media/image242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246.png"/><Relationship Id="rId4" Type="http://schemas.openxmlformats.org/officeDocument/2006/relationships/audio" Target="../media/media44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241.gif"/><Relationship Id="rId22" Type="http://schemas.openxmlformats.org/officeDocument/2006/relationships/image" Target="../media/image126.png"/><Relationship Id="rId27" Type="http://schemas.openxmlformats.org/officeDocument/2006/relationships/image" Target="../media/image25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video" Target="../media/media47.mp4"/><Relationship Id="rId1" Type="http://schemas.microsoft.com/office/2007/relationships/media" Target="../media/media47.mp4"/><Relationship Id="rId6" Type="http://schemas.openxmlformats.org/officeDocument/2006/relationships/image" Target="../media/image25.png"/><Relationship Id="rId5" Type="http://schemas.openxmlformats.org/officeDocument/2006/relationships/image" Target="../media/image251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52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3.png"/><Relationship Id="rId18" Type="http://schemas.openxmlformats.org/officeDocument/2006/relationships/image" Target="../media/image268.png"/><Relationship Id="rId26" Type="http://schemas.openxmlformats.org/officeDocument/2006/relationships/image" Target="../media/image276.png"/><Relationship Id="rId39" Type="http://schemas.openxmlformats.org/officeDocument/2006/relationships/image" Target="../media/image287.png"/><Relationship Id="rId21" Type="http://schemas.openxmlformats.org/officeDocument/2006/relationships/image" Target="../media/image271.png"/><Relationship Id="rId34" Type="http://schemas.openxmlformats.org/officeDocument/2006/relationships/image" Target="../media/image284.png"/><Relationship Id="rId42" Type="http://schemas.openxmlformats.org/officeDocument/2006/relationships/image" Target="../media/image290.png"/><Relationship Id="rId7" Type="http://schemas.openxmlformats.org/officeDocument/2006/relationships/image" Target="../media/image257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66.png"/><Relationship Id="rId29" Type="http://schemas.openxmlformats.org/officeDocument/2006/relationships/image" Target="../media/image2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6.png"/><Relationship Id="rId11" Type="http://schemas.openxmlformats.org/officeDocument/2006/relationships/image" Target="../media/image261.png"/><Relationship Id="rId24" Type="http://schemas.openxmlformats.org/officeDocument/2006/relationships/image" Target="../media/image274.png"/><Relationship Id="rId32" Type="http://schemas.openxmlformats.org/officeDocument/2006/relationships/image" Target="../media/image282.png"/><Relationship Id="rId37" Type="http://schemas.openxmlformats.org/officeDocument/2006/relationships/image" Target="../media/image25.png"/><Relationship Id="rId40" Type="http://schemas.openxmlformats.org/officeDocument/2006/relationships/image" Target="../media/image288.png"/><Relationship Id="rId45" Type="http://schemas.openxmlformats.org/officeDocument/2006/relationships/image" Target="../media/image26.png"/><Relationship Id="rId5" Type="http://schemas.openxmlformats.org/officeDocument/2006/relationships/image" Target="../media/image255.png"/><Relationship Id="rId15" Type="http://schemas.openxmlformats.org/officeDocument/2006/relationships/image" Target="../media/image265.png"/><Relationship Id="rId23" Type="http://schemas.openxmlformats.org/officeDocument/2006/relationships/image" Target="../media/image273.png"/><Relationship Id="rId28" Type="http://schemas.openxmlformats.org/officeDocument/2006/relationships/image" Target="../media/image278.png"/><Relationship Id="rId36" Type="http://schemas.openxmlformats.org/officeDocument/2006/relationships/image" Target="../media/image286.png"/><Relationship Id="rId10" Type="http://schemas.openxmlformats.org/officeDocument/2006/relationships/image" Target="../media/image260.png"/><Relationship Id="rId19" Type="http://schemas.openxmlformats.org/officeDocument/2006/relationships/image" Target="../media/image269.png"/><Relationship Id="rId31" Type="http://schemas.openxmlformats.org/officeDocument/2006/relationships/image" Target="../media/image281.png"/><Relationship Id="rId44" Type="http://schemas.openxmlformats.org/officeDocument/2006/relationships/image" Target="../media/image116.png"/><Relationship Id="rId4" Type="http://schemas.openxmlformats.org/officeDocument/2006/relationships/image" Target="../media/image254.png"/><Relationship Id="rId9" Type="http://schemas.openxmlformats.org/officeDocument/2006/relationships/image" Target="../media/image259.png"/><Relationship Id="rId14" Type="http://schemas.openxmlformats.org/officeDocument/2006/relationships/image" Target="../media/image264.png"/><Relationship Id="rId22" Type="http://schemas.openxmlformats.org/officeDocument/2006/relationships/image" Target="../media/image272.png"/><Relationship Id="rId27" Type="http://schemas.openxmlformats.org/officeDocument/2006/relationships/image" Target="../media/image277.png"/><Relationship Id="rId30" Type="http://schemas.openxmlformats.org/officeDocument/2006/relationships/image" Target="../media/image280.png"/><Relationship Id="rId35" Type="http://schemas.openxmlformats.org/officeDocument/2006/relationships/image" Target="../media/image285.png"/><Relationship Id="rId43" Type="http://schemas.openxmlformats.org/officeDocument/2006/relationships/image" Target="../media/image28.png"/><Relationship Id="rId8" Type="http://schemas.openxmlformats.org/officeDocument/2006/relationships/image" Target="../media/image258.png"/><Relationship Id="rId3" Type="http://schemas.openxmlformats.org/officeDocument/2006/relationships/image" Target="../media/image253.png"/><Relationship Id="rId12" Type="http://schemas.openxmlformats.org/officeDocument/2006/relationships/image" Target="../media/image262.png"/><Relationship Id="rId17" Type="http://schemas.openxmlformats.org/officeDocument/2006/relationships/image" Target="../media/image267.png"/><Relationship Id="rId25" Type="http://schemas.openxmlformats.org/officeDocument/2006/relationships/image" Target="../media/image275.png"/><Relationship Id="rId33" Type="http://schemas.openxmlformats.org/officeDocument/2006/relationships/image" Target="../media/image283.png"/><Relationship Id="rId38" Type="http://schemas.openxmlformats.org/officeDocument/2006/relationships/image" Target="../media/image1.png"/><Relationship Id="rId20" Type="http://schemas.openxmlformats.org/officeDocument/2006/relationships/image" Target="../media/image270.png"/><Relationship Id="rId41" Type="http://schemas.openxmlformats.org/officeDocument/2006/relationships/image" Target="../media/image28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6.png"/><Relationship Id="rId18" Type="http://schemas.openxmlformats.org/officeDocument/2006/relationships/image" Target="../media/image300.png"/><Relationship Id="rId26" Type="http://schemas.openxmlformats.org/officeDocument/2006/relationships/image" Target="../media/image307.png"/><Relationship Id="rId39" Type="http://schemas.openxmlformats.org/officeDocument/2006/relationships/image" Target="../media/image320.png"/><Relationship Id="rId21" Type="http://schemas.openxmlformats.org/officeDocument/2006/relationships/image" Target="../media/image303.png"/><Relationship Id="rId34" Type="http://schemas.openxmlformats.org/officeDocument/2006/relationships/image" Target="../media/image315.png"/><Relationship Id="rId42" Type="http://schemas.openxmlformats.org/officeDocument/2006/relationships/image" Target="../media/image25.png"/><Relationship Id="rId47" Type="http://schemas.openxmlformats.org/officeDocument/2006/relationships/slide" Target="slide29.xml"/><Relationship Id="rId7" Type="http://schemas.openxmlformats.org/officeDocument/2006/relationships/image" Target="../media/image293.png"/><Relationship Id="rId2" Type="http://schemas.openxmlformats.org/officeDocument/2006/relationships/slide" Target="slide21.xml"/><Relationship Id="rId16" Type="http://schemas.openxmlformats.org/officeDocument/2006/relationships/image" Target="../media/image298.png"/><Relationship Id="rId29" Type="http://schemas.openxmlformats.org/officeDocument/2006/relationships/image" Target="../media/image3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image" Target="../media/image295.png"/><Relationship Id="rId24" Type="http://schemas.openxmlformats.org/officeDocument/2006/relationships/image" Target="../media/image305.png"/><Relationship Id="rId32" Type="http://schemas.openxmlformats.org/officeDocument/2006/relationships/image" Target="../media/image313.png"/><Relationship Id="rId37" Type="http://schemas.openxmlformats.org/officeDocument/2006/relationships/image" Target="../media/image318.png"/><Relationship Id="rId40" Type="http://schemas.openxmlformats.org/officeDocument/2006/relationships/image" Target="../media/image321.png"/><Relationship Id="rId45" Type="http://schemas.openxmlformats.org/officeDocument/2006/relationships/image" Target="../media/image70.png"/><Relationship Id="rId5" Type="http://schemas.openxmlformats.org/officeDocument/2006/relationships/image" Target="../media/image292.png"/><Relationship Id="rId15" Type="http://schemas.openxmlformats.org/officeDocument/2006/relationships/slide" Target="slide28.xml"/><Relationship Id="rId23" Type="http://schemas.openxmlformats.org/officeDocument/2006/relationships/slide" Target="slide26.xml"/><Relationship Id="rId28" Type="http://schemas.openxmlformats.org/officeDocument/2006/relationships/image" Target="../media/image309.png"/><Relationship Id="rId36" Type="http://schemas.openxmlformats.org/officeDocument/2006/relationships/image" Target="../media/image317.png"/><Relationship Id="rId10" Type="http://schemas.openxmlformats.org/officeDocument/2006/relationships/slide" Target="slide22.xml"/><Relationship Id="rId19" Type="http://schemas.openxmlformats.org/officeDocument/2006/relationships/image" Target="../media/image301.png"/><Relationship Id="rId31" Type="http://schemas.openxmlformats.org/officeDocument/2006/relationships/image" Target="../media/image312.png"/><Relationship Id="rId44" Type="http://schemas.openxmlformats.org/officeDocument/2006/relationships/image" Target="../media/image116.png"/><Relationship Id="rId4" Type="http://schemas.openxmlformats.org/officeDocument/2006/relationships/slide" Target="slide23.xml"/><Relationship Id="rId9" Type="http://schemas.openxmlformats.org/officeDocument/2006/relationships/image" Target="../media/image294.png"/><Relationship Id="rId14" Type="http://schemas.openxmlformats.org/officeDocument/2006/relationships/image" Target="../media/image297.png"/><Relationship Id="rId22" Type="http://schemas.openxmlformats.org/officeDocument/2006/relationships/image" Target="../media/image304.png"/><Relationship Id="rId27" Type="http://schemas.openxmlformats.org/officeDocument/2006/relationships/image" Target="../media/image308.png"/><Relationship Id="rId30" Type="http://schemas.openxmlformats.org/officeDocument/2006/relationships/image" Target="../media/image311.png"/><Relationship Id="rId35" Type="http://schemas.openxmlformats.org/officeDocument/2006/relationships/image" Target="../media/image316.png"/><Relationship Id="rId43" Type="http://schemas.openxmlformats.org/officeDocument/2006/relationships/image" Target="../media/image1.png"/><Relationship Id="rId48" Type="http://schemas.openxmlformats.org/officeDocument/2006/relationships/image" Target="../media/image26.png"/><Relationship Id="rId8" Type="http://schemas.openxmlformats.org/officeDocument/2006/relationships/slide" Target="slide27.xml"/><Relationship Id="rId3" Type="http://schemas.openxmlformats.org/officeDocument/2006/relationships/image" Target="../media/image291.png"/><Relationship Id="rId12" Type="http://schemas.openxmlformats.org/officeDocument/2006/relationships/slide" Target="slide24.xml"/><Relationship Id="rId17" Type="http://schemas.openxmlformats.org/officeDocument/2006/relationships/image" Target="../media/image299.png"/><Relationship Id="rId25" Type="http://schemas.openxmlformats.org/officeDocument/2006/relationships/image" Target="../media/image306.png"/><Relationship Id="rId33" Type="http://schemas.openxmlformats.org/officeDocument/2006/relationships/image" Target="../media/image314.png"/><Relationship Id="rId38" Type="http://schemas.openxmlformats.org/officeDocument/2006/relationships/image" Target="../media/image319.png"/><Relationship Id="rId46" Type="http://schemas.openxmlformats.org/officeDocument/2006/relationships/image" Target="../media/image71.svg"/><Relationship Id="rId20" Type="http://schemas.openxmlformats.org/officeDocument/2006/relationships/image" Target="../media/image302.png"/><Relationship Id="rId41" Type="http://schemas.openxmlformats.org/officeDocument/2006/relationships/image" Target="../media/image3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media51.mp3"/><Relationship Id="rId13" Type="http://schemas.openxmlformats.org/officeDocument/2006/relationships/image" Target="../media/image1.png"/><Relationship Id="rId18" Type="http://schemas.openxmlformats.org/officeDocument/2006/relationships/image" Target="../media/image328.png"/><Relationship Id="rId26" Type="http://schemas.openxmlformats.org/officeDocument/2006/relationships/image" Target="../media/image332.png"/><Relationship Id="rId3" Type="http://schemas.microsoft.com/office/2007/relationships/media" Target="../media/media49.mp3"/><Relationship Id="rId21" Type="http://schemas.openxmlformats.org/officeDocument/2006/relationships/slide" Target="slide20.xml"/><Relationship Id="rId7" Type="http://schemas.microsoft.com/office/2007/relationships/media" Target="../media/media51.mp3"/><Relationship Id="rId12" Type="http://schemas.openxmlformats.org/officeDocument/2006/relationships/image" Target="../media/image25.png"/><Relationship Id="rId17" Type="http://schemas.openxmlformats.org/officeDocument/2006/relationships/image" Target="../media/image327.png"/><Relationship Id="rId25" Type="http://schemas.openxmlformats.org/officeDocument/2006/relationships/image" Target="../media/image331.png"/><Relationship Id="rId2" Type="http://schemas.openxmlformats.org/officeDocument/2006/relationships/audio" Target="../media/media48.mp3"/><Relationship Id="rId16" Type="http://schemas.openxmlformats.org/officeDocument/2006/relationships/image" Target="../media/image326.gif"/><Relationship Id="rId20" Type="http://schemas.openxmlformats.org/officeDocument/2006/relationships/image" Target="../media/image330.png"/><Relationship Id="rId1" Type="http://schemas.microsoft.com/office/2007/relationships/media" Target="../media/media48.mp3"/><Relationship Id="rId6" Type="http://schemas.openxmlformats.org/officeDocument/2006/relationships/audio" Target="../media/media50.mp3"/><Relationship Id="rId11" Type="http://schemas.openxmlformats.org/officeDocument/2006/relationships/image" Target="../media/image323.gif"/><Relationship Id="rId24" Type="http://schemas.openxmlformats.org/officeDocument/2006/relationships/image" Target="../media/image23.png"/><Relationship Id="rId5" Type="http://schemas.microsoft.com/office/2007/relationships/media" Target="../media/media50.mp3"/><Relationship Id="rId15" Type="http://schemas.openxmlformats.org/officeDocument/2006/relationships/image" Target="../media/image325.gif"/><Relationship Id="rId23" Type="http://schemas.openxmlformats.org/officeDocument/2006/relationships/image" Target="../media/image126.png"/><Relationship Id="rId28" Type="http://schemas.openxmlformats.org/officeDocument/2006/relationships/image" Target="../media/image334.png"/><Relationship Id="rId10" Type="http://schemas.openxmlformats.org/officeDocument/2006/relationships/notesSlide" Target="../notesSlides/notesSlide9.xml"/><Relationship Id="rId19" Type="http://schemas.openxmlformats.org/officeDocument/2006/relationships/image" Target="../media/image329.png"/><Relationship Id="rId4" Type="http://schemas.openxmlformats.org/officeDocument/2006/relationships/audio" Target="../media/media49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324.gif"/><Relationship Id="rId22" Type="http://schemas.openxmlformats.org/officeDocument/2006/relationships/image" Target="../media/image125.png"/><Relationship Id="rId27" Type="http://schemas.openxmlformats.org/officeDocument/2006/relationships/image" Target="../media/image3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media55.mp3"/><Relationship Id="rId13" Type="http://schemas.openxmlformats.org/officeDocument/2006/relationships/image" Target="../media/image336.gif"/><Relationship Id="rId18" Type="http://schemas.openxmlformats.org/officeDocument/2006/relationships/image" Target="../media/image341.png"/><Relationship Id="rId26" Type="http://schemas.openxmlformats.org/officeDocument/2006/relationships/image" Target="../media/image345.png"/><Relationship Id="rId3" Type="http://schemas.microsoft.com/office/2007/relationships/media" Target="../media/media53.mp3"/><Relationship Id="rId21" Type="http://schemas.openxmlformats.org/officeDocument/2006/relationships/image" Target="../media/image125.png"/><Relationship Id="rId7" Type="http://schemas.microsoft.com/office/2007/relationships/media" Target="../media/media55.mp3"/><Relationship Id="rId12" Type="http://schemas.openxmlformats.org/officeDocument/2006/relationships/image" Target="../media/image335.gif"/><Relationship Id="rId17" Type="http://schemas.openxmlformats.org/officeDocument/2006/relationships/image" Target="../media/image340.png"/><Relationship Id="rId25" Type="http://schemas.openxmlformats.org/officeDocument/2006/relationships/image" Target="../media/image344.png"/><Relationship Id="rId2" Type="http://schemas.openxmlformats.org/officeDocument/2006/relationships/audio" Target="../media/media52.mp3"/><Relationship Id="rId16" Type="http://schemas.openxmlformats.org/officeDocument/2006/relationships/image" Target="../media/image339.png"/><Relationship Id="rId20" Type="http://schemas.openxmlformats.org/officeDocument/2006/relationships/slide" Target="slide20.xml"/><Relationship Id="rId1" Type="http://schemas.microsoft.com/office/2007/relationships/media" Target="../media/media52.mp3"/><Relationship Id="rId6" Type="http://schemas.openxmlformats.org/officeDocument/2006/relationships/audio" Target="../media/media54.mp3"/><Relationship Id="rId11" Type="http://schemas.openxmlformats.org/officeDocument/2006/relationships/image" Target="../media/image1.png"/><Relationship Id="rId24" Type="http://schemas.openxmlformats.org/officeDocument/2006/relationships/image" Target="../media/image343.png"/><Relationship Id="rId5" Type="http://schemas.microsoft.com/office/2007/relationships/media" Target="../media/media54.mp3"/><Relationship Id="rId15" Type="http://schemas.openxmlformats.org/officeDocument/2006/relationships/image" Target="../media/image338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342.png"/><Relationship Id="rId4" Type="http://schemas.openxmlformats.org/officeDocument/2006/relationships/audio" Target="../media/media53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337.gif"/><Relationship Id="rId22" Type="http://schemas.openxmlformats.org/officeDocument/2006/relationships/image" Target="../media/image126.png"/><Relationship Id="rId27" Type="http://schemas.openxmlformats.org/officeDocument/2006/relationships/image" Target="../media/image34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media59.mp3"/><Relationship Id="rId13" Type="http://schemas.openxmlformats.org/officeDocument/2006/relationships/image" Target="../media/image348.gif"/><Relationship Id="rId18" Type="http://schemas.openxmlformats.org/officeDocument/2006/relationships/image" Target="../media/image353.png"/><Relationship Id="rId26" Type="http://schemas.openxmlformats.org/officeDocument/2006/relationships/image" Target="../media/image357.png"/><Relationship Id="rId3" Type="http://schemas.microsoft.com/office/2007/relationships/media" Target="../media/media57.mp3"/><Relationship Id="rId21" Type="http://schemas.openxmlformats.org/officeDocument/2006/relationships/image" Target="../media/image125.png"/><Relationship Id="rId7" Type="http://schemas.microsoft.com/office/2007/relationships/media" Target="../media/media59.mp3"/><Relationship Id="rId12" Type="http://schemas.openxmlformats.org/officeDocument/2006/relationships/image" Target="../media/image347.gif"/><Relationship Id="rId17" Type="http://schemas.openxmlformats.org/officeDocument/2006/relationships/image" Target="../media/image352.png"/><Relationship Id="rId25" Type="http://schemas.openxmlformats.org/officeDocument/2006/relationships/image" Target="../media/image356.png"/><Relationship Id="rId2" Type="http://schemas.openxmlformats.org/officeDocument/2006/relationships/audio" Target="../media/media56.mp3"/><Relationship Id="rId16" Type="http://schemas.openxmlformats.org/officeDocument/2006/relationships/image" Target="../media/image351.png"/><Relationship Id="rId20" Type="http://schemas.openxmlformats.org/officeDocument/2006/relationships/slide" Target="slide20.xml"/><Relationship Id="rId1" Type="http://schemas.microsoft.com/office/2007/relationships/media" Target="../media/media56.mp3"/><Relationship Id="rId6" Type="http://schemas.openxmlformats.org/officeDocument/2006/relationships/audio" Target="../media/media58.mp3"/><Relationship Id="rId11" Type="http://schemas.openxmlformats.org/officeDocument/2006/relationships/image" Target="../media/image1.png"/><Relationship Id="rId24" Type="http://schemas.openxmlformats.org/officeDocument/2006/relationships/image" Target="../media/image355.png"/><Relationship Id="rId5" Type="http://schemas.microsoft.com/office/2007/relationships/media" Target="../media/media58.mp3"/><Relationship Id="rId15" Type="http://schemas.openxmlformats.org/officeDocument/2006/relationships/image" Target="../media/image350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354.png"/><Relationship Id="rId4" Type="http://schemas.openxmlformats.org/officeDocument/2006/relationships/audio" Target="../media/media57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349.gif"/><Relationship Id="rId22" Type="http://schemas.openxmlformats.org/officeDocument/2006/relationships/image" Target="../media/image126.png"/><Relationship Id="rId27" Type="http://schemas.openxmlformats.org/officeDocument/2006/relationships/image" Target="../media/image35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63.mp3"/><Relationship Id="rId13" Type="http://schemas.openxmlformats.org/officeDocument/2006/relationships/image" Target="../media/image360.gif"/><Relationship Id="rId18" Type="http://schemas.openxmlformats.org/officeDocument/2006/relationships/image" Target="../media/image365.png"/><Relationship Id="rId26" Type="http://schemas.openxmlformats.org/officeDocument/2006/relationships/image" Target="../media/image369.png"/><Relationship Id="rId3" Type="http://schemas.microsoft.com/office/2007/relationships/media" Target="../media/media61.mp3"/><Relationship Id="rId21" Type="http://schemas.openxmlformats.org/officeDocument/2006/relationships/image" Target="../media/image125.png"/><Relationship Id="rId7" Type="http://schemas.microsoft.com/office/2007/relationships/media" Target="../media/media63.mp3"/><Relationship Id="rId12" Type="http://schemas.openxmlformats.org/officeDocument/2006/relationships/image" Target="../media/image359.gif"/><Relationship Id="rId17" Type="http://schemas.openxmlformats.org/officeDocument/2006/relationships/image" Target="../media/image364.png"/><Relationship Id="rId25" Type="http://schemas.openxmlformats.org/officeDocument/2006/relationships/image" Target="../media/image368.png"/><Relationship Id="rId2" Type="http://schemas.openxmlformats.org/officeDocument/2006/relationships/audio" Target="../media/media60.mp3"/><Relationship Id="rId16" Type="http://schemas.openxmlformats.org/officeDocument/2006/relationships/image" Target="../media/image363.png"/><Relationship Id="rId20" Type="http://schemas.openxmlformats.org/officeDocument/2006/relationships/slide" Target="slide20.xml"/><Relationship Id="rId1" Type="http://schemas.microsoft.com/office/2007/relationships/media" Target="../media/media60.mp3"/><Relationship Id="rId6" Type="http://schemas.openxmlformats.org/officeDocument/2006/relationships/audio" Target="../media/media62.mp3"/><Relationship Id="rId11" Type="http://schemas.openxmlformats.org/officeDocument/2006/relationships/image" Target="../media/image1.png"/><Relationship Id="rId24" Type="http://schemas.openxmlformats.org/officeDocument/2006/relationships/image" Target="../media/image367.png"/><Relationship Id="rId5" Type="http://schemas.microsoft.com/office/2007/relationships/media" Target="../media/media62.mp3"/><Relationship Id="rId15" Type="http://schemas.openxmlformats.org/officeDocument/2006/relationships/image" Target="../media/image362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366.png"/><Relationship Id="rId4" Type="http://schemas.openxmlformats.org/officeDocument/2006/relationships/audio" Target="../media/media61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361.gif"/><Relationship Id="rId22" Type="http://schemas.openxmlformats.org/officeDocument/2006/relationships/image" Target="../media/image126.png"/><Relationship Id="rId27" Type="http://schemas.openxmlformats.org/officeDocument/2006/relationships/image" Target="../media/image37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media67.mp3"/><Relationship Id="rId13" Type="http://schemas.openxmlformats.org/officeDocument/2006/relationships/image" Target="../media/image372.gif"/><Relationship Id="rId18" Type="http://schemas.openxmlformats.org/officeDocument/2006/relationships/image" Target="../media/image377.png"/><Relationship Id="rId26" Type="http://schemas.openxmlformats.org/officeDocument/2006/relationships/image" Target="../media/image381.png"/><Relationship Id="rId3" Type="http://schemas.microsoft.com/office/2007/relationships/media" Target="../media/media65.mp3"/><Relationship Id="rId21" Type="http://schemas.openxmlformats.org/officeDocument/2006/relationships/image" Target="../media/image125.png"/><Relationship Id="rId7" Type="http://schemas.microsoft.com/office/2007/relationships/media" Target="../media/media67.mp3"/><Relationship Id="rId12" Type="http://schemas.openxmlformats.org/officeDocument/2006/relationships/image" Target="../media/image371.gif"/><Relationship Id="rId17" Type="http://schemas.openxmlformats.org/officeDocument/2006/relationships/image" Target="../media/image376.png"/><Relationship Id="rId25" Type="http://schemas.openxmlformats.org/officeDocument/2006/relationships/image" Target="../media/image380.png"/><Relationship Id="rId2" Type="http://schemas.openxmlformats.org/officeDocument/2006/relationships/audio" Target="../media/media64.mp3"/><Relationship Id="rId16" Type="http://schemas.openxmlformats.org/officeDocument/2006/relationships/image" Target="../media/image375.png"/><Relationship Id="rId20" Type="http://schemas.openxmlformats.org/officeDocument/2006/relationships/slide" Target="slide20.xml"/><Relationship Id="rId1" Type="http://schemas.microsoft.com/office/2007/relationships/media" Target="../media/media64.mp3"/><Relationship Id="rId6" Type="http://schemas.openxmlformats.org/officeDocument/2006/relationships/audio" Target="../media/media66.mp3"/><Relationship Id="rId11" Type="http://schemas.openxmlformats.org/officeDocument/2006/relationships/image" Target="../media/image1.png"/><Relationship Id="rId24" Type="http://schemas.openxmlformats.org/officeDocument/2006/relationships/image" Target="../media/image379.png"/><Relationship Id="rId5" Type="http://schemas.microsoft.com/office/2007/relationships/media" Target="../media/media66.mp3"/><Relationship Id="rId15" Type="http://schemas.openxmlformats.org/officeDocument/2006/relationships/image" Target="../media/image374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378.png"/><Relationship Id="rId4" Type="http://schemas.openxmlformats.org/officeDocument/2006/relationships/audio" Target="../media/media65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373.gif"/><Relationship Id="rId22" Type="http://schemas.openxmlformats.org/officeDocument/2006/relationships/image" Target="../media/image126.png"/><Relationship Id="rId27" Type="http://schemas.openxmlformats.org/officeDocument/2006/relationships/image" Target="../media/image38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media71.mp3"/><Relationship Id="rId13" Type="http://schemas.openxmlformats.org/officeDocument/2006/relationships/image" Target="../media/image384.gif"/><Relationship Id="rId18" Type="http://schemas.openxmlformats.org/officeDocument/2006/relationships/image" Target="../media/image389.png"/><Relationship Id="rId26" Type="http://schemas.openxmlformats.org/officeDocument/2006/relationships/image" Target="../media/image393.png"/><Relationship Id="rId3" Type="http://schemas.microsoft.com/office/2007/relationships/media" Target="../media/media69.mp3"/><Relationship Id="rId21" Type="http://schemas.openxmlformats.org/officeDocument/2006/relationships/image" Target="../media/image125.png"/><Relationship Id="rId7" Type="http://schemas.microsoft.com/office/2007/relationships/media" Target="../media/media71.mp3"/><Relationship Id="rId12" Type="http://schemas.openxmlformats.org/officeDocument/2006/relationships/image" Target="../media/image383.gif"/><Relationship Id="rId17" Type="http://schemas.openxmlformats.org/officeDocument/2006/relationships/image" Target="../media/image388.png"/><Relationship Id="rId25" Type="http://schemas.openxmlformats.org/officeDocument/2006/relationships/image" Target="../media/image392.png"/><Relationship Id="rId2" Type="http://schemas.openxmlformats.org/officeDocument/2006/relationships/audio" Target="../media/media68.mp3"/><Relationship Id="rId16" Type="http://schemas.openxmlformats.org/officeDocument/2006/relationships/image" Target="../media/image387.png"/><Relationship Id="rId20" Type="http://schemas.openxmlformats.org/officeDocument/2006/relationships/slide" Target="slide20.xml"/><Relationship Id="rId1" Type="http://schemas.microsoft.com/office/2007/relationships/media" Target="../media/media68.mp3"/><Relationship Id="rId6" Type="http://schemas.openxmlformats.org/officeDocument/2006/relationships/audio" Target="../media/media70.mp3"/><Relationship Id="rId11" Type="http://schemas.openxmlformats.org/officeDocument/2006/relationships/image" Target="../media/image1.png"/><Relationship Id="rId24" Type="http://schemas.openxmlformats.org/officeDocument/2006/relationships/image" Target="../media/image391.png"/><Relationship Id="rId5" Type="http://schemas.microsoft.com/office/2007/relationships/media" Target="../media/media70.mp3"/><Relationship Id="rId15" Type="http://schemas.openxmlformats.org/officeDocument/2006/relationships/image" Target="../media/image386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390.png"/><Relationship Id="rId4" Type="http://schemas.openxmlformats.org/officeDocument/2006/relationships/audio" Target="../media/media69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385.gif"/><Relationship Id="rId22" Type="http://schemas.openxmlformats.org/officeDocument/2006/relationships/image" Target="../media/image1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media75.mp3"/><Relationship Id="rId13" Type="http://schemas.openxmlformats.org/officeDocument/2006/relationships/image" Target="../media/image395.gif"/><Relationship Id="rId18" Type="http://schemas.openxmlformats.org/officeDocument/2006/relationships/image" Target="../media/image400.png"/><Relationship Id="rId26" Type="http://schemas.openxmlformats.org/officeDocument/2006/relationships/image" Target="../media/image404.png"/><Relationship Id="rId3" Type="http://schemas.microsoft.com/office/2007/relationships/media" Target="../media/media73.mp3"/><Relationship Id="rId21" Type="http://schemas.openxmlformats.org/officeDocument/2006/relationships/image" Target="../media/image125.png"/><Relationship Id="rId7" Type="http://schemas.microsoft.com/office/2007/relationships/media" Target="../media/media75.mp3"/><Relationship Id="rId12" Type="http://schemas.openxmlformats.org/officeDocument/2006/relationships/image" Target="../media/image394.gif"/><Relationship Id="rId17" Type="http://schemas.openxmlformats.org/officeDocument/2006/relationships/image" Target="../media/image399.png"/><Relationship Id="rId25" Type="http://schemas.openxmlformats.org/officeDocument/2006/relationships/image" Target="../media/image403.png"/><Relationship Id="rId2" Type="http://schemas.openxmlformats.org/officeDocument/2006/relationships/audio" Target="../media/media72.mp3"/><Relationship Id="rId16" Type="http://schemas.openxmlformats.org/officeDocument/2006/relationships/image" Target="../media/image398.png"/><Relationship Id="rId20" Type="http://schemas.openxmlformats.org/officeDocument/2006/relationships/slide" Target="slide20.xml"/><Relationship Id="rId1" Type="http://schemas.microsoft.com/office/2007/relationships/media" Target="../media/media72.mp3"/><Relationship Id="rId6" Type="http://schemas.openxmlformats.org/officeDocument/2006/relationships/audio" Target="../media/media74.mp3"/><Relationship Id="rId11" Type="http://schemas.openxmlformats.org/officeDocument/2006/relationships/image" Target="../media/image1.png"/><Relationship Id="rId24" Type="http://schemas.openxmlformats.org/officeDocument/2006/relationships/image" Target="../media/image402.png"/><Relationship Id="rId5" Type="http://schemas.microsoft.com/office/2007/relationships/media" Target="../media/media74.mp3"/><Relationship Id="rId15" Type="http://schemas.openxmlformats.org/officeDocument/2006/relationships/image" Target="../media/image397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401.png"/><Relationship Id="rId4" Type="http://schemas.openxmlformats.org/officeDocument/2006/relationships/audio" Target="../media/media73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396.gif"/><Relationship Id="rId22" Type="http://schemas.openxmlformats.org/officeDocument/2006/relationships/image" Target="../media/image126.png"/><Relationship Id="rId27" Type="http://schemas.openxmlformats.org/officeDocument/2006/relationships/image" Target="../media/image40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media79.mp3"/><Relationship Id="rId13" Type="http://schemas.openxmlformats.org/officeDocument/2006/relationships/image" Target="../media/image407.gif"/><Relationship Id="rId18" Type="http://schemas.openxmlformats.org/officeDocument/2006/relationships/image" Target="../media/image412.png"/><Relationship Id="rId3" Type="http://schemas.microsoft.com/office/2007/relationships/media" Target="../media/media77.mp3"/><Relationship Id="rId21" Type="http://schemas.openxmlformats.org/officeDocument/2006/relationships/image" Target="../media/image125.png"/><Relationship Id="rId7" Type="http://schemas.microsoft.com/office/2007/relationships/media" Target="../media/media79.mp3"/><Relationship Id="rId12" Type="http://schemas.openxmlformats.org/officeDocument/2006/relationships/image" Target="../media/image406.gif"/><Relationship Id="rId17" Type="http://schemas.openxmlformats.org/officeDocument/2006/relationships/image" Target="../media/image411.png"/><Relationship Id="rId25" Type="http://schemas.openxmlformats.org/officeDocument/2006/relationships/image" Target="../media/image415.png"/><Relationship Id="rId2" Type="http://schemas.openxmlformats.org/officeDocument/2006/relationships/audio" Target="../media/media76.mp3"/><Relationship Id="rId16" Type="http://schemas.openxmlformats.org/officeDocument/2006/relationships/image" Target="../media/image410.png"/><Relationship Id="rId20" Type="http://schemas.openxmlformats.org/officeDocument/2006/relationships/slide" Target="slide20.xml"/><Relationship Id="rId1" Type="http://schemas.microsoft.com/office/2007/relationships/media" Target="../media/media76.mp3"/><Relationship Id="rId6" Type="http://schemas.openxmlformats.org/officeDocument/2006/relationships/audio" Target="../media/media78.mp3"/><Relationship Id="rId11" Type="http://schemas.openxmlformats.org/officeDocument/2006/relationships/image" Target="../media/image1.png"/><Relationship Id="rId24" Type="http://schemas.openxmlformats.org/officeDocument/2006/relationships/image" Target="../media/image414.png"/><Relationship Id="rId5" Type="http://schemas.microsoft.com/office/2007/relationships/media" Target="../media/media78.mp3"/><Relationship Id="rId15" Type="http://schemas.openxmlformats.org/officeDocument/2006/relationships/image" Target="../media/image409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413.png"/><Relationship Id="rId4" Type="http://schemas.openxmlformats.org/officeDocument/2006/relationships/audio" Target="../media/media77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08.gif"/><Relationship Id="rId22" Type="http://schemas.openxmlformats.org/officeDocument/2006/relationships/image" Target="../media/image12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18.png"/><Relationship Id="rId2" Type="http://schemas.openxmlformats.org/officeDocument/2006/relationships/video" Target="../media/media80.mp4"/><Relationship Id="rId1" Type="http://schemas.microsoft.com/office/2007/relationships/media" Target="../media/media80.mp4"/><Relationship Id="rId6" Type="http://schemas.openxmlformats.org/officeDocument/2006/relationships/image" Target="../media/image417.jpg"/><Relationship Id="rId5" Type="http://schemas.openxmlformats.org/officeDocument/2006/relationships/image" Target="../media/image416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4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3.png"/><Relationship Id="rId3" Type="http://schemas.microsoft.com/office/2007/relationships/media" Target="../media/media2.wav"/><Relationship Id="rId7" Type="http://schemas.openxmlformats.org/officeDocument/2006/relationships/image" Target="../media/image18.jpeg"/><Relationship Id="rId12" Type="http://schemas.openxmlformats.org/officeDocument/2006/relationships/image" Target="../media/image22.png"/><Relationship Id="rId2" Type="http://schemas.openxmlformats.org/officeDocument/2006/relationships/audio" Target="../media/media1.wav"/><Relationship Id="rId16" Type="http://schemas.openxmlformats.org/officeDocument/2006/relationships/image" Target="../media/image26.png"/><Relationship Id="rId1" Type="http://schemas.microsoft.com/office/2007/relationships/media" Target="../media/media1.wav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21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audio" Target="../media/media2.wav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5.png"/><Relationship Id="rId13" Type="http://schemas.openxmlformats.org/officeDocument/2006/relationships/image" Target="../media/image116.png"/><Relationship Id="rId18" Type="http://schemas.openxmlformats.org/officeDocument/2006/relationships/image" Target="../media/image431.png"/><Relationship Id="rId3" Type="http://schemas.openxmlformats.org/officeDocument/2006/relationships/image" Target="../media/image420.png"/><Relationship Id="rId7" Type="http://schemas.openxmlformats.org/officeDocument/2006/relationships/image" Target="../media/image424.png"/><Relationship Id="rId12" Type="http://schemas.openxmlformats.org/officeDocument/2006/relationships/image" Target="../media/image426.png"/><Relationship Id="rId17" Type="http://schemas.openxmlformats.org/officeDocument/2006/relationships/image" Target="../media/image430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3.png"/><Relationship Id="rId11" Type="http://schemas.openxmlformats.org/officeDocument/2006/relationships/image" Target="../media/image28.png"/><Relationship Id="rId5" Type="http://schemas.openxmlformats.org/officeDocument/2006/relationships/image" Target="../media/image422.png"/><Relationship Id="rId15" Type="http://schemas.openxmlformats.org/officeDocument/2006/relationships/image" Target="../media/image428.png"/><Relationship Id="rId10" Type="http://schemas.openxmlformats.org/officeDocument/2006/relationships/image" Target="../media/image1.png"/><Relationship Id="rId19" Type="http://schemas.openxmlformats.org/officeDocument/2006/relationships/image" Target="../media/image432.png"/><Relationship Id="rId4" Type="http://schemas.openxmlformats.org/officeDocument/2006/relationships/image" Target="../media/image421.png"/><Relationship Id="rId9" Type="http://schemas.openxmlformats.org/officeDocument/2006/relationships/image" Target="../media/image25.png"/><Relationship Id="rId14" Type="http://schemas.openxmlformats.org/officeDocument/2006/relationships/image" Target="../media/image4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433.pn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8.png"/><Relationship Id="rId13" Type="http://schemas.openxmlformats.org/officeDocument/2006/relationships/image" Target="../media/image429.png"/><Relationship Id="rId18" Type="http://schemas.openxmlformats.org/officeDocument/2006/relationships/image" Target="../media/image445.png"/><Relationship Id="rId3" Type="http://schemas.openxmlformats.org/officeDocument/2006/relationships/image" Target="../media/image1.png"/><Relationship Id="rId7" Type="http://schemas.openxmlformats.org/officeDocument/2006/relationships/image" Target="../media/image437.png"/><Relationship Id="rId12" Type="http://schemas.openxmlformats.org/officeDocument/2006/relationships/image" Target="../media/image428.png"/><Relationship Id="rId17" Type="http://schemas.openxmlformats.org/officeDocument/2006/relationships/image" Target="../media/image444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4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6.png"/><Relationship Id="rId11" Type="http://schemas.openxmlformats.org/officeDocument/2006/relationships/image" Target="../media/image441.png"/><Relationship Id="rId5" Type="http://schemas.openxmlformats.org/officeDocument/2006/relationships/image" Target="../media/image25.png"/><Relationship Id="rId15" Type="http://schemas.openxmlformats.org/officeDocument/2006/relationships/image" Target="../media/image442.png"/><Relationship Id="rId10" Type="http://schemas.openxmlformats.org/officeDocument/2006/relationships/image" Target="../media/image440.png"/><Relationship Id="rId4" Type="http://schemas.openxmlformats.org/officeDocument/2006/relationships/image" Target="../media/image435.png"/><Relationship Id="rId9" Type="http://schemas.openxmlformats.org/officeDocument/2006/relationships/image" Target="../media/image439.png"/><Relationship Id="rId1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5.png"/><Relationship Id="rId7" Type="http://schemas.openxmlformats.org/officeDocument/2006/relationships/image" Target="../media/image4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4.png"/><Relationship Id="rId5" Type="http://schemas.openxmlformats.org/officeDocument/2006/relationships/image" Target="../media/image28.png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9.png"/><Relationship Id="rId13" Type="http://schemas.openxmlformats.org/officeDocument/2006/relationships/image" Target="../media/image429.png"/><Relationship Id="rId18" Type="http://schemas.openxmlformats.org/officeDocument/2006/relationships/image" Target="../media/image456.png"/><Relationship Id="rId3" Type="http://schemas.openxmlformats.org/officeDocument/2006/relationships/image" Target="../media/image25.png"/><Relationship Id="rId7" Type="http://schemas.openxmlformats.org/officeDocument/2006/relationships/image" Target="../media/image448.png"/><Relationship Id="rId12" Type="http://schemas.openxmlformats.org/officeDocument/2006/relationships/image" Target="../media/image428.png"/><Relationship Id="rId17" Type="http://schemas.openxmlformats.org/officeDocument/2006/relationships/image" Target="../media/image455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4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7.png"/><Relationship Id="rId11" Type="http://schemas.openxmlformats.org/officeDocument/2006/relationships/image" Target="../media/image452.png"/><Relationship Id="rId5" Type="http://schemas.openxmlformats.org/officeDocument/2006/relationships/image" Target="../media/image446.png"/><Relationship Id="rId15" Type="http://schemas.openxmlformats.org/officeDocument/2006/relationships/image" Target="../media/image453.png"/><Relationship Id="rId10" Type="http://schemas.openxmlformats.org/officeDocument/2006/relationships/image" Target="../media/image451.png"/><Relationship Id="rId4" Type="http://schemas.openxmlformats.org/officeDocument/2006/relationships/image" Target="../media/image1.png"/><Relationship Id="rId9" Type="http://schemas.openxmlformats.org/officeDocument/2006/relationships/image" Target="../media/image450.png"/><Relationship Id="rId1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5.png"/><Relationship Id="rId7" Type="http://schemas.openxmlformats.org/officeDocument/2006/relationships/image" Target="../media/image45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4.png"/><Relationship Id="rId5" Type="http://schemas.openxmlformats.org/officeDocument/2006/relationships/image" Target="../media/image28.png"/><Relationship Id="rId4" Type="http://schemas.openxmlformats.org/officeDocument/2006/relationships/image" Target="../media/image1.png"/><Relationship Id="rId9" Type="http://schemas.openxmlformats.org/officeDocument/2006/relationships/image" Target="../media/image45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1.png"/><Relationship Id="rId13" Type="http://schemas.openxmlformats.org/officeDocument/2006/relationships/image" Target="../media/image428.png"/><Relationship Id="rId18" Type="http://schemas.openxmlformats.org/officeDocument/2006/relationships/image" Target="../media/image469.png"/><Relationship Id="rId3" Type="http://schemas.openxmlformats.org/officeDocument/2006/relationships/image" Target="../media/image25.png"/><Relationship Id="rId7" Type="http://schemas.openxmlformats.org/officeDocument/2006/relationships/image" Target="../media/image460.png"/><Relationship Id="rId12" Type="http://schemas.openxmlformats.org/officeDocument/2006/relationships/image" Target="../media/image465.png"/><Relationship Id="rId17" Type="http://schemas.openxmlformats.org/officeDocument/2006/relationships/image" Target="../media/image468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4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9.png"/><Relationship Id="rId11" Type="http://schemas.openxmlformats.org/officeDocument/2006/relationships/image" Target="../media/image464.png"/><Relationship Id="rId5" Type="http://schemas.openxmlformats.org/officeDocument/2006/relationships/image" Target="../media/image1.png"/><Relationship Id="rId15" Type="http://schemas.openxmlformats.org/officeDocument/2006/relationships/image" Target="../media/image466.png"/><Relationship Id="rId10" Type="http://schemas.openxmlformats.org/officeDocument/2006/relationships/image" Target="../media/image463.png"/><Relationship Id="rId4" Type="http://schemas.openxmlformats.org/officeDocument/2006/relationships/image" Target="../media/image28.png"/><Relationship Id="rId9" Type="http://schemas.openxmlformats.org/officeDocument/2006/relationships/image" Target="../media/image462.png"/><Relationship Id="rId14" Type="http://schemas.openxmlformats.org/officeDocument/2006/relationships/image" Target="../media/image42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5.png"/><Relationship Id="rId7" Type="http://schemas.openxmlformats.org/officeDocument/2006/relationships/image" Target="../media/image47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4.png"/><Relationship Id="rId5" Type="http://schemas.openxmlformats.org/officeDocument/2006/relationships/image" Target="../media/image28.png"/><Relationship Id="rId4" Type="http://schemas.openxmlformats.org/officeDocument/2006/relationships/image" Target="../media/image1.png"/><Relationship Id="rId9" Type="http://schemas.openxmlformats.org/officeDocument/2006/relationships/image" Target="../media/image471.png"/></Relationships>
</file>

<file path=ppt/slides/_rels/slide3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2.png"/><Relationship Id="rId18" Type="http://schemas.openxmlformats.org/officeDocument/2006/relationships/image" Target="../media/image477.png"/><Relationship Id="rId26" Type="http://schemas.openxmlformats.org/officeDocument/2006/relationships/image" Target="../media/image485.png"/><Relationship Id="rId3" Type="http://schemas.microsoft.com/office/2007/relationships/media" Target="../media/media82.mp3"/><Relationship Id="rId21" Type="http://schemas.openxmlformats.org/officeDocument/2006/relationships/image" Target="../media/image480.png"/><Relationship Id="rId34" Type="http://schemas.openxmlformats.org/officeDocument/2006/relationships/image" Target="../media/image492.png"/><Relationship Id="rId7" Type="http://schemas.microsoft.com/office/2007/relationships/media" Target="../media/media84.mp3"/><Relationship Id="rId12" Type="http://schemas.openxmlformats.org/officeDocument/2006/relationships/image" Target="../media/image1.png"/><Relationship Id="rId17" Type="http://schemas.openxmlformats.org/officeDocument/2006/relationships/image" Target="../media/image476.png"/><Relationship Id="rId25" Type="http://schemas.openxmlformats.org/officeDocument/2006/relationships/image" Target="../media/image484.png"/><Relationship Id="rId33" Type="http://schemas.openxmlformats.org/officeDocument/2006/relationships/image" Target="../media/image21.png"/><Relationship Id="rId2" Type="http://schemas.openxmlformats.org/officeDocument/2006/relationships/audio" Target="../media/media81.mp3"/><Relationship Id="rId16" Type="http://schemas.openxmlformats.org/officeDocument/2006/relationships/image" Target="../media/image475.png"/><Relationship Id="rId20" Type="http://schemas.openxmlformats.org/officeDocument/2006/relationships/image" Target="../media/image479.png"/><Relationship Id="rId29" Type="http://schemas.openxmlformats.org/officeDocument/2006/relationships/image" Target="../media/image488.png"/><Relationship Id="rId1" Type="http://schemas.microsoft.com/office/2007/relationships/media" Target="../media/media81.mp3"/><Relationship Id="rId6" Type="http://schemas.openxmlformats.org/officeDocument/2006/relationships/audio" Target="../media/media83.mp3"/><Relationship Id="rId11" Type="http://schemas.openxmlformats.org/officeDocument/2006/relationships/image" Target="../media/image25.png"/><Relationship Id="rId24" Type="http://schemas.openxmlformats.org/officeDocument/2006/relationships/image" Target="../media/image483.png"/><Relationship Id="rId32" Type="http://schemas.openxmlformats.org/officeDocument/2006/relationships/image" Target="../media/image491.png"/><Relationship Id="rId5" Type="http://schemas.microsoft.com/office/2007/relationships/media" Target="../media/media83.mp3"/><Relationship Id="rId15" Type="http://schemas.openxmlformats.org/officeDocument/2006/relationships/image" Target="../media/image474.png"/><Relationship Id="rId23" Type="http://schemas.openxmlformats.org/officeDocument/2006/relationships/image" Target="../media/image482.svg"/><Relationship Id="rId28" Type="http://schemas.openxmlformats.org/officeDocument/2006/relationships/image" Target="../media/image487.png"/><Relationship Id="rId36" Type="http://schemas.openxmlformats.org/officeDocument/2006/relationships/image" Target="../media/image23.png"/><Relationship Id="rId10" Type="http://schemas.openxmlformats.org/officeDocument/2006/relationships/notesSlide" Target="../notesSlides/notesSlide19.xml"/><Relationship Id="rId19" Type="http://schemas.openxmlformats.org/officeDocument/2006/relationships/image" Target="../media/image478.svg"/><Relationship Id="rId31" Type="http://schemas.openxmlformats.org/officeDocument/2006/relationships/image" Target="../media/image490.svg"/><Relationship Id="rId4" Type="http://schemas.openxmlformats.org/officeDocument/2006/relationships/audio" Target="../media/media82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473.svg"/><Relationship Id="rId22" Type="http://schemas.openxmlformats.org/officeDocument/2006/relationships/image" Target="../media/image481.png"/><Relationship Id="rId27" Type="http://schemas.openxmlformats.org/officeDocument/2006/relationships/image" Target="../media/image486.svg"/><Relationship Id="rId30" Type="http://schemas.openxmlformats.org/officeDocument/2006/relationships/image" Target="../media/image489.png"/><Relationship Id="rId35" Type="http://schemas.openxmlformats.org/officeDocument/2006/relationships/image" Target="../media/image26.png"/><Relationship Id="rId8" Type="http://schemas.openxmlformats.org/officeDocument/2006/relationships/audio" Target="../media/media84.mp3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4.png"/><Relationship Id="rId13" Type="http://schemas.openxmlformats.org/officeDocument/2006/relationships/image" Target="../media/image496.png"/><Relationship Id="rId3" Type="http://schemas.openxmlformats.org/officeDocument/2006/relationships/image" Target="../media/image25.png"/><Relationship Id="rId7" Type="http://schemas.openxmlformats.org/officeDocument/2006/relationships/image" Target="../media/image480.png"/><Relationship Id="rId12" Type="http://schemas.openxmlformats.org/officeDocument/2006/relationships/image" Target="../media/image495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71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6.png"/><Relationship Id="rId11" Type="http://schemas.openxmlformats.org/officeDocument/2006/relationships/image" Target="../media/image494.png"/><Relationship Id="rId5" Type="http://schemas.openxmlformats.org/officeDocument/2006/relationships/image" Target="../media/image28.png"/><Relationship Id="rId15" Type="http://schemas.openxmlformats.org/officeDocument/2006/relationships/image" Target="../media/image70.png"/><Relationship Id="rId10" Type="http://schemas.openxmlformats.org/officeDocument/2006/relationships/image" Target="../media/image493.png"/><Relationship Id="rId4" Type="http://schemas.openxmlformats.org/officeDocument/2006/relationships/image" Target="../media/image1.png"/><Relationship Id="rId9" Type="http://schemas.openxmlformats.org/officeDocument/2006/relationships/image" Target="../media/image488.png"/><Relationship Id="rId14" Type="http://schemas.openxmlformats.org/officeDocument/2006/relationships/image" Target="../media/image497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" Type="http://schemas.openxmlformats.org/officeDocument/2006/relationships/image" Target="../media/image27.jpeg"/><Relationship Id="rId21" Type="http://schemas.openxmlformats.org/officeDocument/2006/relationships/image" Target="../media/image43.png"/><Relationship Id="rId34" Type="http://schemas.openxmlformats.org/officeDocument/2006/relationships/image" Target="../media/image56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33" Type="http://schemas.openxmlformats.org/officeDocument/2006/relationships/image" Target="../media/image5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29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32" Type="http://schemas.openxmlformats.org/officeDocument/2006/relationships/image" Target="../media/image54.png"/><Relationship Id="rId5" Type="http://schemas.openxmlformats.org/officeDocument/2006/relationships/image" Target="../media/image25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28" Type="http://schemas.openxmlformats.org/officeDocument/2006/relationships/image" Target="../media/image50.png"/><Relationship Id="rId36" Type="http://schemas.openxmlformats.org/officeDocument/2006/relationships/image" Target="../media/image26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31" Type="http://schemas.openxmlformats.org/officeDocument/2006/relationships/image" Target="../media/image53.png"/><Relationship Id="rId4" Type="http://schemas.openxmlformats.org/officeDocument/2006/relationships/image" Target="../media/image28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Relationship Id="rId27" Type="http://schemas.openxmlformats.org/officeDocument/2006/relationships/image" Target="../media/image49.png"/><Relationship Id="rId30" Type="http://schemas.openxmlformats.org/officeDocument/2006/relationships/image" Target="../media/image52.png"/><Relationship Id="rId35" Type="http://schemas.openxmlformats.org/officeDocument/2006/relationships/image" Target="../media/image57.png"/><Relationship Id="rId8" Type="http://schemas.openxmlformats.org/officeDocument/2006/relationships/image" Target="../media/image30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audio" Target="../media/media88.mp3"/><Relationship Id="rId13" Type="http://schemas.microsoft.com/office/2007/relationships/media" Target="../media/media91.mp3"/><Relationship Id="rId18" Type="http://schemas.openxmlformats.org/officeDocument/2006/relationships/audio" Target="../media/media93.mp3"/><Relationship Id="rId26" Type="http://schemas.openxmlformats.org/officeDocument/2006/relationships/image" Target="../media/image28.png"/><Relationship Id="rId3" Type="http://schemas.microsoft.com/office/2007/relationships/media" Target="../media/media86.mp3"/><Relationship Id="rId21" Type="http://schemas.openxmlformats.org/officeDocument/2006/relationships/slideLayout" Target="../slideLayouts/slideLayout2.xml"/><Relationship Id="rId7" Type="http://schemas.microsoft.com/office/2007/relationships/media" Target="../media/media88.mp3"/><Relationship Id="rId12" Type="http://schemas.openxmlformats.org/officeDocument/2006/relationships/audio" Target="../media/media90.mp3"/><Relationship Id="rId17" Type="http://schemas.microsoft.com/office/2007/relationships/media" Target="../media/media93.mp3"/><Relationship Id="rId25" Type="http://schemas.openxmlformats.org/officeDocument/2006/relationships/image" Target="../media/image1.png"/><Relationship Id="rId2" Type="http://schemas.openxmlformats.org/officeDocument/2006/relationships/audio" Target="../media/media85.mp3"/><Relationship Id="rId16" Type="http://schemas.openxmlformats.org/officeDocument/2006/relationships/audio" Target="../media/media92.mp3"/><Relationship Id="rId20" Type="http://schemas.openxmlformats.org/officeDocument/2006/relationships/audio" Target="../media/media94.mp3"/><Relationship Id="rId29" Type="http://schemas.openxmlformats.org/officeDocument/2006/relationships/image" Target="../media/image23.png"/><Relationship Id="rId1" Type="http://schemas.microsoft.com/office/2007/relationships/media" Target="../media/media85.mp3"/><Relationship Id="rId6" Type="http://schemas.openxmlformats.org/officeDocument/2006/relationships/audio" Target="../media/media87.mp3"/><Relationship Id="rId11" Type="http://schemas.microsoft.com/office/2007/relationships/media" Target="../media/media90.mp3"/><Relationship Id="rId24" Type="http://schemas.openxmlformats.org/officeDocument/2006/relationships/image" Target="../media/image25.png"/><Relationship Id="rId5" Type="http://schemas.microsoft.com/office/2007/relationships/media" Target="../media/media87.mp3"/><Relationship Id="rId15" Type="http://schemas.microsoft.com/office/2007/relationships/media" Target="../media/media92.mp3"/><Relationship Id="rId23" Type="http://schemas.openxmlformats.org/officeDocument/2006/relationships/image" Target="../media/image498.png"/><Relationship Id="rId28" Type="http://schemas.openxmlformats.org/officeDocument/2006/relationships/image" Target="../media/image126.png"/><Relationship Id="rId10" Type="http://schemas.openxmlformats.org/officeDocument/2006/relationships/audio" Target="../media/media89.mp3"/><Relationship Id="rId19" Type="http://schemas.microsoft.com/office/2007/relationships/media" Target="../media/media94.mp3"/><Relationship Id="rId4" Type="http://schemas.openxmlformats.org/officeDocument/2006/relationships/audio" Target="../media/media86.mp3"/><Relationship Id="rId9" Type="http://schemas.microsoft.com/office/2007/relationships/media" Target="../media/media89.mp3"/><Relationship Id="rId14" Type="http://schemas.openxmlformats.org/officeDocument/2006/relationships/audio" Target="../media/media91.mp3"/><Relationship Id="rId22" Type="http://schemas.openxmlformats.org/officeDocument/2006/relationships/notesSlide" Target="../notesSlides/notesSlide21.xml"/><Relationship Id="rId27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audio" Target="../media/media98.wav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21.png"/><Relationship Id="rId26" Type="http://schemas.openxmlformats.org/officeDocument/2006/relationships/image" Target="../media/image358.png"/><Relationship Id="rId3" Type="http://schemas.microsoft.com/office/2007/relationships/media" Target="../media/media96.wav"/><Relationship Id="rId21" Type="http://schemas.openxmlformats.org/officeDocument/2006/relationships/image" Target="../media/image26.png"/><Relationship Id="rId7" Type="http://schemas.microsoft.com/office/2007/relationships/media" Target="../media/media98.wav"/><Relationship Id="rId12" Type="http://schemas.openxmlformats.org/officeDocument/2006/relationships/audio" Target="../media/media100.wav"/><Relationship Id="rId17" Type="http://schemas.openxmlformats.org/officeDocument/2006/relationships/image" Target="../media/image28.png"/><Relationship Id="rId25" Type="http://schemas.openxmlformats.org/officeDocument/2006/relationships/image" Target="../media/image344.png"/><Relationship Id="rId2" Type="http://schemas.openxmlformats.org/officeDocument/2006/relationships/audio" Target="../media/media95.wav"/><Relationship Id="rId16" Type="http://schemas.openxmlformats.org/officeDocument/2006/relationships/image" Target="../media/image1.png"/><Relationship Id="rId20" Type="http://schemas.openxmlformats.org/officeDocument/2006/relationships/image" Target="../media/image23.png"/><Relationship Id="rId1" Type="http://schemas.microsoft.com/office/2007/relationships/media" Target="../media/media95.wav"/><Relationship Id="rId6" Type="http://schemas.openxmlformats.org/officeDocument/2006/relationships/audio" Target="../media/media97.wav"/><Relationship Id="rId11" Type="http://schemas.microsoft.com/office/2007/relationships/media" Target="../media/media100.wav"/><Relationship Id="rId24" Type="http://schemas.openxmlformats.org/officeDocument/2006/relationships/image" Target="../media/image501.png"/><Relationship Id="rId5" Type="http://schemas.microsoft.com/office/2007/relationships/media" Target="../media/media97.wav"/><Relationship Id="rId15" Type="http://schemas.openxmlformats.org/officeDocument/2006/relationships/image" Target="../media/image25.png"/><Relationship Id="rId23" Type="http://schemas.openxmlformats.org/officeDocument/2006/relationships/image" Target="../media/image500.png"/><Relationship Id="rId10" Type="http://schemas.openxmlformats.org/officeDocument/2006/relationships/audio" Target="../media/media99.wav"/><Relationship Id="rId19" Type="http://schemas.openxmlformats.org/officeDocument/2006/relationships/image" Target="../media/image116.png"/><Relationship Id="rId4" Type="http://schemas.openxmlformats.org/officeDocument/2006/relationships/audio" Target="../media/media96.wav"/><Relationship Id="rId9" Type="http://schemas.microsoft.com/office/2007/relationships/media" Target="../media/media99.wav"/><Relationship Id="rId14" Type="http://schemas.openxmlformats.org/officeDocument/2006/relationships/notesSlide" Target="../notesSlides/notesSlide22.xml"/><Relationship Id="rId22" Type="http://schemas.openxmlformats.org/officeDocument/2006/relationships/image" Target="../media/image499.png"/><Relationship Id="rId27" Type="http://schemas.openxmlformats.org/officeDocument/2006/relationships/image" Target="../media/image15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4.wav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21.png"/><Relationship Id="rId3" Type="http://schemas.microsoft.com/office/2007/relationships/media" Target="../media/media102.wav"/><Relationship Id="rId21" Type="http://schemas.openxmlformats.org/officeDocument/2006/relationships/image" Target="../media/image502.png"/><Relationship Id="rId7" Type="http://schemas.microsoft.com/office/2007/relationships/media" Target="../media/media104.wav"/><Relationship Id="rId12" Type="http://schemas.openxmlformats.org/officeDocument/2006/relationships/audio" Target="../media/media106.wav"/><Relationship Id="rId17" Type="http://schemas.openxmlformats.org/officeDocument/2006/relationships/image" Target="../media/image28.png"/><Relationship Id="rId25" Type="http://schemas.openxmlformats.org/officeDocument/2006/relationships/image" Target="../media/image503.png"/><Relationship Id="rId2" Type="http://schemas.openxmlformats.org/officeDocument/2006/relationships/audio" Target="../media/media101.wav"/><Relationship Id="rId16" Type="http://schemas.openxmlformats.org/officeDocument/2006/relationships/image" Target="../media/image1.png"/><Relationship Id="rId20" Type="http://schemas.openxmlformats.org/officeDocument/2006/relationships/image" Target="../media/image26.png"/><Relationship Id="rId1" Type="http://schemas.microsoft.com/office/2007/relationships/media" Target="../media/media101.wav"/><Relationship Id="rId6" Type="http://schemas.openxmlformats.org/officeDocument/2006/relationships/audio" Target="../media/media103.wav"/><Relationship Id="rId11" Type="http://schemas.microsoft.com/office/2007/relationships/media" Target="../media/media106.wav"/><Relationship Id="rId24" Type="http://schemas.openxmlformats.org/officeDocument/2006/relationships/image" Target="../media/image128.png"/><Relationship Id="rId5" Type="http://schemas.microsoft.com/office/2007/relationships/media" Target="../media/media103.wav"/><Relationship Id="rId15" Type="http://schemas.openxmlformats.org/officeDocument/2006/relationships/image" Target="../media/image25.png"/><Relationship Id="rId23" Type="http://schemas.openxmlformats.org/officeDocument/2006/relationships/image" Target="../media/image367.png"/><Relationship Id="rId10" Type="http://schemas.openxmlformats.org/officeDocument/2006/relationships/audio" Target="../media/media105.wav"/><Relationship Id="rId19" Type="http://schemas.openxmlformats.org/officeDocument/2006/relationships/image" Target="../media/image23.png"/><Relationship Id="rId4" Type="http://schemas.openxmlformats.org/officeDocument/2006/relationships/audio" Target="../media/media102.wav"/><Relationship Id="rId9" Type="http://schemas.microsoft.com/office/2007/relationships/media" Target="../media/media105.wav"/><Relationship Id="rId14" Type="http://schemas.openxmlformats.org/officeDocument/2006/relationships/notesSlide" Target="../notesSlides/notesSlide23.xml"/><Relationship Id="rId22" Type="http://schemas.openxmlformats.org/officeDocument/2006/relationships/image" Target="../media/image22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13" Type="http://schemas.openxmlformats.org/officeDocument/2006/relationships/image" Target="../media/image50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12" Type="http://schemas.openxmlformats.org/officeDocument/2006/relationships/image" Target="../media/image507.png"/><Relationship Id="rId2" Type="http://schemas.openxmlformats.org/officeDocument/2006/relationships/audio" Target="../media/media107.wav"/><Relationship Id="rId1" Type="http://schemas.microsoft.com/office/2007/relationships/media" Target="../media/media107.wav"/><Relationship Id="rId6" Type="http://schemas.openxmlformats.org/officeDocument/2006/relationships/image" Target="../media/image1.png"/><Relationship Id="rId11" Type="http://schemas.openxmlformats.org/officeDocument/2006/relationships/image" Target="../media/image506.png"/><Relationship Id="rId5" Type="http://schemas.openxmlformats.org/officeDocument/2006/relationships/image" Target="../media/image25.png"/><Relationship Id="rId15" Type="http://schemas.openxmlformats.org/officeDocument/2006/relationships/image" Target="../media/image26.png"/><Relationship Id="rId10" Type="http://schemas.openxmlformats.org/officeDocument/2006/relationships/image" Target="../media/image505.gif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504.jpeg"/><Relationship Id="rId14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4.jpe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12" Type="http://schemas.openxmlformats.org/officeDocument/2006/relationships/image" Target="../media/image23.png"/><Relationship Id="rId2" Type="http://schemas.openxmlformats.org/officeDocument/2006/relationships/audio" Target="../media/media108.wav"/><Relationship Id="rId1" Type="http://schemas.microsoft.com/office/2007/relationships/media" Target="../media/media108.wav"/><Relationship Id="rId6" Type="http://schemas.openxmlformats.org/officeDocument/2006/relationships/image" Target="../media/image1.png"/><Relationship Id="rId11" Type="http://schemas.openxmlformats.org/officeDocument/2006/relationships/image" Target="../media/image507.png"/><Relationship Id="rId5" Type="http://schemas.openxmlformats.org/officeDocument/2006/relationships/image" Target="../media/image25.png"/><Relationship Id="rId10" Type="http://schemas.openxmlformats.org/officeDocument/2006/relationships/image" Target="../media/image506.png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505.gi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2.svg"/><Relationship Id="rId13" Type="http://schemas.openxmlformats.org/officeDocument/2006/relationships/image" Target="../media/image517.png"/><Relationship Id="rId3" Type="http://schemas.openxmlformats.org/officeDocument/2006/relationships/image" Target="../media/image25.png"/><Relationship Id="rId7" Type="http://schemas.openxmlformats.org/officeDocument/2006/relationships/image" Target="../media/image511.png"/><Relationship Id="rId12" Type="http://schemas.openxmlformats.org/officeDocument/2006/relationships/image" Target="../media/image5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0.jpeg"/><Relationship Id="rId11" Type="http://schemas.openxmlformats.org/officeDocument/2006/relationships/image" Target="../media/image515.png"/><Relationship Id="rId5" Type="http://schemas.openxmlformats.org/officeDocument/2006/relationships/image" Target="../media/image509.jpeg"/><Relationship Id="rId15" Type="http://schemas.openxmlformats.org/officeDocument/2006/relationships/image" Target="../media/image26.png"/><Relationship Id="rId10" Type="http://schemas.openxmlformats.org/officeDocument/2006/relationships/image" Target="../media/image514.png"/><Relationship Id="rId4" Type="http://schemas.openxmlformats.org/officeDocument/2006/relationships/image" Target="../media/image1.png"/><Relationship Id="rId9" Type="http://schemas.openxmlformats.org/officeDocument/2006/relationships/image" Target="../media/image513.png"/><Relationship Id="rId14" Type="http://schemas.openxmlformats.org/officeDocument/2006/relationships/image" Target="../media/image51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5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9.png"/><Relationship Id="rId5" Type="http://schemas.openxmlformats.org/officeDocument/2006/relationships/image" Target="../media/image116.png"/><Relationship Id="rId4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5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1.png"/><Relationship Id="rId5" Type="http://schemas.openxmlformats.org/officeDocument/2006/relationships/image" Target="../media/image116.png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6.svg"/><Relationship Id="rId3" Type="http://schemas.openxmlformats.org/officeDocument/2006/relationships/image" Target="../media/image523.png"/><Relationship Id="rId7" Type="http://schemas.openxmlformats.org/officeDocument/2006/relationships/image" Target="../media/image5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5.png"/><Relationship Id="rId10" Type="http://schemas.openxmlformats.org/officeDocument/2006/relationships/image" Target="../media/image520.png"/><Relationship Id="rId4" Type="http://schemas.openxmlformats.org/officeDocument/2006/relationships/image" Target="../media/image524.png"/><Relationship Id="rId9" Type="http://schemas.openxmlformats.org/officeDocument/2006/relationships/image" Target="../media/image52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5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9.png"/><Relationship Id="rId5" Type="http://schemas.openxmlformats.org/officeDocument/2006/relationships/image" Target="../media/image528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18" Type="http://schemas.openxmlformats.org/officeDocument/2006/relationships/image" Target="../media/image71.svg"/><Relationship Id="rId3" Type="http://schemas.openxmlformats.org/officeDocument/2006/relationships/image" Target="../media/image58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1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19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slide" Target="slide51.xml"/><Relationship Id="rId12" Type="http://schemas.openxmlformats.org/officeDocument/2006/relationships/image" Target="../media/image23.png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1.png"/><Relationship Id="rId11" Type="http://schemas.openxmlformats.org/officeDocument/2006/relationships/image" Target="../media/image126.png"/><Relationship Id="rId5" Type="http://schemas.openxmlformats.org/officeDocument/2006/relationships/image" Target="../media/image25.png"/><Relationship Id="rId10" Type="http://schemas.openxmlformats.org/officeDocument/2006/relationships/image" Target="../media/image17.png"/><Relationship Id="rId4" Type="http://schemas.openxmlformats.org/officeDocument/2006/relationships/notesSlide" Target="../notesSlides/notesSlide31.xml"/><Relationship Id="rId9" Type="http://schemas.openxmlformats.org/officeDocument/2006/relationships/image" Target="../media/image531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5.png"/><Relationship Id="rId7" Type="http://schemas.openxmlformats.org/officeDocument/2006/relationships/slide" Target="slide5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3.svg"/><Relationship Id="rId5" Type="http://schemas.openxmlformats.org/officeDocument/2006/relationships/image" Target="../media/image532.png"/><Relationship Id="rId10" Type="http://schemas.openxmlformats.org/officeDocument/2006/relationships/image" Target="../media/image531.png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slide" Target="slide53.xml"/><Relationship Id="rId18" Type="http://schemas.openxmlformats.org/officeDocument/2006/relationships/image" Target="../media/image53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36.png"/><Relationship Id="rId12" Type="http://schemas.openxmlformats.org/officeDocument/2006/relationships/image" Target="../media/image539.png"/><Relationship Id="rId17" Type="http://schemas.openxmlformats.org/officeDocument/2006/relationships/image" Target="../media/image17.png"/><Relationship Id="rId2" Type="http://schemas.openxmlformats.org/officeDocument/2006/relationships/audio" Target="../media/media51.mp3"/><Relationship Id="rId16" Type="http://schemas.openxmlformats.org/officeDocument/2006/relationships/image" Target="../media/image541.svg"/><Relationship Id="rId20" Type="http://schemas.openxmlformats.org/officeDocument/2006/relationships/image" Target="../media/image23.png"/><Relationship Id="rId1" Type="http://schemas.microsoft.com/office/2007/relationships/media" Target="../media/media51.mp3"/><Relationship Id="rId6" Type="http://schemas.openxmlformats.org/officeDocument/2006/relationships/image" Target="../media/image535.png"/><Relationship Id="rId11" Type="http://schemas.openxmlformats.org/officeDocument/2006/relationships/image" Target="../media/image538.png"/><Relationship Id="rId5" Type="http://schemas.openxmlformats.org/officeDocument/2006/relationships/image" Target="../media/image534.png"/><Relationship Id="rId15" Type="http://schemas.openxmlformats.org/officeDocument/2006/relationships/image" Target="../media/image540.png"/><Relationship Id="rId10" Type="http://schemas.openxmlformats.org/officeDocument/2006/relationships/image" Target="../media/image537.png"/><Relationship Id="rId19" Type="http://schemas.openxmlformats.org/officeDocument/2006/relationships/image" Target="../media/image126.png"/><Relationship Id="rId4" Type="http://schemas.openxmlformats.org/officeDocument/2006/relationships/notesSlide" Target="../notesSlides/notesSlide33.xml"/><Relationship Id="rId9" Type="http://schemas.openxmlformats.org/officeDocument/2006/relationships/image" Target="../media/image1.png"/><Relationship Id="rId14" Type="http://schemas.openxmlformats.org/officeDocument/2006/relationships/image" Target="../media/image26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5.png"/><Relationship Id="rId13" Type="http://schemas.openxmlformats.org/officeDocument/2006/relationships/image" Target="../media/image548.jpeg"/><Relationship Id="rId3" Type="http://schemas.openxmlformats.org/officeDocument/2006/relationships/image" Target="../media/image542.png"/><Relationship Id="rId7" Type="http://schemas.openxmlformats.org/officeDocument/2006/relationships/image" Target="../media/image1.png"/><Relationship Id="rId12" Type="http://schemas.openxmlformats.org/officeDocument/2006/relationships/image" Target="../media/image26.png"/><Relationship Id="rId17" Type="http://schemas.openxmlformats.org/officeDocument/2006/relationships/image" Target="../media/image531.png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slide" Target="slide54.xml"/><Relationship Id="rId5" Type="http://schemas.openxmlformats.org/officeDocument/2006/relationships/image" Target="../media/image544.png"/><Relationship Id="rId15" Type="http://schemas.openxmlformats.org/officeDocument/2006/relationships/image" Target="../media/image550.svg"/><Relationship Id="rId10" Type="http://schemas.openxmlformats.org/officeDocument/2006/relationships/image" Target="../media/image547.png"/><Relationship Id="rId4" Type="http://schemas.openxmlformats.org/officeDocument/2006/relationships/image" Target="../media/image543.png"/><Relationship Id="rId9" Type="http://schemas.openxmlformats.org/officeDocument/2006/relationships/image" Target="../media/image546.png"/><Relationship Id="rId14" Type="http://schemas.openxmlformats.org/officeDocument/2006/relationships/image" Target="../media/image549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5.png"/><Relationship Id="rId7" Type="http://schemas.openxmlformats.org/officeDocument/2006/relationships/slide" Target="slide55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2.svg"/><Relationship Id="rId5" Type="http://schemas.openxmlformats.org/officeDocument/2006/relationships/image" Target="../media/image551.png"/><Relationship Id="rId10" Type="http://schemas.openxmlformats.org/officeDocument/2006/relationships/image" Target="../media/image531.png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1.png"/><Relationship Id="rId3" Type="http://schemas.openxmlformats.org/officeDocument/2006/relationships/image" Target="../media/image2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56.xml"/><Relationship Id="rId4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1.png"/><Relationship Id="rId3" Type="http://schemas.openxmlformats.org/officeDocument/2006/relationships/image" Target="../media/image2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57.xml"/><Relationship Id="rId4" Type="http://schemas.openxmlformats.org/officeDocument/2006/relationships/image" Target="../media/image1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1.png"/><Relationship Id="rId3" Type="http://schemas.openxmlformats.org/officeDocument/2006/relationships/image" Target="../media/image2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58.xml"/><Relationship Id="rId4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1.png"/><Relationship Id="rId3" Type="http://schemas.openxmlformats.org/officeDocument/2006/relationships/image" Target="../media/image2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59.xml"/><Relationship Id="rId4" Type="http://schemas.openxmlformats.org/officeDocument/2006/relationships/image" Target="../media/image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1.png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slide" Target="slide17.xml"/><Relationship Id="rId18" Type="http://schemas.openxmlformats.org/officeDocument/2006/relationships/image" Target="../media/image82.png"/><Relationship Id="rId26" Type="http://schemas.openxmlformats.org/officeDocument/2006/relationships/image" Target="../media/image89.png"/><Relationship Id="rId39" Type="http://schemas.openxmlformats.org/officeDocument/2006/relationships/image" Target="../media/image99.png"/><Relationship Id="rId21" Type="http://schemas.openxmlformats.org/officeDocument/2006/relationships/image" Target="../media/image85.png"/><Relationship Id="rId34" Type="http://schemas.openxmlformats.org/officeDocument/2006/relationships/image" Target="../media/image95.png"/><Relationship Id="rId42" Type="http://schemas.openxmlformats.org/officeDocument/2006/relationships/slide" Target="slide14.xml"/><Relationship Id="rId47" Type="http://schemas.openxmlformats.org/officeDocument/2006/relationships/image" Target="../media/image106.png"/><Relationship Id="rId50" Type="http://schemas.openxmlformats.org/officeDocument/2006/relationships/image" Target="../media/image109.png"/><Relationship Id="rId55" Type="http://schemas.openxmlformats.org/officeDocument/2006/relationships/image" Target="../media/image114.png"/><Relationship Id="rId63" Type="http://schemas.openxmlformats.org/officeDocument/2006/relationships/image" Target="../media/image26.png"/><Relationship Id="rId7" Type="http://schemas.openxmlformats.org/officeDocument/2006/relationships/image" Target="../media/image74.png"/><Relationship Id="rId2" Type="http://schemas.openxmlformats.org/officeDocument/2006/relationships/slide" Target="slide7.xml"/><Relationship Id="rId16" Type="http://schemas.openxmlformats.org/officeDocument/2006/relationships/slide" Target="slide10.xml"/><Relationship Id="rId29" Type="http://schemas.openxmlformats.org/officeDocument/2006/relationships/image" Target="../media/image91.png"/><Relationship Id="rId11" Type="http://schemas.openxmlformats.org/officeDocument/2006/relationships/image" Target="../media/image77.png"/><Relationship Id="rId24" Type="http://schemas.openxmlformats.org/officeDocument/2006/relationships/image" Target="../media/image87.png"/><Relationship Id="rId32" Type="http://schemas.openxmlformats.org/officeDocument/2006/relationships/image" Target="../media/image93.png"/><Relationship Id="rId37" Type="http://schemas.openxmlformats.org/officeDocument/2006/relationships/image" Target="../media/image97.png"/><Relationship Id="rId40" Type="http://schemas.openxmlformats.org/officeDocument/2006/relationships/image" Target="../media/image100.png"/><Relationship Id="rId45" Type="http://schemas.openxmlformats.org/officeDocument/2006/relationships/image" Target="../media/image104.png"/><Relationship Id="rId53" Type="http://schemas.openxmlformats.org/officeDocument/2006/relationships/image" Target="../media/image112.png"/><Relationship Id="rId58" Type="http://schemas.openxmlformats.org/officeDocument/2006/relationships/image" Target="../media/image25.png"/><Relationship Id="rId5" Type="http://schemas.openxmlformats.org/officeDocument/2006/relationships/image" Target="../media/image73.png"/><Relationship Id="rId61" Type="http://schemas.openxmlformats.org/officeDocument/2006/relationships/image" Target="../media/image71.svg"/><Relationship Id="rId19" Type="http://schemas.openxmlformats.org/officeDocument/2006/relationships/image" Target="../media/image83.png"/><Relationship Id="rId14" Type="http://schemas.openxmlformats.org/officeDocument/2006/relationships/image" Target="../media/image79.png"/><Relationship Id="rId22" Type="http://schemas.openxmlformats.org/officeDocument/2006/relationships/slide" Target="slide13.xml"/><Relationship Id="rId27" Type="http://schemas.openxmlformats.org/officeDocument/2006/relationships/image" Target="../media/image90.png"/><Relationship Id="rId30" Type="http://schemas.openxmlformats.org/officeDocument/2006/relationships/slide" Target="slide8.xml"/><Relationship Id="rId35" Type="http://schemas.openxmlformats.org/officeDocument/2006/relationships/image" Target="../media/image96.png"/><Relationship Id="rId43" Type="http://schemas.openxmlformats.org/officeDocument/2006/relationships/image" Target="../media/image102.png"/><Relationship Id="rId48" Type="http://schemas.openxmlformats.org/officeDocument/2006/relationships/image" Target="../media/image107.png"/><Relationship Id="rId56" Type="http://schemas.openxmlformats.org/officeDocument/2006/relationships/image" Target="../media/image115.png"/><Relationship Id="rId8" Type="http://schemas.openxmlformats.org/officeDocument/2006/relationships/slide" Target="slide15.xml"/><Relationship Id="rId51" Type="http://schemas.openxmlformats.org/officeDocument/2006/relationships/image" Target="../media/image110.png"/><Relationship Id="rId3" Type="http://schemas.openxmlformats.org/officeDocument/2006/relationships/image" Target="../media/image72.png"/><Relationship Id="rId12" Type="http://schemas.openxmlformats.org/officeDocument/2006/relationships/image" Target="../media/image78.png"/><Relationship Id="rId17" Type="http://schemas.openxmlformats.org/officeDocument/2006/relationships/image" Target="../media/image81.png"/><Relationship Id="rId25" Type="http://schemas.openxmlformats.org/officeDocument/2006/relationships/image" Target="../media/image88.png"/><Relationship Id="rId33" Type="http://schemas.openxmlformats.org/officeDocument/2006/relationships/image" Target="../media/image94.png"/><Relationship Id="rId38" Type="http://schemas.openxmlformats.org/officeDocument/2006/relationships/image" Target="../media/image98.png"/><Relationship Id="rId46" Type="http://schemas.openxmlformats.org/officeDocument/2006/relationships/image" Target="../media/image105.png"/><Relationship Id="rId59" Type="http://schemas.openxmlformats.org/officeDocument/2006/relationships/image" Target="../media/image116.png"/><Relationship Id="rId20" Type="http://schemas.openxmlformats.org/officeDocument/2006/relationships/image" Target="../media/image84.png"/><Relationship Id="rId41" Type="http://schemas.openxmlformats.org/officeDocument/2006/relationships/image" Target="../media/image101.png"/><Relationship Id="rId54" Type="http://schemas.openxmlformats.org/officeDocument/2006/relationships/image" Target="../media/image113.png"/><Relationship Id="rId6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5" Type="http://schemas.openxmlformats.org/officeDocument/2006/relationships/image" Target="../media/image80.png"/><Relationship Id="rId23" Type="http://schemas.openxmlformats.org/officeDocument/2006/relationships/image" Target="../media/image86.png"/><Relationship Id="rId28" Type="http://schemas.openxmlformats.org/officeDocument/2006/relationships/slide" Target="slide16.xml"/><Relationship Id="rId36" Type="http://schemas.openxmlformats.org/officeDocument/2006/relationships/slide" Target="slide11.xml"/><Relationship Id="rId49" Type="http://schemas.openxmlformats.org/officeDocument/2006/relationships/image" Target="../media/image108.png"/><Relationship Id="rId57" Type="http://schemas.openxmlformats.org/officeDocument/2006/relationships/image" Target="../media/image1.png"/><Relationship Id="rId10" Type="http://schemas.openxmlformats.org/officeDocument/2006/relationships/image" Target="../media/image76.png"/><Relationship Id="rId31" Type="http://schemas.openxmlformats.org/officeDocument/2006/relationships/image" Target="../media/image92.png"/><Relationship Id="rId44" Type="http://schemas.openxmlformats.org/officeDocument/2006/relationships/image" Target="../media/image103.png"/><Relationship Id="rId52" Type="http://schemas.openxmlformats.org/officeDocument/2006/relationships/image" Target="../media/image111.png"/><Relationship Id="rId60" Type="http://schemas.openxmlformats.org/officeDocument/2006/relationships/image" Target="../media/image70.png"/><Relationship Id="rId4" Type="http://schemas.openxmlformats.org/officeDocument/2006/relationships/slide" Target="slide9.xml"/><Relationship Id="rId9" Type="http://schemas.openxmlformats.org/officeDocument/2006/relationships/image" Target="../media/image7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openxmlformats.org/officeDocument/2006/relationships/image" Target="../media/image117.gif"/><Relationship Id="rId18" Type="http://schemas.openxmlformats.org/officeDocument/2006/relationships/image" Target="../media/image122.png"/><Relationship Id="rId26" Type="http://schemas.openxmlformats.org/officeDocument/2006/relationships/image" Target="../media/image128.png"/><Relationship Id="rId3" Type="http://schemas.microsoft.com/office/2007/relationships/media" Target="../media/media4.mp3"/><Relationship Id="rId21" Type="http://schemas.openxmlformats.org/officeDocument/2006/relationships/slide" Target="slide6.xml"/><Relationship Id="rId7" Type="http://schemas.microsoft.com/office/2007/relationships/media" Target="../media/media6.mp3"/><Relationship Id="rId12" Type="http://schemas.openxmlformats.org/officeDocument/2006/relationships/image" Target="../media/image1.png"/><Relationship Id="rId17" Type="http://schemas.openxmlformats.org/officeDocument/2006/relationships/image" Target="../media/image121.png"/><Relationship Id="rId25" Type="http://schemas.openxmlformats.org/officeDocument/2006/relationships/image" Target="../media/image127.png"/><Relationship Id="rId2" Type="http://schemas.openxmlformats.org/officeDocument/2006/relationships/audio" Target="../media/media3.mp3"/><Relationship Id="rId16" Type="http://schemas.openxmlformats.org/officeDocument/2006/relationships/image" Target="../media/image120.gif"/><Relationship Id="rId20" Type="http://schemas.openxmlformats.org/officeDocument/2006/relationships/image" Target="../media/image124.png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25.png"/><Relationship Id="rId24" Type="http://schemas.openxmlformats.org/officeDocument/2006/relationships/image" Target="../media/image23.png"/><Relationship Id="rId5" Type="http://schemas.microsoft.com/office/2007/relationships/media" Target="../media/media5.mp3"/><Relationship Id="rId15" Type="http://schemas.openxmlformats.org/officeDocument/2006/relationships/image" Target="../media/image119.gif"/><Relationship Id="rId23" Type="http://schemas.openxmlformats.org/officeDocument/2006/relationships/image" Target="../media/image126.png"/><Relationship Id="rId28" Type="http://schemas.openxmlformats.org/officeDocument/2006/relationships/image" Target="../media/image130.png"/><Relationship Id="rId10" Type="http://schemas.openxmlformats.org/officeDocument/2006/relationships/notesSlide" Target="../notesSlides/notesSlide5.xml"/><Relationship Id="rId19" Type="http://schemas.openxmlformats.org/officeDocument/2006/relationships/image" Target="../media/image123.png"/><Relationship Id="rId4" Type="http://schemas.openxmlformats.org/officeDocument/2006/relationships/audio" Target="../media/media4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18.gif"/><Relationship Id="rId22" Type="http://schemas.openxmlformats.org/officeDocument/2006/relationships/image" Target="../media/image125.png"/><Relationship Id="rId27" Type="http://schemas.openxmlformats.org/officeDocument/2006/relationships/image" Target="../media/image1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p3"/><Relationship Id="rId13" Type="http://schemas.openxmlformats.org/officeDocument/2006/relationships/image" Target="../media/image132.gif"/><Relationship Id="rId18" Type="http://schemas.openxmlformats.org/officeDocument/2006/relationships/image" Target="../media/image137.png"/><Relationship Id="rId26" Type="http://schemas.openxmlformats.org/officeDocument/2006/relationships/image" Target="../media/image141.png"/><Relationship Id="rId3" Type="http://schemas.microsoft.com/office/2007/relationships/media" Target="../media/media8.mp3"/><Relationship Id="rId21" Type="http://schemas.openxmlformats.org/officeDocument/2006/relationships/image" Target="../media/image125.png"/><Relationship Id="rId7" Type="http://schemas.microsoft.com/office/2007/relationships/media" Target="../media/media10.mp3"/><Relationship Id="rId12" Type="http://schemas.openxmlformats.org/officeDocument/2006/relationships/image" Target="../media/image131.gif"/><Relationship Id="rId17" Type="http://schemas.openxmlformats.org/officeDocument/2006/relationships/image" Target="../media/image136.png"/><Relationship Id="rId25" Type="http://schemas.openxmlformats.org/officeDocument/2006/relationships/image" Target="../media/image140.png"/><Relationship Id="rId2" Type="http://schemas.openxmlformats.org/officeDocument/2006/relationships/audio" Target="../media/media7.mp3"/><Relationship Id="rId16" Type="http://schemas.openxmlformats.org/officeDocument/2006/relationships/image" Target="../media/image135.png"/><Relationship Id="rId20" Type="http://schemas.openxmlformats.org/officeDocument/2006/relationships/slide" Target="slide6.xml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11" Type="http://schemas.openxmlformats.org/officeDocument/2006/relationships/image" Target="../media/image1.png"/><Relationship Id="rId24" Type="http://schemas.openxmlformats.org/officeDocument/2006/relationships/image" Target="../media/image139.png"/><Relationship Id="rId5" Type="http://schemas.microsoft.com/office/2007/relationships/media" Target="../media/media9.mp3"/><Relationship Id="rId15" Type="http://schemas.openxmlformats.org/officeDocument/2006/relationships/image" Target="../media/image134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138.png"/><Relationship Id="rId4" Type="http://schemas.openxmlformats.org/officeDocument/2006/relationships/audio" Target="../media/media8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33.gif"/><Relationship Id="rId22" Type="http://schemas.openxmlformats.org/officeDocument/2006/relationships/image" Target="../media/image126.png"/><Relationship Id="rId27" Type="http://schemas.openxmlformats.org/officeDocument/2006/relationships/image" Target="../media/image14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4.mp3"/><Relationship Id="rId13" Type="http://schemas.openxmlformats.org/officeDocument/2006/relationships/image" Target="../media/image144.gif"/><Relationship Id="rId18" Type="http://schemas.openxmlformats.org/officeDocument/2006/relationships/image" Target="../media/image149.png"/><Relationship Id="rId26" Type="http://schemas.openxmlformats.org/officeDocument/2006/relationships/image" Target="../media/image153.png"/><Relationship Id="rId3" Type="http://schemas.microsoft.com/office/2007/relationships/media" Target="../media/media12.mp3"/><Relationship Id="rId21" Type="http://schemas.openxmlformats.org/officeDocument/2006/relationships/image" Target="../media/image125.png"/><Relationship Id="rId7" Type="http://schemas.microsoft.com/office/2007/relationships/media" Target="../media/media14.mp3"/><Relationship Id="rId12" Type="http://schemas.openxmlformats.org/officeDocument/2006/relationships/image" Target="../media/image143.gif"/><Relationship Id="rId17" Type="http://schemas.openxmlformats.org/officeDocument/2006/relationships/image" Target="../media/image148.png"/><Relationship Id="rId25" Type="http://schemas.openxmlformats.org/officeDocument/2006/relationships/image" Target="../media/image152.png"/><Relationship Id="rId2" Type="http://schemas.openxmlformats.org/officeDocument/2006/relationships/audio" Target="../media/media11.mp3"/><Relationship Id="rId16" Type="http://schemas.openxmlformats.org/officeDocument/2006/relationships/image" Target="../media/image147.png"/><Relationship Id="rId20" Type="http://schemas.openxmlformats.org/officeDocument/2006/relationships/slide" Target="slide6.xml"/><Relationship Id="rId1" Type="http://schemas.microsoft.com/office/2007/relationships/media" Target="../media/media11.mp3"/><Relationship Id="rId6" Type="http://schemas.openxmlformats.org/officeDocument/2006/relationships/audio" Target="../media/media13.mp3"/><Relationship Id="rId11" Type="http://schemas.openxmlformats.org/officeDocument/2006/relationships/image" Target="../media/image1.png"/><Relationship Id="rId24" Type="http://schemas.openxmlformats.org/officeDocument/2006/relationships/image" Target="../media/image151.png"/><Relationship Id="rId5" Type="http://schemas.microsoft.com/office/2007/relationships/media" Target="../media/media13.mp3"/><Relationship Id="rId15" Type="http://schemas.openxmlformats.org/officeDocument/2006/relationships/image" Target="../media/image146.gif"/><Relationship Id="rId23" Type="http://schemas.openxmlformats.org/officeDocument/2006/relationships/image" Target="../media/image23.png"/><Relationship Id="rId10" Type="http://schemas.openxmlformats.org/officeDocument/2006/relationships/image" Target="../media/image25.png"/><Relationship Id="rId19" Type="http://schemas.openxmlformats.org/officeDocument/2006/relationships/image" Target="../media/image150.png"/><Relationship Id="rId4" Type="http://schemas.openxmlformats.org/officeDocument/2006/relationships/audio" Target="../media/media12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45.gif"/><Relationship Id="rId22" Type="http://schemas.openxmlformats.org/officeDocument/2006/relationships/image" Target="../media/image126.png"/><Relationship Id="rId27" Type="http://schemas.openxmlformats.org/officeDocument/2006/relationships/image" Target="../media/image1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FFBA9B62-5379-4D86-91CB-A1461E158C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29A200-AA44-44CE-A0A9-82C34CF9C9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7976" y="586407"/>
            <a:ext cx="6555607" cy="58640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5C179D8-3455-4112-88D9-29F5EBD850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84" y="889011"/>
            <a:ext cx="5846571" cy="17801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150402C-B166-44D5-9213-ABE3D1D391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577" y="2359913"/>
            <a:ext cx="3706689" cy="7864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0873A41-8FFD-4A2D-9E04-96F34C68E1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991" y="2950442"/>
            <a:ext cx="3566469" cy="49991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EE5EE39-CE9B-481A-BDBD-1099D99BE9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773" y="3328129"/>
            <a:ext cx="2493480" cy="49991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636ECAC-B61E-4D9D-9744-6AD900CC4D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6400" y="4180105"/>
            <a:ext cx="3090940" cy="66452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18EC573-A27D-49DE-BB9D-70F5CA274A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0498" y="4713639"/>
            <a:ext cx="1889924" cy="5913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FDC4299-074E-4E4A-8C0A-ED41571991D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0197" y="6358085"/>
            <a:ext cx="2243522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362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0396A49-4C5B-4F02-BA6D-A9C744D46B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84DDBB76-9DA4-4571-8057-B4BE24747B86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E1E8FAC2-5A8C-438F-8681-A089FCEC20CB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B3233CD1-CCD5-42ED-913A-E2701AFCCA9B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D70574E4-EDA9-4621-B6F7-591B9FC2B8AE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8C8D6D-E63A-4245-8285-2538AA81BB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02385F0-EFA1-4238-9E1E-5BCBEAA595D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7886040-7160-4FFE-8703-8C444FFAF3E8}"/>
              </a:ext>
            </a:extLst>
          </p:cNvPr>
          <p:cNvSpPr txBox="1"/>
          <p:nvPr/>
        </p:nvSpPr>
        <p:spPr>
          <a:xfrm>
            <a:off x="1819767" y="2494736"/>
            <a:ext cx="101983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/ยอ/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C10295E-6110-4E00-8D98-B8A85137B322}"/>
              </a:ext>
            </a:extLst>
          </p:cNvPr>
          <p:cNvSpPr txBox="1"/>
          <p:nvPr/>
        </p:nvSpPr>
        <p:spPr>
          <a:xfrm>
            <a:off x="7403517" y="2494736"/>
            <a:ext cx="102944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/ดอ/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1DBFAD0-019E-408C-8B9D-C78E550641A7}"/>
              </a:ext>
            </a:extLst>
          </p:cNvPr>
          <p:cNvSpPr txBox="1"/>
          <p:nvPr/>
        </p:nvSpPr>
        <p:spPr>
          <a:xfrm>
            <a:off x="1814959" y="5420481"/>
            <a:ext cx="102944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/ตอ/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DCE1D8E-1F1C-422E-8B03-695D02A38907}"/>
              </a:ext>
            </a:extLst>
          </p:cNvPr>
          <p:cNvSpPr txBox="1"/>
          <p:nvPr/>
        </p:nvSpPr>
        <p:spPr>
          <a:xfrm>
            <a:off x="7407523" y="5420481"/>
            <a:ext cx="102143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/ถอ/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842917DA-34D7-4052-AEC4-A8EDB6B0DCB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246" y="365760"/>
            <a:ext cx="2369400" cy="23694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9A96CCEE-1B37-46C4-982E-E0A37629A7B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6530" y="365760"/>
            <a:ext cx="2369400" cy="23694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934C52F7-363D-4C28-AB99-655A6CFD606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246" y="3342412"/>
            <a:ext cx="2369400" cy="23694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E427754-9FD0-4ADA-816A-FBB7702EDF9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6530" y="3342412"/>
            <a:ext cx="2369400" cy="23694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4C99F2A2-B144-419B-95B0-4881130847B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511" y="2652861"/>
            <a:ext cx="742161" cy="493414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292C67D3-4948-4648-AE66-34F03C1A4BE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6544" y="5570716"/>
            <a:ext cx="737965" cy="531172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2B2AA788-735A-4994-B5F1-A402F8F493C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8937" y="2769395"/>
            <a:ext cx="668112" cy="407193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37F7AD41-824B-483B-9049-C446E175DF9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7659" y="5710238"/>
            <a:ext cx="663891" cy="390525"/>
          </a:xfrm>
          <a:prstGeom prst="rect">
            <a:avLst/>
          </a:prstGeom>
        </p:spPr>
      </p:pic>
      <p:pic>
        <p:nvPicPr>
          <p:cNvPr id="30" name="Picture 29">
            <a:hlinkClick r:id="rId20" action="ppaction://hlinksldjump"/>
            <a:extLst>
              <a:ext uri="{FF2B5EF4-FFF2-40B4-BE49-F238E27FC236}">
                <a16:creationId xmlns:a16="http://schemas.microsoft.com/office/drawing/2014/main" id="{8B53D72F-F057-4BE8-9B7B-717514D9209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1" name="Au1">
            <a:extLst>
              <a:ext uri="{FF2B5EF4-FFF2-40B4-BE49-F238E27FC236}">
                <a16:creationId xmlns:a16="http://schemas.microsoft.com/office/drawing/2014/main" id="{DBF750D6-FC38-42A3-8851-0A1BC94F2FC6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BD9FABA5-D00E-4572-8A49-781942EBA247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3" name="Au3">
            <a:extLst>
              <a:ext uri="{FF2B5EF4-FFF2-40B4-BE49-F238E27FC236}">
                <a16:creationId xmlns:a16="http://schemas.microsoft.com/office/drawing/2014/main" id="{4F66352A-2D4A-4492-8BA1-A5BE38919852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4" name="Au4">
            <a:extLst>
              <a:ext uri="{FF2B5EF4-FFF2-40B4-BE49-F238E27FC236}">
                <a16:creationId xmlns:a16="http://schemas.microsoft.com/office/drawing/2014/main" id="{AB021C00-8D56-4CDD-B6D8-87EF615613B0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ญ">
            <a:hlinkClick r:id="" action="ppaction://media"/>
            <a:extLst>
              <a:ext uri="{FF2B5EF4-FFF2-40B4-BE49-F238E27FC236}">
                <a16:creationId xmlns:a16="http://schemas.microsoft.com/office/drawing/2014/main" id="{FB96B490-9313-4014-AB82-26524FCDE2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34151" y="230880"/>
            <a:ext cx="609600" cy="609600"/>
          </a:xfrm>
          <a:prstGeom prst="rect">
            <a:avLst/>
          </a:prstGeom>
        </p:spPr>
      </p:pic>
      <p:pic>
        <p:nvPicPr>
          <p:cNvPr id="3" name="ฎ">
            <a:hlinkClick r:id="" action="ppaction://media"/>
            <a:extLst>
              <a:ext uri="{FF2B5EF4-FFF2-40B4-BE49-F238E27FC236}">
                <a16:creationId xmlns:a16="http://schemas.microsoft.com/office/drawing/2014/main" id="{2E51811A-713A-41DD-AA7C-1DC1571D34F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36994" y="1245660"/>
            <a:ext cx="609600" cy="609600"/>
          </a:xfrm>
          <a:prstGeom prst="rect">
            <a:avLst/>
          </a:prstGeom>
        </p:spPr>
      </p:pic>
      <p:pic>
        <p:nvPicPr>
          <p:cNvPr id="4" name="ฏ">
            <a:hlinkClick r:id="" action="ppaction://media"/>
            <a:extLst>
              <a:ext uri="{FF2B5EF4-FFF2-40B4-BE49-F238E27FC236}">
                <a16:creationId xmlns:a16="http://schemas.microsoft.com/office/drawing/2014/main" id="{C05D347E-12A6-4575-B441-945181BD4DA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31329" y="2326823"/>
            <a:ext cx="609600" cy="609600"/>
          </a:xfrm>
          <a:prstGeom prst="rect">
            <a:avLst/>
          </a:prstGeom>
        </p:spPr>
      </p:pic>
      <p:pic>
        <p:nvPicPr>
          <p:cNvPr id="5" name="ฐ">
            <a:hlinkClick r:id="" action="ppaction://media"/>
            <a:extLst>
              <a:ext uri="{FF2B5EF4-FFF2-40B4-BE49-F238E27FC236}">
                <a16:creationId xmlns:a16="http://schemas.microsoft.com/office/drawing/2014/main" id="{6726F5D5-8C4E-415C-A5CF-BF306998218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42850" y="3429000"/>
            <a:ext cx="609600" cy="6096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97D8407-1699-489F-8651-58A4DD91B8D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701" y="775251"/>
            <a:ext cx="1092054" cy="159366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BC22377-6BA0-4EAD-BDED-C03CFF5B1D65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0470" y="840480"/>
            <a:ext cx="965373" cy="159857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CC0A315-1533-4668-AC05-FFB50F20B52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80" y="3863793"/>
            <a:ext cx="1348611" cy="144382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24CFD9A-F2A8-4061-804D-E26290F5A282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195" y="4116871"/>
            <a:ext cx="1654734" cy="103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5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0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0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50763561-5763-43F7-A2A3-10EB13EEC0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355ADC3-792D-4DCB-A613-E11CC66FFF25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81E7778A-3575-437D-A554-1C1E419474D0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58D1A3A-6DC8-453B-9CC3-4C8EFC55F472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E9CF7F3D-6506-4C17-AD76-26E27FFE0514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6AD824A-EFB5-48A3-A3C4-F0AC9336B63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8232E14-6C9D-4E33-B30A-2682877C301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6CB0040-7A97-43D3-A663-AC19F27686EF}"/>
              </a:ext>
            </a:extLst>
          </p:cNvPr>
          <p:cNvSpPr txBox="1"/>
          <p:nvPr/>
        </p:nvSpPr>
        <p:spPr>
          <a:xfrm>
            <a:off x="1802134" y="2494736"/>
            <a:ext cx="105509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/ทอ/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7E2115B-67BF-4711-8003-75E9402F3472}"/>
              </a:ext>
            </a:extLst>
          </p:cNvPr>
          <p:cNvSpPr txBox="1"/>
          <p:nvPr/>
        </p:nvSpPr>
        <p:spPr>
          <a:xfrm>
            <a:off x="7390692" y="2494736"/>
            <a:ext cx="105509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/ทอ/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E51876C-24EF-4617-887C-8B6BE3CD3E0C}"/>
              </a:ext>
            </a:extLst>
          </p:cNvPr>
          <p:cNvSpPr txBox="1"/>
          <p:nvPr/>
        </p:nvSpPr>
        <p:spPr>
          <a:xfrm>
            <a:off x="1805340" y="5420481"/>
            <a:ext cx="104868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/นอ/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5A92397-F367-47C6-B26F-F81A8A4A7552}"/>
              </a:ext>
            </a:extLst>
          </p:cNvPr>
          <p:cNvSpPr txBox="1"/>
          <p:nvPr/>
        </p:nvSpPr>
        <p:spPr>
          <a:xfrm>
            <a:off x="7403516" y="5420481"/>
            <a:ext cx="102944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/ดอ/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F75C1789-D5CE-4A74-90CE-232A8E96EC9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330" y="560832"/>
            <a:ext cx="2112264" cy="2112264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22D6D010-05C1-4DA6-8D44-7111DB8F1AD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0610" y="573024"/>
            <a:ext cx="2112264" cy="2112264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AFBB8460-2719-4CC0-9977-3ADC5332072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330" y="3482112"/>
            <a:ext cx="2112264" cy="2112264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594474DE-DA8D-4C27-9B0E-68A04F0EC9A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0058" y="3506496"/>
            <a:ext cx="2113368" cy="2113368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166C1AD3-139C-4B5C-AF5D-5C682AEB6AC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3522" y="2618025"/>
            <a:ext cx="852487" cy="571044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31BFC50C-3D7E-41D4-A60C-88AF970C9CE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9799" y="2623405"/>
            <a:ext cx="979603" cy="420396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6E3A8DC6-256D-429B-B94C-83EB94CAD6B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1644" y="5703889"/>
            <a:ext cx="617704" cy="261938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5EAC3559-1D07-4654-9920-39702F67F6A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8462" y="5522880"/>
            <a:ext cx="556258" cy="445007"/>
          </a:xfrm>
          <a:prstGeom prst="rect">
            <a:avLst/>
          </a:prstGeom>
        </p:spPr>
      </p:pic>
      <p:pic>
        <p:nvPicPr>
          <p:cNvPr id="30" name="Picture 29">
            <a:hlinkClick r:id="rId21" action="ppaction://hlinksldjump"/>
            <a:extLst>
              <a:ext uri="{FF2B5EF4-FFF2-40B4-BE49-F238E27FC236}">
                <a16:creationId xmlns:a16="http://schemas.microsoft.com/office/drawing/2014/main" id="{65723DDE-3F45-4134-A2A0-B1DD2C658ED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1" name="Au1">
            <a:extLst>
              <a:ext uri="{FF2B5EF4-FFF2-40B4-BE49-F238E27FC236}">
                <a16:creationId xmlns:a16="http://schemas.microsoft.com/office/drawing/2014/main" id="{9EA14266-A83A-4A31-A6AC-DE3F68281999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23D0E645-DA3A-42A9-B4DA-2D3185A2F7EC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3" name="Au3">
            <a:extLst>
              <a:ext uri="{FF2B5EF4-FFF2-40B4-BE49-F238E27FC236}">
                <a16:creationId xmlns:a16="http://schemas.microsoft.com/office/drawing/2014/main" id="{8B32817E-B557-4E3E-9713-71BA1F747838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4" name="Au4">
            <a:extLst>
              <a:ext uri="{FF2B5EF4-FFF2-40B4-BE49-F238E27FC236}">
                <a16:creationId xmlns:a16="http://schemas.microsoft.com/office/drawing/2014/main" id="{4C58E58F-21D0-41FA-9876-6A434A00DA18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ฑ">
            <a:hlinkClick r:id="" action="ppaction://media"/>
            <a:extLst>
              <a:ext uri="{FF2B5EF4-FFF2-40B4-BE49-F238E27FC236}">
                <a16:creationId xmlns:a16="http://schemas.microsoft.com/office/drawing/2014/main" id="{00C7D0A8-7111-4FC1-8D9A-4DF8C0BFEF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442101" y="157875"/>
            <a:ext cx="609600" cy="609600"/>
          </a:xfrm>
          <a:prstGeom prst="rect">
            <a:avLst/>
          </a:prstGeom>
        </p:spPr>
      </p:pic>
      <p:pic>
        <p:nvPicPr>
          <p:cNvPr id="3" name="ฒ">
            <a:hlinkClick r:id="" action="ppaction://media"/>
            <a:extLst>
              <a:ext uri="{FF2B5EF4-FFF2-40B4-BE49-F238E27FC236}">
                <a16:creationId xmlns:a16="http://schemas.microsoft.com/office/drawing/2014/main" id="{DEFF5A38-D102-4467-B319-17298DFB631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442101" y="1160280"/>
            <a:ext cx="609600" cy="609600"/>
          </a:xfrm>
          <a:prstGeom prst="rect">
            <a:avLst/>
          </a:prstGeom>
        </p:spPr>
      </p:pic>
      <p:pic>
        <p:nvPicPr>
          <p:cNvPr id="4" name="ณ">
            <a:hlinkClick r:id="" action="ppaction://media"/>
            <a:extLst>
              <a:ext uri="{FF2B5EF4-FFF2-40B4-BE49-F238E27FC236}">
                <a16:creationId xmlns:a16="http://schemas.microsoft.com/office/drawing/2014/main" id="{E03010AB-B474-4C7A-B670-7C31D384AA1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442101" y="2174907"/>
            <a:ext cx="609600" cy="609600"/>
          </a:xfrm>
          <a:prstGeom prst="rect">
            <a:avLst/>
          </a:prstGeom>
        </p:spPr>
      </p:pic>
      <p:pic>
        <p:nvPicPr>
          <p:cNvPr id="5" name="ด">
            <a:hlinkClick r:id="" action="ppaction://media"/>
            <a:extLst>
              <a:ext uri="{FF2B5EF4-FFF2-40B4-BE49-F238E27FC236}">
                <a16:creationId xmlns:a16="http://schemas.microsoft.com/office/drawing/2014/main" id="{2E26BA98-3056-4FEF-8805-043813B7352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442377" y="3177312"/>
            <a:ext cx="609600" cy="6096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CFEEC29-5A19-4B42-84C8-ECEE56F7465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313" y="636027"/>
            <a:ext cx="914387" cy="165810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BD725AB-A462-4C5B-ADB6-A0B727D6794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051" y="828147"/>
            <a:ext cx="1234245" cy="145361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253F1C7-2E4E-4F8B-86FD-351212CDA38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115" y="3788687"/>
            <a:ext cx="1171985" cy="143740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B103FE2-7AEA-462A-A53A-53868AD6121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860" y="3800475"/>
            <a:ext cx="1628099" cy="142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7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1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1C7E45DC-DA10-4320-83BD-16843483FB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B2705280-BF93-4BAC-9D2C-3DA97F8088EA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A8DF71F-3ADD-4FBF-9D43-56A225C7B89D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72E5D20-F88D-4F37-A0E1-85CFB74F48C5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8593AF4-3F61-43B3-B55C-B4332B1FE403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52EC6BA-622B-4571-B60B-0C74F5A307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66FB4B9-BE82-4442-A45D-F96827BC3B8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D7541E0-50B2-4D0C-B719-FC5973DDCCAE}"/>
              </a:ext>
            </a:extLst>
          </p:cNvPr>
          <p:cNvSpPr txBox="1"/>
          <p:nvPr/>
        </p:nvSpPr>
        <p:spPr>
          <a:xfrm>
            <a:off x="1814960" y="2494736"/>
            <a:ext cx="102944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/ตอ/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0594A51-40AE-4F49-B9D2-141556B48855}"/>
              </a:ext>
            </a:extLst>
          </p:cNvPr>
          <p:cNvSpPr txBox="1"/>
          <p:nvPr/>
        </p:nvSpPr>
        <p:spPr>
          <a:xfrm>
            <a:off x="7407523" y="2494736"/>
            <a:ext cx="102143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/ถอ/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71D3EDD-289A-4558-BF05-CF5A443B664D}"/>
              </a:ext>
            </a:extLst>
          </p:cNvPr>
          <p:cNvSpPr txBox="1"/>
          <p:nvPr/>
        </p:nvSpPr>
        <p:spPr>
          <a:xfrm>
            <a:off x="1802134" y="5420481"/>
            <a:ext cx="105509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/ทอ/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4F59973-432F-45FE-8509-A000DABEAB20}"/>
              </a:ext>
            </a:extLst>
          </p:cNvPr>
          <p:cNvSpPr txBox="1"/>
          <p:nvPr/>
        </p:nvSpPr>
        <p:spPr>
          <a:xfrm>
            <a:off x="7390692" y="5420481"/>
            <a:ext cx="105509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/ทอ/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BCA8EEE0-C9F4-4403-84C4-788ACECFBFE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418" y="593712"/>
            <a:ext cx="2112264" cy="2112264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098BF670-340E-4264-89D5-AC78501902D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6638" y="3422724"/>
            <a:ext cx="2441448" cy="2197304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6542F064-45A0-4B9F-B87C-5EAD9C01CDA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190" y="3423931"/>
            <a:ext cx="2391537" cy="2152383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D8416A1C-B712-451A-9AFB-4E6BAD91576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8065" y="499415"/>
            <a:ext cx="2169985" cy="2169985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18ABFBB1-88B4-4124-83E7-BC7931A6226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2402" y="2641798"/>
            <a:ext cx="504283" cy="398736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5BC20AB5-DD4C-4D73-8439-F74ADF5A002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5282" y="2776336"/>
            <a:ext cx="381807" cy="409939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17E879F7-12D0-48DA-B475-5E40C30AA4D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5615" y="5706069"/>
            <a:ext cx="357188" cy="261938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936955FB-E8F9-40AA-BEC9-A879A546D1CE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691" y="5704717"/>
            <a:ext cx="927753" cy="263929"/>
          </a:xfrm>
          <a:prstGeom prst="rect">
            <a:avLst/>
          </a:prstGeom>
        </p:spPr>
      </p:pic>
      <p:pic>
        <p:nvPicPr>
          <p:cNvPr id="30" name="Picture 29">
            <a:hlinkClick r:id="rId20" action="ppaction://hlinksldjump"/>
            <a:extLst>
              <a:ext uri="{FF2B5EF4-FFF2-40B4-BE49-F238E27FC236}">
                <a16:creationId xmlns:a16="http://schemas.microsoft.com/office/drawing/2014/main" id="{3E8B907D-A52D-49BF-B36D-4C7BECA177F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1" name="Au1">
            <a:extLst>
              <a:ext uri="{FF2B5EF4-FFF2-40B4-BE49-F238E27FC236}">
                <a16:creationId xmlns:a16="http://schemas.microsoft.com/office/drawing/2014/main" id="{0D085F62-8905-4EC6-A536-C1B9CAC6051F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8D54077D-7F9B-4DBF-81E2-CEE9E2718F8D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3" name="Au3">
            <a:extLst>
              <a:ext uri="{FF2B5EF4-FFF2-40B4-BE49-F238E27FC236}">
                <a16:creationId xmlns:a16="http://schemas.microsoft.com/office/drawing/2014/main" id="{74D5F3DA-4098-4769-B060-6D88971D3120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5" name="Au4">
            <a:extLst>
              <a:ext uri="{FF2B5EF4-FFF2-40B4-BE49-F238E27FC236}">
                <a16:creationId xmlns:a16="http://schemas.microsoft.com/office/drawing/2014/main" id="{DF956300-5F58-42DC-92E3-57741EC748CD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ต">
            <a:hlinkClick r:id="" action="ppaction://media"/>
            <a:extLst>
              <a:ext uri="{FF2B5EF4-FFF2-40B4-BE49-F238E27FC236}">
                <a16:creationId xmlns:a16="http://schemas.microsoft.com/office/drawing/2014/main" id="{8A8E0158-33E9-4DD7-8EAB-F258577D90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90849" y="288912"/>
            <a:ext cx="609600" cy="609600"/>
          </a:xfrm>
          <a:prstGeom prst="rect">
            <a:avLst/>
          </a:prstGeom>
        </p:spPr>
      </p:pic>
      <p:pic>
        <p:nvPicPr>
          <p:cNvPr id="3" name="ถ">
            <a:hlinkClick r:id="" action="ppaction://media"/>
            <a:extLst>
              <a:ext uri="{FF2B5EF4-FFF2-40B4-BE49-F238E27FC236}">
                <a16:creationId xmlns:a16="http://schemas.microsoft.com/office/drawing/2014/main" id="{E231C2EE-E3D7-40AE-8803-CF781B23A04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90849" y="1162050"/>
            <a:ext cx="609600" cy="609600"/>
          </a:xfrm>
          <a:prstGeom prst="rect">
            <a:avLst/>
          </a:prstGeom>
        </p:spPr>
      </p:pic>
      <p:pic>
        <p:nvPicPr>
          <p:cNvPr id="4" name="ท">
            <a:hlinkClick r:id="" action="ppaction://media"/>
            <a:extLst>
              <a:ext uri="{FF2B5EF4-FFF2-40B4-BE49-F238E27FC236}">
                <a16:creationId xmlns:a16="http://schemas.microsoft.com/office/drawing/2014/main" id="{DAD14FC7-F34E-4273-BE2A-8C4A3BE906D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78165" y="2129040"/>
            <a:ext cx="609600" cy="609600"/>
          </a:xfrm>
          <a:prstGeom prst="rect">
            <a:avLst/>
          </a:prstGeom>
        </p:spPr>
      </p:pic>
      <p:pic>
        <p:nvPicPr>
          <p:cNvPr id="5" name="ธ">
            <a:hlinkClick r:id="" action="ppaction://media"/>
            <a:extLst>
              <a:ext uri="{FF2B5EF4-FFF2-40B4-BE49-F238E27FC236}">
                <a16:creationId xmlns:a16="http://schemas.microsoft.com/office/drawing/2014/main" id="{8B252E8D-EE0C-4ACE-918C-D1350D73848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90849" y="3186275"/>
            <a:ext cx="609600" cy="6096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20CD710-1BF3-4D5B-BFAC-9B2D1CCA8DE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951" y="1162050"/>
            <a:ext cx="1417790" cy="97387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A1491C4-29F6-4AFC-BB9C-009E33D81ECC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070" y="981364"/>
            <a:ext cx="1227043" cy="127442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28BE2B2-BFB9-49E3-9267-AD921EE3C27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198" y="3582871"/>
            <a:ext cx="1488577" cy="162135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3B8F261-38BF-46B3-BA5A-73AB5C00F729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063" y="3773747"/>
            <a:ext cx="1004262" cy="148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7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3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86078ADE-180E-4D60-AF4F-51F2830215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BA42EB6E-E412-46B8-ADE8-48ED1181EDEA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8637CA9-0FE5-434C-B5F5-7A3890B4847A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CFF4F3D-160F-4B07-B7EF-E4E60948DBCF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796548A-A94B-461D-8975-0325C637E329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FE9544C-A9F8-4C58-927F-9A6243DA65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47FBC5-C256-472B-BBB0-E677FB9A58D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6EDD8F3-8A91-429E-98CC-03DE7E0014F1}"/>
              </a:ext>
            </a:extLst>
          </p:cNvPr>
          <p:cNvSpPr txBox="1"/>
          <p:nvPr/>
        </p:nvSpPr>
        <p:spPr>
          <a:xfrm>
            <a:off x="1864975" y="2494736"/>
            <a:ext cx="104868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/นอ/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6E7BB0-3637-4D2A-8609-DDC0161B4DA5}"/>
              </a:ext>
            </a:extLst>
          </p:cNvPr>
          <p:cNvSpPr txBox="1"/>
          <p:nvPr/>
        </p:nvSpPr>
        <p:spPr>
          <a:xfrm>
            <a:off x="7451127" y="2494736"/>
            <a:ext cx="10534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/บอ/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50D2AB5-30F4-46A0-9C06-D06F6FC2233C}"/>
              </a:ext>
            </a:extLst>
          </p:cNvPr>
          <p:cNvSpPr txBox="1"/>
          <p:nvPr/>
        </p:nvSpPr>
        <p:spPr>
          <a:xfrm>
            <a:off x="1862569" y="5420481"/>
            <a:ext cx="10534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/ปอ/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E3AECA1-A2EB-409B-8927-391E283A5342}"/>
              </a:ext>
            </a:extLst>
          </p:cNvPr>
          <p:cNvSpPr txBox="1"/>
          <p:nvPr/>
        </p:nvSpPr>
        <p:spPr>
          <a:xfrm>
            <a:off x="7466356" y="5420481"/>
            <a:ext cx="102303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/ผอ/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C22DBFED-6C66-48C3-8006-ECEB40F7E30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832" y="487680"/>
            <a:ext cx="2450633" cy="220007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2A7F2135-D1C0-4E83-BF92-0E79B736C9F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0964" y="474913"/>
            <a:ext cx="2415400" cy="2173861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EF1C4435-EEA6-4B33-9EB1-5AB700618872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3437" y="3556898"/>
            <a:ext cx="2062835" cy="1856552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9E9FA4DF-27C8-45B1-9745-10E71082637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678" y="3329452"/>
            <a:ext cx="2455125" cy="2209613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46E4755D-A190-4EB3-A660-041061AB201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9010" y="2780505"/>
            <a:ext cx="500259" cy="410369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85AA3E76-7B90-4BE2-9782-09FA9760FD7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021" y="2611755"/>
            <a:ext cx="870013" cy="429102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19441BDB-E48A-466D-9864-6D8CDBE1732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0718" y="5605065"/>
            <a:ext cx="667074" cy="363141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05F35E13-3165-41E6-AA97-5C7AAD30A8E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988" y="5437287"/>
            <a:ext cx="363996" cy="522761"/>
          </a:xfrm>
          <a:prstGeom prst="rect">
            <a:avLst/>
          </a:prstGeom>
        </p:spPr>
      </p:pic>
      <p:pic>
        <p:nvPicPr>
          <p:cNvPr id="30" name="Picture 29">
            <a:hlinkClick r:id="rId20" action="ppaction://hlinksldjump"/>
            <a:extLst>
              <a:ext uri="{FF2B5EF4-FFF2-40B4-BE49-F238E27FC236}">
                <a16:creationId xmlns:a16="http://schemas.microsoft.com/office/drawing/2014/main" id="{58A2DC9D-96E6-4F7F-BACD-60B4A50D2E0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1" name="Au1">
            <a:extLst>
              <a:ext uri="{FF2B5EF4-FFF2-40B4-BE49-F238E27FC236}">
                <a16:creationId xmlns:a16="http://schemas.microsoft.com/office/drawing/2014/main" id="{DC4A887D-A87E-4579-95A6-8D80664586EA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7213E6EE-2C72-43D7-A89E-2FE8BB550ACC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3" name="Au3">
            <a:extLst>
              <a:ext uri="{FF2B5EF4-FFF2-40B4-BE49-F238E27FC236}">
                <a16:creationId xmlns:a16="http://schemas.microsoft.com/office/drawing/2014/main" id="{27A5BF7B-162B-44D5-BE87-37FB234F4B18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5" name="Au4">
            <a:extLst>
              <a:ext uri="{FF2B5EF4-FFF2-40B4-BE49-F238E27FC236}">
                <a16:creationId xmlns:a16="http://schemas.microsoft.com/office/drawing/2014/main" id="{660830AF-1682-46D1-A002-C95D5580EDBA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น">
            <a:hlinkClick r:id="" action="ppaction://media"/>
            <a:extLst>
              <a:ext uri="{FF2B5EF4-FFF2-40B4-BE49-F238E27FC236}">
                <a16:creationId xmlns:a16="http://schemas.microsoft.com/office/drawing/2014/main" id="{F1815F01-1C41-47EF-BFBA-27EB8C2424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95018" y="72827"/>
            <a:ext cx="609600" cy="609600"/>
          </a:xfrm>
          <a:prstGeom prst="rect">
            <a:avLst/>
          </a:prstGeom>
        </p:spPr>
      </p:pic>
      <p:pic>
        <p:nvPicPr>
          <p:cNvPr id="4" name="บ">
            <a:hlinkClick r:id="" action="ppaction://media"/>
            <a:extLst>
              <a:ext uri="{FF2B5EF4-FFF2-40B4-BE49-F238E27FC236}">
                <a16:creationId xmlns:a16="http://schemas.microsoft.com/office/drawing/2014/main" id="{9DE36877-5DB6-4849-B526-2D20C2A8FEE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95018" y="1012715"/>
            <a:ext cx="609600" cy="609600"/>
          </a:xfrm>
          <a:prstGeom prst="rect">
            <a:avLst/>
          </a:prstGeom>
        </p:spPr>
      </p:pic>
      <p:pic>
        <p:nvPicPr>
          <p:cNvPr id="6" name="ป">
            <a:hlinkClick r:id="" action="ppaction://media"/>
            <a:extLst>
              <a:ext uri="{FF2B5EF4-FFF2-40B4-BE49-F238E27FC236}">
                <a16:creationId xmlns:a16="http://schemas.microsoft.com/office/drawing/2014/main" id="{59DCE2E1-1ECB-4426-AA8D-0030AF8FBBD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97979" y="1939151"/>
            <a:ext cx="609600" cy="609600"/>
          </a:xfrm>
          <a:prstGeom prst="rect">
            <a:avLst/>
          </a:prstGeom>
        </p:spPr>
      </p:pic>
      <p:pic>
        <p:nvPicPr>
          <p:cNvPr id="8" name="ผ">
            <a:hlinkClick r:id="" action="ppaction://media"/>
            <a:extLst>
              <a:ext uri="{FF2B5EF4-FFF2-40B4-BE49-F238E27FC236}">
                <a16:creationId xmlns:a16="http://schemas.microsoft.com/office/drawing/2014/main" id="{594C2024-21DE-4302-8F2C-C8EDD4610DF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90979" y="2873939"/>
            <a:ext cx="609600" cy="6096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AA3AA11-355C-43F3-A6EA-4DCF05DCEB0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387" y="956807"/>
            <a:ext cx="1236429" cy="130150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426D658-A647-4901-985E-902A96A2D56C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9562" y="1012715"/>
            <a:ext cx="1008020" cy="112487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687AC54-792F-4384-8590-F49234208BD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670" y="3734596"/>
            <a:ext cx="1236056" cy="1710574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1C1CBB4-C538-4B45-A87C-0C9E694329EA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770" y="3882605"/>
            <a:ext cx="1194283" cy="118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4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3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141241B4-3371-4184-8FE5-078A0596D25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29E6245-87B0-4E3D-BE89-38C627F86A25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F268A03-EEAF-4C48-B95B-4624090DE296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8E4CEEC-280D-4389-BA02-AAAE96F34BF6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7E488353-0BBE-4285-9E98-76200D659D52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E2B88D4-B854-4532-AB52-146DD30F33B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89E7101-084E-4A28-A36B-875C108D4A4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839BC67-B2F9-417B-8A10-4A190B4950B1}"/>
              </a:ext>
            </a:extLst>
          </p:cNvPr>
          <p:cNvSpPr txBox="1"/>
          <p:nvPr/>
        </p:nvSpPr>
        <p:spPr>
          <a:xfrm>
            <a:off x="1877799" y="2494736"/>
            <a:ext cx="102303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/ฝอ/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2626F65-E9CB-454C-AF4A-736B8213ECE5}"/>
              </a:ext>
            </a:extLst>
          </p:cNvPr>
          <p:cNvSpPr txBox="1"/>
          <p:nvPr/>
        </p:nvSpPr>
        <p:spPr>
          <a:xfrm>
            <a:off x="7444715" y="2494736"/>
            <a:ext cx="106631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/พอ/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00D2904-C6A2-42FF-B17E-469503449F35}"/>
              </a:ext>
            </a:extLst>
          </p:cNvPr>
          <p:cNvSpPr txBox="1"/>
          <p:nvPr/>
        </p:nvSpPr>
        <p:spPr>
          <a:xfrm>
            <a:off x="1856157" y="5420481"/>
            <a:ext cx="106631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/ฟอ/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D0DA575-2CE5-4F8F-A89F-E288DE55F32E}"/>
              </a:ext>
            </a:extLst>
          </p:cNvPr>
          <p:cNvSpPr txBox="1"/>
          <p:nvPr/>
        </p:nvSpPr>
        <p:spPr>
          <a:xfrm>
            <a:off x="7444715" y="5420481"/>
            <a:ext cx="106631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/พอ/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B0A967A0-2D49-4708-A473-9D4A1979B85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9783" y="612775"/>
            <a:ext cx="2127249" cy="1914524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165D0862-9776-41FB-BFC4-F5ABC7D72A3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0448" y="496454"/>
            <a:ext cx="2377299" cy="2139569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5C50F7F9-AF5D-47A5-AB08-7508913ABE8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0557" y="3525645"/>
            <a:ext cx="2125700" cy="191313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540436CD-4290-47D3-8A0C-CE630250A8A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0057" y="3438214"/>
            <a:ext cx="2418080" cy="2165445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790AB4AC-3AB3-4091-A882-7F9AA4A860F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1693" y="2682105"/>
            <a:ext cx="380999" cy="349896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20D1A353-92B8-4C87-85E7-7AB03A17F42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0623" y="2783534"/>
            <a:ext cx="715169" cy="259347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05BE9DA5-21E6-47AF-90EE-F4FA70C8C08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243" y="5568950"/>
            <a:ext cx="517867" cy="403225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8C0D2CC3-8ECE-4EB6-ABE5-D2C8AA03BF19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9117" y="5569744"/>
            <a:ext cx="989451" cy="398146"/>
          </a:xfrm>
          <a:prstGeom prst="rect">
            <a:avLst/>
          </a:prstGeom>
        </p:spPr>
      </p:pic>
      <p:pic>
        <p:nvPicPr>
          <p:cNvPr id="31" name="Picture 30">
            <a:hlinkClick r:id="rId20" action="ppaction://hlinksldjump"/>
            <a:extLst>
              <a:ext uri="{FF2B5EF4-FFF2-40B4-BE49-F238E27FC236}">
                <a16:creationId xmlns:a16="http://schemas.microsoft.com/office/drawing/2014/main" id="{70697B30-7A69-4157-92A9-7CAFD487DF2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0" name="Au1">
            <a:extLst>
              <a:ext uri="{FF2B5EF4-FFF2-40B4-BE49-F238E27FC236}">
                <a16:creationId xmlns:a16="http://schemas.microsoft.com/office/drawing/2014/main" id="{5FE0EE17-1525-4DE6-93C6-84C3F6F340BB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E7DA20D1-7857-4D77-B0C3-9C79EF16256A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3" name="Au3">
            <a:extLst>
              <a:ext uri="{FF2B5EF4-FFF2-40B4-BE49-F238E27FC236}">
                <a16:creationId xmlns:a16="http://schemas.microsoft.com/office/drawing/2014/main" id="{2F9AF2DC-F96F-40A2-A553-0E2803456BD8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5" name="Au4">
            <a:extLst>
              <a:ext uri="{FF2B5EF4-FFF2-40B4-BE49-F238E27FC236}">
                <a16:creationId xmlns:a16="http://schemas.microsoft.com/office/drawing/2014/main" id="{3FD3FA84-B58F-4598-9E19-9007BE6262F5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ฝ edit">
            <a:hlinkClick r:id="" action="ppaction://media"/>
            <a:extLst>
              <a:ext uri="{FF2B5EF4-FFF2-40B4-BE49-F238E27FC236}">
                <a16:creationId xmlns:a16="http://schemas.microsoft.com/office/drawing/2014/main" id="{8AB59C66-8383-48B4-B8EF-781CD1A28C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54558" y="107008"/>
            <a:ext cx="609600" cy="609600"/>
          </a:xfrm>
          <a:prstGeom prst="rect">
            <a:avLst/>
          </a:prstGeom>
        </p:spPr>
      </p:pic>
      <p:pic>
        <p:nvPicPr>
          <p:cNvPr id="3" name="พ">
            <a:hlinkClick r:id="" action="ppaction://media"/>
            <a:extLst>
              <a:ext uri="{FF2B5EF4-FFF2-40B4-BE49-F238E27FC236}">
                <a16:creationId xmlns:a16="http://schemas.microsoft.com/office/drawing/2014/main" id="{22C92AD0-4335-45EB-9AE4-7BA1F676ADD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42939" y="956638"/>
            <a:ext cx="609600" cy="609600"/>
          </a:xfrm>
          <a:prstGeom prst="rect">
            <a:avLst/>
          </a:prstGeom>
        </p:spPr>
      </p:pic>
      <p:pic>
        <p:nvPicPr>
          <p:cNvPr id="4" name="ฟ">
            <a:hlinkClick r:id="" action="ppaction://media"/>
            <a:extLst>
              <a:ext uri="{FF2B5EF4-FFF2-40B4-BE49-F238E27FC236}">
                <a16:creationId xmlns:a16="http://schemas.microsoft.com/office/drawing/2014/main" id="{66B61C27-2A21-489E-ACC5-A256182DEE0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54558" y="1806268"/>
            <a:ext cx="609600" cy="609600"/>
          </a:xfrm>
          <a:prstGeom prst="rect">
            <a:avLst/>
          </a:prstGeom>
        </p:spPr>
      </p:pic>
      <p:pic>
        <p:nvPicPr>
          <p:cNvPr id="5" name="ภ">
            <a:hlinkClick r:id="" action="ppaction://media"/>
            <a:extLst>
              <a:ext uri="{FF2B5EF4-FFF2-40B4-BE49-F238E27FC236}">
                <a16:creationId xmlns:a16="http://schemas.microsoft.com/office/drawing/2014/main" id="{CC465A4B-6B08-4289-8CD7-89AE366FC0E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42939" y="2631623"/>
            <a:ext cx="609600" cy="6096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D042E76-9514-4B99-B647-E10AF81720A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581" y="1337205"/>
            <a:ext cx="1744853" cy="83341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69C7952-B9AA-48A7-83E7-A492645A420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977" y="1093304"/>
            <a:ext cx="1324891" cy="119359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565D38D-FB04-4FF4-890D-2168DE24E0B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026" y="4272098"/>
            <a:ext cx="1988740" cy="97976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C2C4FD7-7821-4160-8191-207688F4916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130" y="3671054"/>
            <a:ext cx="1339496" cy="162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98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5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2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F0CFF5A6-D68B-43F1-ADFE-1AF609F7C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3E56260-7B97-45D2-A752-A0BD4507C5F8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0FBFA28-E0E7-49F6-A8B2-E269A1E3996F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4D65C7AE-6984-424B-AB44-4B22CE58B36F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2AC3CC9-A28F-4A70-9369-CA4A7D64F1C5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1BB368-56BA-4353-AB9D-42B7CCB721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56C27BB-5D51-4AEB-B78F-8FC6D695C6C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5A9B191-18DB-4800-B61F-439572D996BC}"/>
              </a:ext>
            </a:extLst>
          </p:cNvPr>
          <p:cNvSpPr txBox="1"/>
          <p:nvPr/>
        </p:nvSpPr>
        <p:spPr>
          <a:xfrm>
            <a:off x="1811753" y="2494736"/>
            <a:ext cx="103586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/มอ/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65B773E-4634-4782-BC40-337CD9589BE7}"/>
              </a:ext>
            </a:extLst>
          </p:cNvPr>
          <p:cNvSpPr txBox="1"/>
          <p:nvPr/>
        </p:nvSpPr>
        <p:spPr>
          <a:xfrm>
            <a:off x="7408325" y="2494736"/>
            <a:ext cx="101983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/ยอ/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3B663C5-7205-4C52-A8F7-B77637A9E314}"/>
              </a:ext>
            </a:extLst>
          </p:cNvPr>
          <p:cNvSpPr txBox="1"/>
          <p:nvPr/>
        </p:nvSpPr>
        <p:spPr>
          <a:xfrm>
            <a:off x="1836598" y="5420481"/>
            <a:ext cx="9861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/รอ/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01857DB-6720-44E3-8A8F-0D625B5FAABD}"/>
              </a:ext>
            </a:extLst>
          </p:cNvPr>
          <p:cNvSpPr txBox="1"/>
          <p:nvPr/>
        </p:nvSpPr>
        <p:spPr>
          <a:xfrm>
            <a:off x="7406722" y="5420481"/>
            <a:ext cx="102303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/ลอ/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FE5A2F02-E2FD-4A2E-B1C0-037A6F83C0A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137" y="499772"/>
            <a:ext cx="2417445" cy="2170275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EB4E9F6-5F55-4D07-8B77-43BB14C05C1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947" y="462610"/>
            <a:ext cx="2444495" cy="220004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1D56E0D-17CC-49BB-9DE0-6FC2A909DDE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859" y="3392053"/>
            <a:ext cx="2404223" cy="2163802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947E3B50-67E4-47FE-9F7B-FB84C29CCD6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0643" y="3431996"/>
            <a:ext cx="2363951" cy="2127556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41498F73-0B7F-45DD-B992-890132E16D09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0628" y="2619723"/>
            <a:ext cx="409575" cy="421389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EF59E547-464B-4CA5-B8F4-77D42B77C1B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312" y="2619376"/>
            <a:ext cx="732445" cy="419100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0E86DCA9-05E8-4504-9EE0-99A8363539C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1260" y="5546956"/>
            <a:ext cx="504824" cy="420686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6E3246ED-0872-43E8-8FE3-62834662B27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3711" y="5581650"/>
            <a:ext cx="381000" cy="388937"/>
          </a:xfrm>
          <a:prstGeom prst="rect">
            <a:avLst/>
          </a:prstGeom>
        </p:spPr>
      </p:pic>
      <p:pic>
        <p:nvPicPr>
          <p:cNvPr id="31" name="Picture 30">
            <a:hlinkClick r:id="rId20" action="ppaction://hlinksldjump"/>
            <a:extLst>
              <a:ext uri="{FF2B5EF4-FFF2-40B4-BE49-F238E27FC236}">
                <a16:creationId xmlns:a16="http://schemas.microsoft.com/office/drawing/2014/main" id="{7CC289C6-311F-42BB-A913-D6C48959B1F3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0" name="Au1">
            <a:extLst>
              <a:ext uri="{FF2B5EF4-FFF2-40B4-BE49-F238E27FC236}">
                <a16:creationId xmlns:a16="http://schemas.microsoft.com/office/drawing/2014/main" id="{D0252FAD-9A17-46A2-AE82-37638D6E03B3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75FE0844-6653-46D0-ADC4-A24DF5333D4A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3" name="Au3">
            <a:extLst>
              <a:ext uri="{FF2B5EF4-FFF2-40B4-BE49-F238E27FC236}">
                <a16:creationId xmlns:a16="http://schemas.microsoft.com/office/drawing/2014/main" id="{B6E100A1-59D3-4F18-AF02-EFECDA47D149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5" name="Au4">
            <a:extLst>
              <a:ext uri="{FF2B5EF4-FFF2-40B4-BE49-F238E27FC236}">
                <a16:creationId xmlns:a16="http://schemas.microsoft.com/office/drawing/2014/main" id="{58049AA3-253B-4F08-A990-5E4123039C9D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ม">
            <a:hlinkClick r:id="" action="ppaction://media"/>
            <a:extLst>
              <a:ext uri="{FF2B5EF4-FFF2-40B4-BE49-F238E27FC236}">
                <a16:creationId xmlns:a16="http://schemas.microsoft.com/office/drawing/2014/main" id="{A17DB89E-83FC-4BE6-BA76-3012669A24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79452" y="-37024"/>
            <a:ext cx="609600" cy="609600"/>
          </a:xfrm>
          <a:prstGeom prst="rect">
            <a:avLst/>
          </a:prstGeom>
        </p:spPr>
      </p:pic>
      <p:pic>
        <p:nvPicPr>
          <p:cNvPr id="3" name="ย">
            <a:hlinkClick r:id="" action="ppaction://media"/>
            <a:extLst>
              <a:ext uri="{FF2B5EF4-FFF2-40B4-BE49-F238E27FC236}">
                <a16:creationId xmlns:a16="http://schemas.microsoft.com/office/drawing/2014/main" id="{67C74596-5589-433C-A40E-141B984264D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66303" y="928453"/>
            <a:ext cx="609600" cy="609600"/>
          </a:xfrm>
          <a:prstGeom prst="rect">
            <a:avLst/>
          </a:prstGeom>
        </p:spPr>
      </p:pic>
      <p:pic>
        <p:nvPicPr>
          <p:cNvPr id="4" name="ร">
            <a:hlinkClick r:id="" action="ppaction://media"/>
            <a:extLst>
              <a:ext uri="{FF2B5EF4-FFF2-40B4-BE49-F238E27FC236}">
                <a16:creationId xmlns:a16="http://schemas.microsoft.com/office/drawing/2014/main" id="{01D40A65-90F9-478F-B8A9-41350D53F8F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66303" y="1848752"/>
            <a:ext cx="609600" cy="609600"/>
          </a:xfrm>
          <a:prstGeom prst="rect">
            <a:avLst/>
          </a:prstGeom>
        </p:spPr>
      </p:pic>
      <p:pic>
        <p:nvPicPr>
          <p:cNvPr id="5" name="ล">
            <a:hlinkClick r:id="" action="ppaction://media"/>
            <a:extLst>
              <a:ext uri="{FF2B5EF4-FFF2-40B4-BE49-F238E27FC236}">
                <a16:creationId xmlns:a16="http://schemas.microsoft.com/office/drawing/2014/main" id="{4EF49FF7-EBFA-4AAB-B841-CB80E25D8C9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66303" y="2922310"/>
            <a:ext cx="609600" cy="6096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711C595-7B67-4070-8309-EDDA705FF1C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048" y="802801"/>
            <a:ext cx="1713388" cy="151058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533877D-BA24-4F5E-8B02-CE0A5D514A3D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234" y="743600"/>
            <a:ext cx="1022942" cy="160203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81A5AAA-A4CB-4E15-9E3E-4793B890F64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180" y="4263887"/>
            <a:ext cx="2074384" cy="113876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A800C6C-AE7C-41EC-8C00-A2C6129FFC2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232" y="3886201"/>
            <a:ext cx="1102678" cy="133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8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3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D1FFF594-8049-472C-9C5F-DA2389B494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CA66CA01-A90A-4455-9271-726C7AF663B1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1301205-AAA7-405C-88F7-64F28AD1BD31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706BA0E-8A44-4F3E-ADFA-A30DAC90D975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92380E9B-3D7D-4505-8BCD-AD8ED9057EE1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1B13352-1A93-487D-A446-19CB0D86407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9389BEF-07B2-4C12-AE7F-3AEA0E1F31A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5AD05B2-BF72-465C-80AD-B4ED5D171CA6}"/>
              </a:ext>
            </a:extLst>
          </p:cNvPr>
          <p:cNvSpPr txBox="1"/>
          <p:nvPr/>
        </p:nvSpPr>
        <p:spPr>
          <a:xfrm>
            <a:off x="1832591" y="2494736"/>
            <a:ext cx="99418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/วอ/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15444DD-36D8-4A7B-BAAA-C03B760E2F8A}"/>
              </a:ext>
            </a:extLst>
          </p:cNvPr>
          <p:cNvSpPr txBox="1"/>
          <p:nvPr/>
        </p:nvSpPr>
        <p:spPr>
          <a:xfrm>
            <a:off x="7406722" y="2494736"/>
            <a:ext cx="102303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/สอ/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1860E4D-742D-45B1-A326-FC5A3771F830}"/>
              </a:ext>
            </a:extLst>
          </p:cNvPr>
          <p:cNvSpPr txBox="1"/>
          <p:nvPr/>
        </p:nvSpPr>
        <p:spPr>
          <a:xfrm>
            <a:off x="1818164" y="5420481"/>
            <a:ext cx="102303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/สอ/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D22340E-F6C9-4D02-826A-74F9258D583D}"/>
              </a:ext>
            </a:extLst>
          </p:cNvPr>
          <p:cNvSpPr txBox="1"/>
          <p:nvPr/>
        </p:nvSpPr>
        <p:spPr>
          <a:xfrm>
            <a:off x="7406722" y="5420481"/>
            <a:ext cx="102303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/สอ/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B0E0E342-C436-4D40-B9A3-0BCC4E4C09C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6934" y="512660"/>
            <a:ext cx="2387600" cy="214884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362D8DB4-3593-40C1-B991-5C1ADADF251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0134" y="410310"/>
            <a:ext cx="2428100" cy="218529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4543491-AB2C-4713-AF49-8AD0D78746C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218" y="3389386"/>
            <a:ext cx="2426944" cy="218425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F31B6AEF-9375-4E85-AE5A-E15D9AC2103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6466" y="3410304"/>
            <a:ext cx="2353056" cy="2117751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6EE41266-929A-47BF-A355-FFFE259917C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646" y="2780144"/>
            <a:ext cx="940759" cy="263094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E7F4CE36-E5A8-4760-9A49-FD7527019E7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0252" y="2757488"/>
            <a:ext cx="834264" cy="2794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6A66E0DF-2494-4819-B46D-1F3D8E941B9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9347" y="5549623"/>
            <a:ext cx="635970" cy="540574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0F728ABF-8D52-4B30-9CFA-97E3A6136F1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2633" y="5554842"/>
            <a:ext cx="541012" cy="412571"/>
          </a:xfrm>
          <a:prstGeom prst="rect">
            <a:avLst/>
          </a:prstGeom>
        </p:spPr>
      </p:pic>
      <p:pic>
        <p:nvPicPr>
          <p:cNvPr id="31" name="Picture 30">
            <a:hlinkClick r:id="rId20" action="ppaction://hlinksldjump"/>
            <a:extLst>
              <a:ext uri="{FF2B5EF4-FFF2-40B4-BE49-F238E27FC236}">
                <a16:creationId xmlns:a16="http://schemas.microsoft.com/office/drawing/2014/main" id="{D89D6FFE-F0B9-4E0D-BE59-85DD5B9E4E05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0" name="Au1">
            <a:extLst>
              <a:ext uri="{FF2B5EF4-FFF2-40B4-BE49-F238E27FC236}">
                <a16:creationId xmlns:a16="http://schemas.microsoft.com/office/drawing/2014/main" id="{C0BB9605-A389-4A08-9EB7-DA71DE82A3AD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64E3D4F0-F8FC-426D-ADFA-97E7ED1C371E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3" name="Au3">
            <a:extLst>
              <a:ext uri="{FF2B5EF4-FFF2-40B4-BE49-F238E27FC236}">
                <a16:creationId xmlns:a16="http://schemas.microsoft.com/office/drawing/2014/main" id="{256A28BC-F153-4959-A8E0-9A8D2FF7ADFE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5" name="Au4">
            <a:extLst>
              <a:ext uri="{FF2B5EF4-FFF2-40B4-BE49-F238E27FC236}">
                <a16:creationId xmlns:a16="http://schemas.microsoft.com/office/drawing/2014/main" id="{8CD42CC8-E736-4CC8-926A-AA0DDEB6A826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ว">
            <a:hlinkClick r:id="" action="ppaction://media"/>
            <a:extLst>
              <a:ext uri="{FF2B5EF4-FFF2-40B4-BE49-F238E27FC236}">
                <a16:creationId xmlns:a16="http://schemas.microsoft.com/office/drawing/2014/main" id="{AD3BAF75-DCC3-4208-8F0F-550D8A197E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74201" y="0"/>
            <a:ext cx="609600" cy="609600"/>
          </a:xfrm>
          <a:prstGeom prst="rect">
            <a:avLst/>
          </a:prstGeom>
        </p:spPr>
      </p:pic>
      <p:pic>
        <p:nvPicPr>
          <p:cNvPr id="3" name="ศ">
            <a:hlinkClick r:id="" action="ppaction://media"/>
            <a:extLst>
              <a:ext uri="{FF2B5EF4-FFF2-40B4-BE49-F238E27FC236}">
                <a16:creationId xmlns:a16="http://schemas.microsoft.com/office/drawing/2014/main" id="{F9D43E9D-2CD1-474B-88D7-41F3D9FD0B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72315" y="856751"/>
            <a:ext cx="609600" cy="609600"/>
          </a:xfrm>
          <a:prstGeom prst="rect">
            <a:avLst/>
          </a:prstGeom>
        </p:spPr>
      </p:pic>
      <p:pic>
        <p:nvPicPr>
          <p:cNvPr id="4" name="ษ">
            <a:hlinkClick r:id="" action="ppaction://media"/>
            <a:extLst>
              <a:ext uri="{FF2B5EF4-FFF2-40B4-BE49-F238E27FC236}">
                <a16:creationId xmlns:a16="http://schemas.microsoft.com/office/drawing/2014/main" id="{33AF5E42-8FE5-4E64-9F7E-749C48CBDC7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74201" y="1702433"/>
            <a:ext cx="609600" cy="609600"/>
          </a:xfrm>
          <a:prstGeom prst="rect">
            <a:avLst/>
          </a:prstGeom>
        </p:spPr>
      </p:pic>
      <p:pic>
        <p:nvPicPr>
          <p:cNvPr id="5" name="ส">
            <a:hlinkClick r:id="" action="ppaction://media"/>
            <a:extLst>
              <a:ext uri="{FF2B5EF4-FFF2-40B4-BE49-F238E27FC236}">
                <a16:creationId xmlns:a16="http://schemas.microsoft.com/office/drawing/2014/main" id="{557FCFF9-757E-4E40-9E9D-713DD964AF8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372726" y="2661500"/>
            <a:ext cx="609600" cy="6096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EFE03B9-F650-4452-8808-3D042583A83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57" y="987388"/>
            <a:ext cx="1192629" cy="132470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4FBD43C-F86C-4253-BEAE-0B5BA48C7EF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655" y="856751"/>
            <a:ext cx="1661937" cy="149574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AFD54DB-BEB1-47D7-BC29-8BA3A747930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812" y="3625726"/>
            <a:ext cx="731033" cy="168177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A26DDC2-A5CC-4C43-950B-E5B1B25C053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168" y="3956307"/>
            <a:ext cx="1766362" cy="121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6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3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38EE2D4-14E1-445B-9419-FA80DDE4C6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B768B533-E6B8-4A13-8F47-06886C5FCB8C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385A5F83-373E-441A-98A2-C5684EB088C9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B99A8190-EF4C-4F21-A272-385D238847F1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C735261-FDEE-4D0F-9CB1-79107A4B34F2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387139D-6B6E-424C-84DF-598EAFD689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FF6D906-BF8B-4D22-A4CF-A78F3840051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0CB34DAD-44A5-4A12-91D6-25D2EFBB6853}"/>
              </a:ext>
            </a:extLst>
          </p:cNvPr>
          <p:cNvSpPr txBox="1"/>
          <p:nvPr/>
        </p:nvSpPr>
        <p:spPr>
          <a:xfrm>
            <a:off x="1802936" y="2494736"/>
            <a:ext cx="10534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/หอ/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86B40CC-AE0D-4CC9-9DB9-AF084F22A412}"/>
              </a:ext>
            </a:extLst>
          </p:cNvPr>
          <p:cNvSpPr txBox="1"/>
          <p:nvPr/>
        </p:nvSpPr>
        <p:spPr>
          <a:xfrm>
            <a:off x="7406722" y="2494736"/>
            <a:ext cx="102303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/ลอ/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98F3EA-10D3-4F9E-B829-6F87D3CF6812}"/>
              </a:ext>
            </a:extLst>
          </p:cNvPr>
          <p:cNvSpPr txBox="1"/>
          <p:nvPr/>
        </p:nvSpPr>
        <p:spPr>
          <a:xfrm>
            <a:off x="1815760" y="5420481"/>
            <a:ext cx="102784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4DC32CF-A1E0-4D50-A8F1-306C01B55456}"/>
              </a:ext>
            </a:extLst>
          </p:cNvPr>
          <p:cNvSpPr txBox="1"/>
          <p:nvPr/>
        </p:nvSpPr>
        <p:spPr>
          <a:xfrm>
            <a:off x="7409127" y="5420481"/>
            <a:ext cx="101822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/ฮอ/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656E9179-8004-4686-9FC5-C28DBC237C5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514" y="463296"/>
            <a:ext cx="2514133" cy="22627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43128B28-8FAF-4D19-82C0-04D5FF9E920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2083" y="455902"/>
            <a:ext cx="2377440" cy="213969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38BE9214-BEAB-435A-9751-5F1A5DA70EC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1362" y="3429557"/>
            <a:ext cx="2339568" cy="2105611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151A6CD0-B2E6-425D-9CFE-4D1B495E591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0098" y="3462528"/>
            <a:ext cx="2316480" cy="2084832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88FBD065-7448-4544-9138-36CF474DF81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9770" y="2625230"/>
            <a:ext cx="503669" cy="41642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22B62C92-19DB-4C5D-BCE7-57DC77864D6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1134" y="2763203"/>
            <a:ext cx="669389" cy="421322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1BBCAD36-6AA3-4672-A8E2-F0043471FB4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5063" y="5563877"/>
            <a:ext cx="586421" cy="406904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DA784552-5B0E-4224-BE16-240A0E96550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2722" y="5709567"/>
            <a:ext cx="940593" cy="407590"/>
          </a:xfrm>
          <a:prstGeom prst="rect">
            <a:avLst/>
          </a:prstGeom>
        </p:spPr>
      </p:pic>
      <p:pic>
        <p:nvPicPr>
          <p:cNvPr id="31" name="Picture 30">
            <a:hlinkClick r:id="rId20" action="ppaction://hlinksldjump"/>
            <a:extLst>
              <a:ext uri="{FF2B5EF4-FFF2-40B4-BE49-F238E27FC236}">
                <a16:creationId xmlns:a16="http://schemas.microsoft.com/office/drawing/2014/main" id="{9FCEE154-D8AE-4C7C-AE37-F4706FB8B0E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0" name="Au1">
            <a:extLst>
              <a:ext uri="{FF2B5EF4-FFF2-40B4-BE49-F238E27FC236}">
                <a16:creationId xmlns:a16="http://schemas.microsoft.com/office/drawing/2014/main" id="{EB3D7F1B-F218-41A6-979D-EED222D40A2C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C6CD00CC-AF60-49A8-9033-AD63A9513664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3" name="Au3">
            <a:extLst>
              <a:ext uri="{FF2B5EF4-FFF2-40B4-BE49-F238E27FC236}">
                <a16:creationId xmlns:a16="http://schemas.microsoft.com/office/drawing/2014/main" id="{CE0DDE10-6744-4755-A175-4A5039A6EADD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5" name="Au4">
            <a:extLst>
              <a:ext uri="{FF2B5EF4-FFF2-40B4-BE49-F238E27FC236}">
                <a16:creationId xmlns:a16="http://schemas.microsoft.com/office/drawing/2014/main" id="{09BF6918-174E-4E70-A4DA-11E60D9A5A33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ห">
            <a:hlinkClick r:id="" action="ppaction://media"/>
            <a:extLst>
              <a:ext uri="{FF2B5EF4-FFF2-40B4-BE49-F238E27FC236}">
                <a16:creationId xmlns:a16="http://schemas.microsoft.com/office/drawing/2014/main" id="{7B5A8595-E288-48CC-80C8-130DEBDD3A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31375" y="-37024"/>
            <a:ext cx="609600" cy="609600"/>
          </a:xfrm>
          <a:prstGeom prst="rect">
            <a:avLst/>
          </a:prstGeom>
        </p:spPr>
      </p:pic>
      <p:pic>
        <p:nvPicPr>
          <p:cNvPr id="3" name="ฬ">
            <a:hlinkClick r:id="" action="ppaction://media"/>
            <a:extLst>
              <a:ext uri="{FF2B5EF4-FFF2-40B4-BE49-F238E27FC236}">
                <a16:creationId xmlns:a16="http://schemas.microsoft.com/office/drawing/2014/main" id="{873C8930-E1E9-4832-B857-1B48F7E42CF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31375" y="832391"/>
            <a:ext cx="609600" cy="609600"/>
          </a:xfrm>
          <a:prstGeom prst="rect">
            <a:avLst/>
          </a:prstGeom>
        </p:spPr>
      </p:pic>
      <p:pic>
        <p:nvPicPr>
          <p:cNvPr id="4" name="อ">
            <a:hlinkClick r:id="" action="ppaction://media"/>
            <a:extLst>
              <a:ext uri="{FF2B5EF4-FFF2-40B4-BE49-F238E27FC236}">
                <a16:creationId xmlns:a16="http://schemas.microsoft.com/office/drawing/2014/main" id="{6658CB2B-27B2-4A6E-B2AA-4A8176AA119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31375" y="1719070"/>
            <a:ext cx="609600" cy="609600"/>
          </a:xfrm>
          <a:prstGeom prst="rect">
            <a:avLst/>
          </a:prstGeom>
        </p:spPr>
      </p:pic>
      <p:pic>
        <p:nvPicPr>
          <p:cNvPr id="5" name="ฮ">
            <a:hlinkClick r:id="" action="ppaction://media"/>
            <a:extLst>
              <a:ext uri="{FF2B5EF4-FFF2-40B4-BE49-F238E27FC236}">
                <a16:creationId xmlns:a16="http://schemas.microsoft.com/office/drawing/2014/main" id="{5C139AAE-80D5-4A17-9E3B-FDFE3490C609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27453" y="2620823"/>
            <a:ext cx="609600" cy="6096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D351F2F-F764-4DDD-9528-1C6271467F3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297" y="1137191"/>
            <a:ext cx="1427295" cy="115272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44D0C05-55BA-42C2-BE59-57B46BDC3E2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554" y="748294"/>
            <a:ext cx="1301315" cy="173170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A68338A-9CC4-4C17-9C1C-E37D314E58B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970" y="4079591"/>
            <a:ext cx="1509440" cy="106590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FE71A74-E37C-428E-8F53-207B47DBE6B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443" y="3813942"/>
            <a:ext cx="1153854" cy="144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68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3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1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B4C64A4-8BC3-4081-B2E1-C97CC4C4E9A6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3CAD43-824F-4D74-B4A4-9686E5B9E51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5F0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C8A380F-A9D2-4E32-9FBF-E0A389977FE4}"/>
                </a:ext>
              </a:extLst>
            </p:cNvPr>
            <p:cNvSpPr/>
            <p:nvPr/>
          </p:nvSpPr>
          <p:spPr>
            <a:xfrm>
              <a:off x="0" y="5242561"/>
              <a:ext cx="12192000" cy="1567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210D7E7-44E3-4F8A-8E21-F24EA970AB65}"/>
                </a:ext>
              </a:extLst>
            </p:cNvPr>
            <p:cNvSpPr/>
            <p:nvPr/>
          </p:nvSpPr>
          <p:spPr>
            <a:xfrm>
              <a:off x="0" y="5370287"/>
              <a:ext cx="12192000" cy="1487714"/>
            </a:xfrm>
            <a:prstGeom prst="rect">
              <a:avLst/>
            </a:prstGeom>
            <a:solidFill>
              <a:srgbClr val="D1D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9E8FDB0F-C02E-40C3-84E7-0ABCD9E48A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6767" y="333989"/>
            <a:ext cx="8378465" cy="4398853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3E6A9C8-97E1-40C1-AE0E-44E506180C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4A186E-9F62-4BED-A9C6-A72902E658C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89FA2B8-8A11-4282-8EFF-E58500FAF350}"/>
              </a:ext>
            </a:extLst>
          </p:cNvPr>
          <p:cNvGrpSpPr/>
          <p:nvPr/>
        </p:nvGrpSpPr>
        <p:grpSpPr>
          <a:xfrm>
            <a:off x="1273175" y="4648199"/>
            <a:ext cx="9277336" cy="2007318"/>
            <a:chOff x="1273175" y="4648199"/>
            <a:chExt cx="9277336" cy="200731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D91AF89-58FA-4CC1-8C68-F6085F5E0963}"/>
                </a:ext>
              </a:extLst>
            </p:cNvPr>
            <p:cNvGrpSpPr/>
            <p:nvPr/>
          </p:nvGrpSpPr>
          <p:grpSpPr>
            <a:xfrm>
              <a:off x="1274832" y="4793724"/>
              <a:ext cx="9275679" cy="1861793"/>
              <a:chOff x="1130139" y="198782"/>
              <a:chExt cx="9275679" cy="1861793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025E5AF6-E466-4176-8C6E-8C62E4D56CEC}"/>
                  </a:ext>
                </a:extLst>
              </p:cNvPr>
              <p:cNvSpPr/>
              <p:nvPr/>
            </p:nvSpPr>
            <p:spPr>
              <a:xfrm>
                <a:off x="1473408" y="508000"/>
                <a:ext cx="8932410" cy="1552575"/>
              </a:xfrm>
              <a:prstGeom prst="roundRect">
                <a:avLst>
                  <a:gd name="adj" fmla="val 27241"/>
                </a:avLst>
              </a:prstGeom>
              <a:noFill/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6D1DE761-35DD-4EFC-BDF4-810010C2CF52}"/>
                  </a:ext>
                </a:extLst>
              </p:cNvPr>
              <p:cNvSpPr/>
              <p:nvPr/>
            </p:nvSpPr>
            <p:spPr>
              <a:xfrm>
                <a:off x="1530350" y="559537"/>
                <a:ext cx="8822128" cy="1452798"/>
              </a:xfrm>
              <a:prstGeom prst="roundRect">
                <a:avLst>
                  <a:gd name="adj" fmla="val 26597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D09E4705-163D-45CA-B0E9-606356087F94}"/>
                  </a:ext>
                </a:extLst>
              </p:cNvPr>
              <p:cNvSpPr/>
              <p:nvPr/>
            </p:nvSpPr>
            <p:spPr>
              <a:xfrm>
                <a:off x="1130139" y="1987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963EB16-2828-4B1C-B41E-46ED6E3A4972}"/>
                  </a:ext>
                </a:extLst>
              </p:cNvPr>
              <p:cNvSpPr txBox="1"/>
              <p:nvPr/>
            </p:nvSpPr>
            <p:spPr>
              <a:xfrm>
                <a:off x="1850073" y="621925"/>
                <a:ext cx="830061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800" b="1" dirty="0"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</a:rPr>
                  <a:t>    ฃ และ ฅ เป็นพยัญชนะที่เคยใช้กันมาแต่เดิม ซึ่งมีเสียงแตกต่างจากเสียง ข และ ค แต่เสียงนี้หายไปในระยะหลัง เป็นเหตุให้พยัญชนะ ฃ และ ฅ ออกเสียงเดียวกับ ข และ ค ซึ่งในปัจจุบันไม่มีคำที่ใช้ ฃ และ ฅ แล้ว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6C11760-CCCF-4E62-B6BB-3FE5FF47E2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73175" y="4648199"/>
              <a:ext cx="996950" cy="1111251"/>
            </a:xfrm>
            <a:prstGeom prst="ellipse">
              <a:avLst/>
            </a:prstGeom>
          </p:spPr>
        </p:pic>
      </p:grpSp>
      <p:pic>
        <p:nvPicPr>
          <p:cNvPr id="8" name="จารึกนครชุม1080_resize">
            <a:hlinkClick r:id="" action="ppaction://media"/>
            <a:extLst>
              <a:ext uri="{FF2B5EF4-FFF2-40B4-BE49-F238E27FC236}">
                <a16:creationId xmlns:a16="http://schemas.microsoft.com/office/drawing/2014/main" id="{0F21CCC2-EF90-43C8-9EE8-C01C9237BCB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667861" y="517624"/>
            <a:ext cx="6856279" cy="385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49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1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265" y="147484"/>
            <a:ext cx="11155470" cy="6275562"/>
          </a:xfrm>
          <a:prstGeom prst="rect">
            <a:avLst/>
          </a:prstGeom>
        </p:spPr>
      </p:pic>
      <p:pic>
        <p:nvPicPr>
          <p:cNvPr id="4099" name="ฮ" descr="Z:\Sai\งาน 3,6\Slide_PPT\ไทย ป.1\แก้จิ๊กซอว์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00901" y="4913012"/>
            <a:ext cx="1095649" cy="117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ส" descr="Z:\Sai\งาน 3,6\Slide_PPT\ไทย ป.1\แก้จิ๊กซอว์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64190" y="3925238"/>
            <a:ext cx="1239567" cy="111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ล" descr="Z:\Sai\งาน 3,6\Slide_PPT\ไทย ป.1\แก้จิ๊กซอว์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49941" y="3886201"/>
            <a:ext cx="1530283" cy="115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ผ" descr="Z:\Sai\งาน 3,6\Slide_PPT\ไทย ป.1\แก้จิ๊กซอว์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74719" y="2761540"/>
            <a:ext cx="1595976" cy="141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ต" descr="Z:\Sai\งาน 3,6\Slide_PPT\ไทย ป.1\แก้จิ๊กซอว์.pn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0228" y="2796464"/>
            <a:ext cx="1143949" cy="119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ท" descr="Z:\Sai\งาน 3,6\Slide_PPT\ไทย ป.1\Untitled-1.pn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28520" y="2838220"/>
            <a:ext cx="1349780" cy="1289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ม" descr="Z:\Sai\งาน 3,6\Slide_PPT\ไทย ป.1\Untitled-1.pn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99986" y="3891731"/>
            <a:ext cx="1373747" cy="128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ค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90466" y="685587"/>
            <a:ext cx="1137650" cy="133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น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08019" y="2635444"/>
            <a:ext cx="1697363" cy="1555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ฌ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0497" y="1580227"/>
            <a:ext cx="1416011" cy="152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ด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43802" y="1729832"/>
            <a:ext cx="1338557" cy="1353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ฬ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20849" y="4921250"/>
            <a:ext cx="1255623" cy="11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ฟ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1627" y="3703352"/>
            <a:ext cx="1345213" cy="160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จ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66182" y="714259"/>
            <a:ext cx="1380182" cy="127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ธ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08950" y="2802191"/>
            <a:ext cx="1155998" cy="114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ว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94657" y="3623304"/>
            <a:ext cx="1135339" cy="139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ร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98060" y="3849560"/>
            <a:ext cx="1261069" cy="113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ภ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08962" y="3917504"/>
            <a:ext cx="1419242" cy="131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ช" descr="Z:\Sai\งาน 3,6\Slide_PPT\ไทย ป.1\กรอบจิ๊กซอว์.png"/>
          <p:cNvPicPr>
            <a:picLocks noChangeAspect="1" noChangeArrowheads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247437" y="655798"/>
            <a:ext cx="1236724" cy="131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ป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48204" y="2770876"/>
            <a:ext cx="1276141" cy="1219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อ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39434" y="4986386"/>
            <a:ext cx="1637351" cy="113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ถ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2665" y="2702551"/>
            <a:ext cx="1533604" cy="146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ณ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67265" y="1732410"/>
            <a:ext cx="1254799" cy="117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ฝ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53838" y="2660939"/>
            <a:ext cx="1392242" cy="1499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ฃ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75627" y="602553"/>
            <a:ext cx="1506711" cy="13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ศ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00445" y="3800084"/>
            <a:ext cx="1638816" cy="127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ซ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9854" y="1643997"/>
            <a:ext cx="1372165" cy="145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ญ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80409" y="1709830"/>
            <a:ext cx="1484921" cy="139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ฐ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99499" y="1646672"/>
            <a:ext cx="1468075" cy="140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ฎ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20600" y="1642341"/>
            <a:ext cx="1394288" cy="145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ฑ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4530" y="1656983"/>
            <a:ext cx="1719907" cy="137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ษ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40752" y="3771900"/>
            <a:ext cx="1199588" cy="1286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ฏ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04410" y="1455989"/>
            <a:ext cx="1320177" cy="137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49874B2-0F0A-4D9E-8445-73E730C32C2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9B0C8526-7594-4196-A99E-B2BFCA0D5BC6}"/>
              </a:ext>
            </a:extLst>
          </p:cNvPr>
          <p:cNvPicPr>
            <a:picLocks noChangeAspect="1"/>
          </p:cNvPicPr>
          <p:nvPr/>
        </p:nvPicPr>
        <p:blipFill rotWithShape="1"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32" name="ฅ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2866" y="644620"/>
            <a:ext cx="1406634" cy="120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ง" descr="Z:\Sai\งาน 3,6\Slide_PPT\ไทย ป.1\แก้จิ๊กซอว์.png"/>
          <p:cNvPicPr>
            <a:picLocks noChangeAspect="1" noChangeArrowheads="1"/>
          </p:cNvPicPr>
          <p:nvPr/>
        </p:nvPicPr>
        <p:blipFill rotWithShape="1"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38059" y="687697"/>
            <a:ext cx="1259128" cy="128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ฆ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42503" y="584641"/>
            <a:ext cx="1633056" cy="1483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พ" descr="Z:\Sai\งาน 3,6\Slide_PPT\ไทย ป.1\กรอบจิ๊กซอว์ [Recovered].png"/>
          <p:cNvPicPr>
            <a:picLocks noChangeAspect="1" noChangeArrowheads="1"/>
          </p:cNvPicPr>
          <p:nvPr/>
        </p:nvPicPr>
        <p:blipFill rotWithShape="1"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218420" y="2746595"/>
            <a:ext cx="1291349" cy="135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teacher guide">
            <a:extLst>
              <a:ext uri="{FF2B5EF4-FFF2-40B4-BE49-F238E27FC236}">
                <a16:creationId xmlns:a16="http://schemas.microsoft.com/office/drawing/2014/main" id="{14FB051C-9D35-49C8-9FF1-6D4729AB6F6C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004E275-8F70-4E99-950A-0C0164468819}"/>
              </a:ext>
            </a:extLst>
          </p:cNvPr>
          <p:cNvGrpSpPr/>
          <p:nvPr/>
        </p:nvGrpSpPr>
        <p:grpSpPr>
          <a:xfrm>
            <a:off x="6183889" y="5208269"/>
            <a:ext cx="4616511" cy="1126411"/>
            <a:chOff x="6183889" y="5208269"/>
            <a:chExt cx="4616511" cy="1126411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9929221-DBEF-4B07-A7CB-F1BD2D726E14}"/>
                </a:ext>
              </a:extLst>
            </p:cNvPr>
            <p:cNvGrpSpPr/>
            <p:nvPr/>
          </p:nvGrpSpPr>
          <p:grpSpPr>
            <a:xfrm>
              <a:off x="6183889" y="5350271"/>
              <a:ext cx="4616511" cy="984409"/>
              <a:chOff x="2711289" y="427382"/>
              <a:chExt cx="4616511" cy="984409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5253CED0-84E9-4946-93C0-C99C9D6D0622}"/>
                  </a:ext>
                </a:extLst>
              </p:cNvPr>
              <p:cNvGrpSpPr/>
              <p:nvPr/>
            </p:nvGrpSpPr>
            <p:grpSpPr>
              <a:xfrm>
                <a:off x="3041649" y="557636"/>
                <a:ext cx="4286151" cy="723900"/>
                <a:chOff x="3035299" y="557636"/>
                <a:chExt cx="3964006" cy="723900"/>
              </a:xfrm>
            </p:grpSpPr>
            <p:sp>
              <p:nvSpPr>
                <p:cNvPr id="64" name="Rectangle: Rounded Corners 63">
                  <a:extLst>
                    <a:ext uri="{FF2B5EF4-FFF2-40B4-BE49-F238E27FC236}">
                      <a16:creationId xmlns:a16="http://schemas.microsoft.com/office/drawing/2014/main" id="{F320400E-ED6D-49AB-9883-591AA52C81BE}"/>
                    </a:ext>
                  </a:extLst>
                </p:cNvPr>
                <p:cNvSpPr/>
                <p:nvPr/>
              </p:nvSpPr>
              <p:spPr>
                <a:xfrm>
                  <a:off x="3035299" y="557636"/>
                  <a:ext cx="3964006" cy="723900"/>
                </a:xfrm>
                <a:prstGeom prst="roundRect">
                  <a:avLst>
                    <a:gd name="adj" fmla="val 27241"/>
                  </a:avLst>
                </a:prstGeom>
                <a:noFill/>
                <a:ln w="12700">
                  <a:solidFill>
                    <a:schemeClr val="accent4">
                      <a:lumMod val="60000"/>
                      <a:lumOff val="4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5" name="Rectangle: Rounded Corners 64">
                  <a:extLst>
                    <a:ext uri="{FF2B5EF4-FFF2-40B4-BE49-F238E27FC236}">
                      <a16:creationId xmlns:a16="http://schemas.microsoft.com/office/drawing/2014/main" id="{7C58097D-C08A-4D74-AD8A-A6C3F392A9E7}"/>
                    </a:ext>
                  </a:extLst>
                </p:cNvPr>
                <p:cNvSpPr/>
                <p:nvPr/>
              </p:nvSpPr>
              <p:spPr>
                <a:xfrm>
                  <a:off x="3073400" y="591287"/>
                  <a:ext cx="3888024" cy="656599"/>
                </a:xfrm>
                <a:prstGeom prst="roundRect">
                  <a:avLst>
                    <a:gd name="adj" fmla="val 26597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23FE07D-3790-470B-B898-204B81D5F5DD}"/>
                  </a:ext>
                </a:extLst>
              </p:cNvPr>
              <p:cNvSpPr txBox="1"/>
              <p:nvPr/>
            </p:nvSpPr>
            <p:spPr>
              <a:xfrm>
                <a:off x="3837807" y="608657"/>
                <a:ext cx="333127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ช่วยกันบอกพยัญชนะที่หายไป</a:t>
                </a:r>
                <a:endParaRPr lang="en-GB" sz="3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6CF5853A-2721-48D0-A1DF-EDD626E5F526}"/>
                  </a:ext>
                </a:extLst>
              </p:cNvPr>
              <p:cNvSpPr/>
              <p:nvPr/>
            </p:nvSpPr>
            <p:spPr>
              <a:xfrm>
                <a:off x="2711289" y="4273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7AAE55AB-E89E-4F92-8583-D8CFAA8F6C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86170" y="5208269"/>
              <a:ext cx="996950" cy="1111251"/>
            </a:xfrm>
            <a:prstGeom prst="ellipse">
              <a:avLst/>
            </a:prstGeom>
          </p:spPr>
        </p:pic>
      </p:grpSp>
      <p:pic>
        <p:nvPicPr>
          <p:cNvPr id="55" name="Picture 5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9480DDE-048A-4BB2-BB7C-39D07A3BF914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02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7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D208C01-0CF0-4F38-9643-13A8C9D6F8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4778" y="191022"/>
            <a:ext cx="3200677" cy="374326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7ACCE0F-D506-40A5-85C7-0BAC16888E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1577" y="2872436"/>
            <a:ext cx="2847079" cy="94496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CD02B67-B112-424D-8576-A416DC4380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048250" cy="6858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736EA048-4D6A-451E-9686-CF936B1872F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A222D0F-DA66-4FEE-9FF4-1A435CF936C5}"/>
              </a:ext>
            </a:extLst>
          </p:cNvPr>
          <p:cNvGrpSpPr/>
          <p:nvPr/>
        </p:nvGrpSpPr>
        <p:grpSpPr>
          <a:xfrm>
            <a:off x="6891775" y="4355022"/>
            <a:ext cx="3636969" cy="690935"/>
            <a:chOff x="6891775" y="6075901"/>
            <a:chExt cx="3636969" cy="69093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96AEF54-09D9-4AE1-932D-630D0F6C6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3836" y="6132601"/>
              <a:ext cx="3554908" cy="60480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C3B10F8-6FBA-4082-B89F-D7898B53BC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1775" y="6075901"/>
              <a:ext cx="763336" cy="690935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B0050A7-3E1A-466F-813A-D91F57B97C3C}"/>
              </a:ext>
            </a:extLst>
          </p:cNvPr>
          <p:cNvGrpSpPr/>
          <p:nvPr/>
        </p:nvGrpSpPr>
        <p:grpSpPr>
          <a:xfrm>
            <a:off x="6891775" y="4338064"/>
            <a:ext cx="3633756" cy="707893"/>
            <a:chOff x="6891775" y="5345266"/>
            <a:chExt cx="3633756" cy="707893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50BC244-5434-41CC-B039-053B2FE1C02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3836" y="5405159"/>
              <a:ext cx="3551695" cy="64800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2ACEEA4-DD18-4D0B-A4E3-C07CAEE84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1775" y="5345266"/>
              <a:ext cx="763336" cy="690936"/>
            </a:xfrm>
            <a:prstGeom prst="rect">
              <a:avLst/>
            </a:prstGeom>
          </p:spPr>
        </p:pic>
      </p:grpSp>
      <p:grpSp>
        <p:nvGrpSpPr>
          <p:cNvPr id="34" name="guide">
            <a:extLst>
              <a:ext uri="{FF2B5EF4-FFF2-40B4-BE49-F238E27FC236}">
                <a16:creationId xmlns:a16="http://schemas.microsoft.com/office/drawing/2014/main" id="{35D92C28-005E-4772-BD65-1F38C3D743C7}"/>
              </a:ext>
            </a:extLst>
          </p:cNvPr>
          <p:cNvGrpSpPr/>
          <p:nvPr/>
        </p:nvGrpSpPr>
        <p:grpSpPr>
          <a:xfrm>
            <a:off x="1587773" y="7347252"/>
            <a:ext cx="9016457" cy="2226431"/>
            <a:chOff x="1542902" y="4187298"/>
            <a:chExt cx="9016457" cy="222643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85B265D-CF5D-43D6-AEFA-42F4E96094F9}"/>
                </a:ext>
              </a:extLst>
            </p:cNvPr>
            <p:cNvSpPr/>
            <p:nvPr/>
          </p:nvSpPr>
          <p:spPr>
            <a:xfrm>
              <a:off x="1542902" y="4187298"/>
              <a:ext cx="9016457" cy="2226430"/>
            </a:xfrm>
            <a:prstGeom prst="roundRect">
              <a:avLst>
                <a:gd name="adj" fmla="val 9586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955949A-E113-4FF4-B93D-12D055E55AB9}"/>
                </a:ext>
              </a:extLst>
            </p:cNvPr>
            <p:cNvSpPr/>
            <p:nvPr/>
          </p:nvSpPr>
          <p:spPr>
            <a:xfrm>
              <a:off x="1923633" y="4786011"/>
              <a:ext cx="816449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อ่านออกเสียงคำ และข้อความสั้น ๆ ได้ถูกต้อง (มฐ. ท ๑.๑ ป.๑/๑)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บอกและเขียนพยัญชนะ สระ วรรณยุกต์ และเลขไทยได้ (มฐ. ท ๒.๑ ป.๑/๑)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พูดสื่อสารได้ตรงตามวัตถุประสงค์ที่ต้องการอย่างมีมารยาทในการพูด (มฐ. ท ๓.๑ ป.๑/๔, ป.๑/๕)</a:t>
              </a:r>
            </a:p>
          </p:txBody>
        </p:sp>
      </p:grpSp>
      <p:pic>
        <p:nvPicPr>
          <p:cNvPr id="37" name="close">
            <a:extLst>
              <a:ext uri="{FF2B5EF4-FFF2-40B4-BE49-F238E27FC236}">
                <a16:creationId xmlns:a16="http://schemas.microsoft.com/office/drawing/2014/main" id="{DA12D837-71E7-4583-8F47-3BECA367DFE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8" y="7203403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25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73009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0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7391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96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3912 L -6.25E-7 0.25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5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009 L 0 0.2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0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rId2" action="ppaction://hlinksldjump"/>
            <a:extLst>
              <a:ext uri="{FF2B5EF4-FFF2-40B4-BE49-F238E27FC236}">
                <a16:creationId xmlns:a16="http://schemas.microsoft.com/office/drawing/2014/main" id="{79ECB46E-31B6-4C70-AADF-839593340C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936" y="1918760"/>
            <a:ext cx="1290877" cy="874376"/>
          </a:xfrm>
          <a:prstGeom prst="rect">
            <a:avLst/>
          </a:prstGeom>
        </p:spPr>
      </p:pic>
      <p:pic>
        <p:nvPicPr>
          <p:cNvPr id="31" name="Picture 30">
            <a:hlinkClick r:id="rId4" action="ppaction://hlinksldjump"/>
            <a:extLst>
              <a:ext uri="{FF2B5EF4-FFF2-40B4-BE49-F238E27FC236}">
                <a16:creationId xmlns:a16="http://schemas.microsoft.com/office/drawing/2014/main" id="{113F8D19-811F-4C85-8883-FBEE1BF421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936" y="2961794"/>
            <a:ext cx="1290877" cy="874375"/>
          </a:xfrm>
          <a:prstGeom prst="rect">
            <a:avLst/>
          </a:prstGeom>
        </p:spPr>
      </p:pic>
      <p:pic>
        <p:nvPicPr>
          <p:cNvPr id="40" name="Picture 39">
            <a:hlinkClick r:id="rId6" action="ppaction://hlinksldjump"/>
            <a:extLst>
              <a:ext uri="{FF2B5EF4-FFF2-40B4-BE49-F238E27FC236}">
                <a16:creationId xmlns:a16="http://schemas.microsoft.com/office/drawing/2014/main" id="{79376226-F60C-4C36-AF23-6CAA668EFF5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966" y="4004828"/>
            <a:ext cx="1286817" cy="874375"/>
          </a:xfrm>
          <a:prstGeom prst="rect">
            <a:avLst/>
          </a:prstGeom>
        </p:spPr>
      </p:pic>
      <p:pic>
        <p:nvPicPr>
          <p:cNvPr id="49" name="Picture 48">
            <a:hlinkClick r:id="rId8" action="ppaction://hlinksldjump"/>
            <a:extLst>
              <a:ext uri="{FF2B5EF4-FFF2-40B4-BE49-F238E27FC236}">
                <a16:creationId xmlns:a16="http://schemas.microsoft.com/office/drawing/2014/main" id="{A46858B6-728A-43B9-B1ED-28736B73F14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936" y="5047862"/>
            <a:ext cx="1290877" cy="874375"/>
          </a:xfrm>
          <a:prstGeom prst="rect">
            <a:avLst/>
          </a:prstGeom>
        </p:spPr>
      </p:pic>
      <p:pic>
        <p:nvPicPr>
          <p:cNvPr id="22" name="Picture 21">
            <a:hlinkClick r:id="rId10" action="ppaction://hlinksldjump"/>
            <a:extLst>
              <a:ext uri="{FF2B5EF4-FFF2-40B4-BE49-F238E27FC236}">
                <a16:creationId xmlns:a16="http://schemas.microsoft.com/office/drawing/2014/main" id="{E18DDDFE-E508-4BA1-ACEF-03966950CF1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3187" y="1918760"/>
            <a:ext cx="1290877" cy="874375"/>
          </a:xfrm>
          <a:prstGeom prst="rect">
            <a:avLst/>
          </a:prstGeom>
        </p:spPr>
      </p:pic>
      <p:pic>
        <p:nvPicPr>
          <p:cNvPr id="32" name="Picture 31">
            <a:hlinkClick r:id="rId12" action="ppaction://hlinksldjump"/>
            <a:extLst>
              <a:ext uri="{FF2B5EF4-FFF2-40B4-BE49-F238E27FC236}">
                <a16:creationId xmlns:a16="http://schemas.microsoft.com/office/drawing/2014/main" id="{BA2D65E1-6B57-446D-8CB8-67C562F129B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3187" y="2961794"/>
            <a:ext cx="1290877" cy="874375"/>
          </a:xfrm>
          <a:prstGeom prst="rect">
            <a:avLst/>
          </a:prstGeom>
        </p:spPr>
      </p:pic>
      <p:pic>
        <p:nvPicPr>
          <p:cNvPr id="41" name="Picture 40">
            <a:hlinkClick r:id="rId6" action="ppaction://hlinksldjump"/>
            <a:extLst>
              <a:ext uri="{FF2B5EF4-FFF2-40B4-BE49-F238E27FC236}">
                <a16:creationId xmlns:a16="http://schemas.microsoft.com/office/drawing/2014/main" id="{B6F94D7F-DD6C-4103-80DB-6BD9B38CF45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5217" y="4004828"/>
            <a:ext cx="1286817" cy="874375"/>
          </a:xfrm>
          <a:prstGeom prst="rect">
            <a:avLst/>
          </a:prstGeom>
        </p:spPr>
      </p:pic>
      <p:pic>
        <p:nvPicPr>
          <p:cNvPr id="50" name="Picture 49">
            <a:hlinkClick r:id="rId15" action="ppaction://hlinksldjump"/>
            <a:extLst>
              <a:ext uri="{FF2B5EF4-FFF2-40B4-BE49-F238E27FC236}">
                <a16:creationId xmlns:a16="http://schemas.microsoft.com/office/drawing/2014/main" id="{1EB59853-1DA0-4F48-A6FB-E5ADC353F5E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3187" y="5047861"/>
            <a:ext cx="1290877" cy="874375"/>
          </a:xfrm>
          <a:prstGeom prst="rect">
            <a:avLst/>
          </a:prstGeom>
        </p:spPr>
      </p:pic>
      <p:pic>
        <p:nvPicPr>
          <p:cNvPr id="23" name="Picture 22">
            <a:hlinkClick r:id="rId2" action="ppaction://hlinksldjump"/>
            <a:extLst>
              <a:ext uri="{FF2B5EF4-FFF2-40B4-BE49-F238E27FC236}">
                <a16:creationId xmlns:a16="http://schemas.microsoft.com/office/drawing/2014/main" id="{2D13B4D8-E3BB-4A18-9243-6FED662A7AD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1298" y="1918760"/>
            <a:ext cx="1288119" cy="874375"/>
          </a:xfrm>
          <a:prstGeom prst="rect">
            <a:avLst/>
          </a:prstGeom>
        </p:spPr>
      </p:pic>
      <p:pic>
        <p:nvPicPr>
          <p:cNvPr id="33" name="Picture 32">
            <a:hlinkClick r:id="rId4" action="ppaction://hlinksldjump"/>
            <a:extLst>
              <a:ext uri="{FF2B5EF4-FFF2-40B4-BE49-F238E27FC236}">
                <a16:creationId xmlns:a16="http://schemas.microsoft.com/office/drawing/2014/main" id="{04E77F17-7C9B-40E8-B0ED-6E7A9A1DAD99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1298" y="2961794"/>
            <a:ext cx="1288119" cy="874375"/>
          </a:xfrm>
          <a:prstGeom prst="rect">
            <a:avLst/>
          </a:prstGeom>
        </p:spPr>
      </p:pic>
      <p:pic>
        <p:nvPicPr>
          <p:cNvPr id="42" name="Picture 41">
            <a:hlinkClick r:id="rId6" action="ppaction://hlinksldjump"/>
            <a:extLst>
              <a:ext uri="{FF2B5EF4-FFF2-40B4-BE49-F238E27FC236}">
                <a16:creationId xmlns:a16="http://schemas.microsoft.com/office/drawing/2014/main" id="{284CA73F-87ED-4334-917A-A1140936ABE2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3323" y="4004828"/>
            <a:ext cx="1284068" cy="874376"/>
          </a:xfrm>
          <a:prstGeom prst="rect">
            <a:avLst/>
          </a:prstGeom>
        </p:spPr>
      </p:pic>
      <p:pic>
        <p:nvPicPr>
          <p:cNvPr id="54" name="Picture 53">
            <a:hlinkClick r:id="rId8" action="ppaction://hlinksldjump"/>
            <a:extLst>
              <a:ext uri="{FF2B5EF4-FFF2-40B4-BE49-F238E27FC236}">
                <a16:creationId xmlns:a16="http://schemas.microsoft.com/office/drawing/2014/main" id="{C70CAB1D-BADA-4248-BB36-13A3EEE5228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1298" y="5047861"/>
            <a:ext cx="1288119" cy="874375"/>
          </a:xfrm>
          <a:prstGeom prst="rect">
            <a:avLst/>
          </a:prstGeom>
        </p:spPr>
      </p:pic>
      <p:pic>
        <p:nvPicPr>
          <p:cNvPr id="24" name="Picture 23">
            <a:hlinkClick r:id="rId2" action="ppaction://hlinksldjump"/>
            <a:extLst>
              <a:ext uri="{FF2B5EF4-FFF2-40B4-BE49-F238E27FC236}">
                <a16:creationId xmlns:a16="http://schemas.microsoft.com/office/drawing/2014/main" id="{134F1D88-9BCB-45D3-BE94-56F26147264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1901" y="1918760"/>
            <a:ext cx="1290877" cy="874375"/>
          </a:xfrm>
          <a:prstGeom prst="rect">
            <a:avLst/>
          </a:prstGeom>
        </p:spPr>
      </p:pic>
      <p:pic>
        <p:nvPicPr>
          <p:cNvPr id="34" name="Picture 33">
            <a:hlinkClick r:id="rId4" action="ppaction://hlinksldjump"/>
            <a:extLst>
              <a:ext uri="{FF2B5EF4-FFF2-40B4-BE49-F238E27FC236}">
                <a16:creationId xmlns:a16="http://schemas.microsoft.com/office/drawing/2014/main" id="{623248F1-D3A8-4534-B020-D6618743B0BE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1901" y="2961794"/>
            <a:ext cx="1290877" cy="874375"/>
          </a:xfrm>
          <a:prstGeom prst="rect">
            <a:avLst/>
          </a:prstGeom>
        </p:spPr>
      </p:pic>
      <p:pic>
        <p:nvPicPr>
          <p:cNvPr id="43" name="Picture 42">
            <a:hlinkClick r:id="rId23" action="ppaction://hlinksldjump"/>
            <a:extLst>
              <a:ext uri="{FF2B5EF4-FFF2-40B4-BE49-F238E27FC236}">
                <a16:creationId xmlns:a16="http://schemas.microsoft.com/office/drawing/2014/main" id="{8726E0B2-B70F-4B28-912E-919AB9C1EE57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3931" y="4004828"/>
            <a:ext cx="1286817" cy="874375"/>
          </a:xfrm>
          <a:prstGeom prst="rect">
            <a:avLst/>
          </a:prstGeom>
        </p:spPr>
      </p:pic>
      <p:pic>
        <p:nvPicPr>
          <p:cNvPr id="55" name="Picture 54">
            <a:hlinkClick r:id="rId8" action="ppaction://hlinksldjump"/>
            <a:extLst>
              <a:ext uri="{FF2B5EF4-FFF2-40B4-BE49-F238E27FC236}">
                <a16:creationId xmlns:a16="http://schemas.microsoft.com/office/drawing/2014/main" id="{D4AADB1B-5663-4269-A4E8-1197C0DC43DC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1902" y="5047861"/>
            <a:ext cx="1290875" cy="874375"/>
          </a:xfrm>
          <a:prstGeom prst="rect">
            <a:avLst/>
          </a:prstGeom>
        </p:spPr>
      </p:pic>
      <p:pic>
        <p:nvPicPr>
          <p:cNvPr id="25" name="Picture 24">
            <a:hlinkClick r:id="rId2" action="ppaction://hlinksldjump"/>
            <a:extLst>
              <a:ext uri="{FF2B5EF4-FFF2-40B4-BE49-F238E27FC236}">
                <a16:creationId xmlns:a16="http://schemas.microsoft.com/office/drawing/2014/main" id="{5867F666-D86F-4E22-80A4-2E85B01AD5F1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262" y="1918760"/>
            <a:ext cx="1290877" cy="874375"/>
          </a:xfrm>
          <a:prstGeom prst="rect">
            <a:avLst/>
          </a:prstGeom>
        </p:spPr>
      </p:pic>
      <p:pic>
        <p:nvPicPr>
          <p:cNvPr id="35" name="Picture 34">
            <a:hlinkClick r:id="rId4" action="ppaction://hlinksldjump"/>
            <a:extLst>
              <a:ext uri="{FF2B5EF4-FFF2-40B4-BE49-F238E27FC236}">
                <a16:creationId xmlns:a16="http://schemas.microsoft.com/office/drawing/2014/main" id="{E86B72D2-8A68-4831-A98B-5D089B0A7BCD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262" y="2961794"/>
            <a:ext cx="1290877" cy="874375"/>
          </a:xfrm>
          <a:prstGeom prst="rect">
            <a:avLst/>
          </a:prstGeom>
        </p:spPr>
      </p:pic>
      <p:pic>
        <p:nvPicPr>
          <p:cNvPr id="44" name="Picture 43">
            <a:hlinkClick r:id="rId23" action="ppaction://hlinksldjump"/>
            <a:extLst>
              <a:ext uri="{FF2B5EF4-FFF2-40B4-BE49-F238E27FC236}">
                <a16:creationId xmlns:a16="http://schemas.microsoft.com/office/drawing/2014/main" id="{0CE2F671-0A5E-4406-9E3F-F20CA470F492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7291" y="4004828"/>
            <a:ext cx="1286817" cy="874375"/>
          </a:xfrm>
          <a:prstGeom prst="rect">
            <a:avLst/>
          </a:prstGeom>
        </p:spPr>
      </p:pic>
      <p:pic>
        <p:nvPicPr>
          <p:cNvPr id="56" name="Picture 55">
            <a:hlinkClick r:id="rId8" action="ppaction://hlinksldjump"/>
            <a:extLst>
              <a:ext uri="{FF2B5EF4-FFF2-40B4-BE49-F238E27FC236}">
                <a16:creationId xmlns:a16="http://schemas.microsoft.com/office/drawing/2014/main" id="{57581FE0-AD37-45CD-8325-FC5AE91285F3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262" y="5047861"/>
            <a:ext cx="1290877" cy="874375"/>
          </a:xfrm>
          <a:prstGeom prst="rect">
            <a:avLst/>
          </a:prstGeom>
        </p:spPr>
      </p:pic>
      <p:pic>
        <p:nvPicPr>
          <p:cNvPr id="26" name="Picture 25">
            <a:hlinkClick r:id="rId10" action="ppaction://hlinksldjump"/>
            <a:extLst>
              <a:ext uri="{FF2B5EF4-FFF2-40B4-BE49-F238E27FC236}">
                <a16:creationId xmlns:a16="http://schemas.microsoft.com/office/drawing/2014/main" id="{F6A6FDFC-7CA1-457D-AF55-4FD62C366F84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623" y="1918760"/>
            <a:ext cx="1288119" cy="874375"/>
          </a:xfrm>
          <a:prstGeom prst="rect">
            <a:avLst/>
          </a:prstGeom>
        </p:spPr>
      </p:pic>
      <p:pic>
        <p:nvPicPr>
          <p:cNvPr id="36" name="Picture 35">
            <a:hlinkClick r:id="rId12" action="ppaction://hlinksldjump"/>
            <a:extLst>
              <a:ext uri="{FF2B5EF4-FFF2-40B4-BE49-F238E27FC236}">
                <a16:creationId xmlns:a16="http://schemas.microsoft.com/office/drawing/2014/main" id="{B6B47D64-41BA-4F66-9941-EBBA2B49CFA3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623" y="2961794"/>
            <a:ext cx="1288119" cy="874375"/>
          </a:xfrm>
          <a:prstGeom prst="rect">
            <a:avLst/>
          </a:prstGeom>
        </p:spPr>
      </p:pic>
      <p:pic>
        <p:nvPicPr>
          <p:cNvPr id="45" name="Picture 44">
            <a:hlinkClick r:id="rId23" action="ppaction://hlinksldjump"/>
            <a:extLst>
              <a:ext uri="{FF2B5EF4-FFF2-40B4-BE49-F238E27FC236}">
                <a16:creationId xmlns:a16="http://schemas.microsoft.com/office/drawing/2014/main" id="{1EDB1102-E2F9-4454-938E-928CC0C65B9E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0648" y="4004828"/>
            <a:ext cx="1284068" cy="874376"/>
          </a:xfrm>
          <a:prstGeom prst="rect">
            <a:avLst/>
          </a:prstGeom>
        </p:spPr>
      </p:pic>
      <p:pic>
        <p:nvPicPr>
          <p:cNvPr id="57" name="Picture 56">
            <a:hlinkClick r:id="rId15" action="ppaction://hlinksldjump"/>
            <a:extLst>
              <a:ext uri="{FF2B5EF4-FFF2-40B4-BE49-F238E27FC236}">
                <a16:creationId xmlns:a16="http://schemas.microsoft.com/office/drawing/2014/main" id="{3F855C9C-A538-47E3-A9C2-68FB6130D128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623" y="5047861"/>
            <a:ext cx="1288119" cy="874375"/>
          </a:xfrm>
          <a:prstGeom prst="rect">
            <a:avLst/>
          </a:prstGeom>
        </p:spPr>
      </p:pic>
      <p:pic>
        <p:nvPicPr>
          <p:cNvPr id="27" name="Picture 26">
            <a:hlinkClick r:id="rId10" action="ppaction://hlinksldjump"/>
            <a:extLst>
              <a:ext uri="{FF2B5EF4-FFF2-40B4-BE49-F238E27FC236}">
                <a16:creationId xmlns:a16="http://schemas.microsoft.com/office/drawing/2014/main" id="{9733D4D0-2DF3-4A75-83BD-8CB2D8045952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226" y="1918760"/>
            <a:ext cx="1288119" cy="874375"/>
          </a:xfrm>
          <a:prstGeom prst="rect">
            <a:avLst/>
          </a:prstGeom>
        </p:spPr>
      </p:pic>
      <p:pic>
        <p:nvPicPr>
          <p:cNvPr id="37" name="Picture 36">
            <a:hlinkClick r:id="rId12" action="ppaction://hlinksldjump"/>
            <a:extLst>
              <a:ext uri="{FF2B5EF4-FFF2-40B4-BE49-F238E27FC236}">
                <a16:creationId xmlns:a16="http://schemas.microsoft.com/office/drawing/2014/main" id="{26A9697D-DA7B-4658-B335-96C939AA190A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226" y="2961794"/>
            <a:ext cx="1288119" cy="874375"/>
          </a:xfrm>
          <a:prstGeom prst="rect">
            <a:avLst/>
          </a:prstGeom>
        </p:spPr>
      </p:pic>
      <p:pic>
        <p:nvPicPr>
          <p:cNvPr id="46" name="Picture 45">
            <a:hlinkClick r:id="rId23" action="ppaction://hlinksldjump"/>
            <a:extLst>
              <a:ext uri="{FF2B5EF4-FFF2-40B4-BE49-F238E27FC236}">
                <a16:creationId xmlns:a16="http://schemas.microsoft.com/office/drawing/2014/main" id="{817F8315-A1FB-4FF5-8B85-E4AAC737EDE7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1251" y="4004828"/>
            <a:ext cx="1284068" cy="874376"/>
          </a:xfrm>
          <a:prstGeom prst="rect">
            <a:avLst/>
          </a:prstGeom>
        </p:spPr>
      </p:pic>
      <p:pic>
        <p:nvPicPr>
          <p:cNvPr id="58" name="Picture 57">
            <a:hlinkClick r:id="rId15" action="ppaction://hlinksldjump"/>
            <a:extLst>
              <a:ext uri="{FF2B5EF4-FFF2-40B4-BE49-F238E27FC236}">
                <a16:creationId xmlns:a16="http://schemas.microsoft.com/office/drawing/2014/main" id="{3FEBDE22-F91F-4CA9-BCD7-ADE32FBB5CD4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226" y="5047861"/>
            <a:ext cx="1288119" cy="874375"/>
          </a:xfrm>
          <a:prstGeom prst="rect">
            <a:avLst/>
          </a:prstGeom>
        </p:spPr>
      </p:pic>
      <p:pic>
        <p:nvPicPr>
          <p:cNvPr id="28" name="Picture 27">
            <a:hlinkClick r:id="rId10" action="ppaction://hlinksldjump"/>
            <a:extLst>
              <a:ext uri="{FF2B5EF4-FFF2-40B4-BE49-F238E27FC236}">
                <a16:creationId xmlns:a16="http://schemas.microsoft.com/office/drawing/2014/main" id="{46758D07-34B9-4F7A-A47D-9A5F0860AE66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9829" y="1918760"/>
            <a:ext cx="1290877" cy="874375"/>
          </a:xfrm>
          <a:prstGeom prst="rect">
            <a:avLst/>
          </a:prstGeom>
        </p:spPr>
      </p:pic>
      <p:pic>
        <p:nvPicPr>
          <p:cNvPr id="38" name="Picture 37">
            <a:hlinkClick r:id="rId12" action="ppaction://hlinksldjump"/>
            <a:extLst>
              <a:ext uri="{FF2B5EF4-FFF2-40B4-BE49-F238E27FC236}">
                <a16:creationId xmlns:a16="http://schemas.microsoft.com/office/drawing/2014/main" id="{1108BD1D-0042-4B4A-8B2C-22AAD65020C5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9829" y="2961794"/>
            <a:ext cx="1290877" cy="874375"/>
          </a:xfrm>
          <a:prstGeom prst="rect">
            <a:avLst/>
          </a:prstGeom>
        </p:spPr>
      </p:pic>
      <p:pic>
        <p:nvPicPr>
          <p:cNvPr id="47" name="Picture 46">
            <a:hlinkClick r:id="rId6" action="ppaction://hlinksldjump"/>
            <a:extLst>
              <a:ext uri="{FF2B5EF4-FFF2-40B4-BE49-F238E27FC236}">
                <a16:creationId xmlns:a16="http://schemas.microsoft.com/office/drawing/2014/main" id="{47E89DB9-37C0-4C08-AD67-6ED340A7723B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1859" y="4004828"/>
            <a:ext cx="1286817" cy="874375"/>
          </a:xfrm>
          <a:prstGeom prst="rect">
            <a:avLst/>
          </a:prstGeom>
        </p:spPr>
      </p:pic>
      <p:pic>
        <p:nvPicPr>
          <p:cNvPr id="59" name="Picture 58">
            <a:hlinkClick r:id="rId15" action="ppaction://hlinksldjump"/>
            <a:extLst>
              <a:ext uri="{FF2B5EF4-FFF2-40B4-BE49-F238E27FC236}">
                <a16:creationId xmlns:a16="http://schemas.microsoft.com/office/drawing/2014/main" id="{53B8367A-5ABE-4DAC-B750-E89AF1AE0C09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9829" y="5047861"/>
            <a:ext cx="1290877" cy="874375"/>
          </a:xfrm>
          <a:prstGeom prst="rect">
            <a:avLst/>
          </a:prstGeom>
        </p:spPr>
      </p:pic>
      <p:pic>
        <p:nvPicPr>
          <p:cNvPr id="60" name="Picture 5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499ED6-0659-4349-8F98-7E556B7D1472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5BBD4685-67BB-4CE9-8A54-49FE1DCF214F}"/>
              </a:ext>
            </a:extLst>
          </p:cNvPr>
          <p:cNvPicPr>
            <a:picLocks noChangeAspect="1"/>
          </p:cNvPicPr>
          <p:nvPr/>
        </p:nvPicPr>
        <p:blipFill rotWithShape="1"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A17D907-41FF-4C46-9CB8-BDFEC46A81BC}"/>
              </a:ext>
            </a:extLst>
          </p:cNvPr>
          <p:cNvGrpSpPr/>
          <p:nvPr/>
        </p:nvGrpSpPr>
        <p:grpSpPr>
          <a:xfrm>
            <a:off x="2249567" y="284850"/>
            <a:ext cx="7692867" cy="1126941"/>
            <a:chOff x="2041536" y="284850"/>
            <a:chExt cx="7692867" cy="1126941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2385C11F-BF25-4C33-9925-F0F3B47152F8}"/>
                </a:ext>
              </a:extLst>
            </p:cNvPr>
            <p:cNvGrpSpPr/>
            <p:nvPr/>
          </p:nvGrpSpPr>
          <p:grpSpPr>
            <a:xfrm>
              <a:off x="2041536" y="427382"/>
              <a:ext cx="7692867" cy="984409"/>
              <a:chOff x="2711289" y="427382"/>
              <a:chExt cx="7692867" cy="984409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B3414622-A7DA-4ADE-B170-B5718EC8862C}"/>
                  </a:ext>
                </a:extLst>
              </p:cNvPr>
              <p:cNvGrpSpPr/>
              <p:nvPr/>
            </p:nvGrpSpPr>
            <p:grpSpPr>
              <a:xfrm>
                <a:off x="3041650" y="557636"/>
                <a:ext cx="7362506" cy="723900"/>
                <a:chOff x="3035300" y="557636"/>
                <a:chExt cx="6809144" cy="723900"/>
              </a:xfrm>
            </p:grpSpPr>
            <p:sp>
              <p:nvSpPr>
                <p:cNvPr id="79" name="Rectangle: Rounded Corners 78">
                  <a:extLst>
                    <a:ext uri="{FF2B5EF4-FFF2-40B4-BE49-F238E27FC236}">
                      <a16:creationId xmlns:a16="http://schemas.microsoft.com/office/drawing/2014/main" id="{FE88091B-872F-4B0A-B401-D33C5319E05F}"/>
                    </a:ext>
                  </a:extLst>
                </p:cNvPr>
                <p:cNvSpPr/>
                <p:nvPr/>
              </p:nvSpPr>
              <p:spPr>
                <a:xfrm>
                  <a:off x="3035300" y="557636"/>
                  <a:ext cx="6809144" cy="723900"/>
                </a:xfrm>
                <a:prstGeom prst="roundRect">
                  <a:avLst>
                    <a:gd name="adj" fmla="val 27241"/>
                  </a:avLst>
                </a:prstGeom>
                <a:noFill/>
                <a:ln w="12700">
                  <a:solidFill>
                    <a:schemeClr val="accent4">
                      <a:lumMod val="60000"/>
                      <a:lumOff val="4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: Rounded Corners 79">
                  <a:extLst>
                    <a:ext uri="{FF2B5EF4-FFF2-40B4-BE49-F238E27FC236}">
                      <a16:creationId xmlns:a16="http://schemas.microsoft.com/office/drawing/2014/main" id="{4913A374-78E5-4F4B-B9B3-7F3D669AFECB}"/>
                    </a:ext>
                  </a:extLst>
                </p:cNvPr>
                <p:cNvSpPr/>
                <p:nvPr/>
              </p:nvSpPr>
              <p:spPr>
                <a:xfrm>
                  <a:off x="3073400" y="591287"/>
                  <a:ext cx="6739468" cy="656599"/>
                </a:xfrm>
                <a:prstGeom prst="roundRect">
                  <a:avLst>
                    <a:gd name="adj" fmla="val 26597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AC3448F7-2232-4297-BD61-8C1C82E78CA9}"/>
                  </a:ext>
                </a:extLst>
              </p:cNvPr>
              <p:cNvSpPr txBox="1"/>
              <p:nvPr/>
            </p:nvSpPr>
            <p:spPr>
              <a:xfrm>
                <a:off x="3890861" y="684243"/>
                <a:ext cx="634961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ฟัง ฝึกออกเสียงตาม แล้วฝึกเขียนสระทั้ง ๓๒ ตัว ลงในสมุด</a:t>
                </a:r>
                <a:endPara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A0D48AE5-2ADF-49F1-80CF-A80A102F3940}"/>
                  </a:ext>
                </a:extLst>
              </p:cNvPr>
              <p:cNvSpPr/>
              <p:nvPr/>
            </p:nvSpPr>
            <p:spPr>
              <a:xfrm>
                <a:off x="2711289" y="4273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0F5A4DA-A448-4001-AE08-BFE6C2D9DC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43802" y="284850"/>
              <a:ext cx="996950" cy="1111251"/>
            </a:xfrm>
            <a:prstGeom prst="ellipse">
              <a:avLst/>
            </a:prstGeom>
          </p:spPr>
        </p:pic>
      </p:grpSp>
      <p:pic>
        <p:nvPicPr>
          <p:cNvPr id="51" name="Graphic 50">
            <a:extLst>
              <a:ext uri="{FF2B5EF4-FFF2-40B4-BE49-F238E27FC236}">
                <a16:creationId xmlns:a16="http://schemas.microsoft.com/office/drawing/2014/main" id="{4D93BB06-8AFE-445D-AFCA-AC2482F9C7D4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 rot="18716445">
            <a:off x="1980473" y="2383299"/>
            <a:ext cx="354465" cy="448990"/>
          </a:xfrm>
          <a:prstGeom prst="rect">
            <a:avLst/>
          </a:prstGeom>
        </p:spPr>
      </p:pic>
      <p:pic>
        <p:nvPicPr>
          <p:cNvPr id="52" name="Picture 51">
            <a:hlinkClick r:id="rId47" action="ppaction://hlinksldjump"/>
            <a:extLst>
              <a:ext uri="{FF2B5EF4-FFF2-40B4-BE49-F238E27FC236}">
                <a16:creationId xmlns:a16="http://schemas.microsoft.com/office/drawing/2014/main" id="{EBEAD61C-E6C0-4A6B-AACB-802B4BF59C2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12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37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800"/>
                            </p:stCondLst>
                            <p:childTnLst>
                              <p:par>
                                <p:cTn id="1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4254AE3F-E996-467D-9350-981EE994DEB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099465E-E14E-4910-9D01-9F08D6175208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8215BC8B-4C00-4B51-BC6B-D1771F669612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551EA517-98AD-46E6-8E11-9F2B8B9CC2C0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2052F6C-57E6-45EE-82FD-F93CF3CDF6C5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EA84E8EC-21DA-4C11-AA81-63A4C759E74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414" y="3398157"/>
            <a:ext cx="2921000" cy="2628900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D49DF8-2F49-41EB-96D8-70ED88C4062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E1A05B0-1AC6-4A5C-A382-E75861211CC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38931D74-1D60-4170-AFFD-ABC55795111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601" y="468630"/>
            <a:ext cx="2499078" cy="224917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176C327B-C0F0-41BC-95BA-5BFDB654C27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0" y="454660"/>
            <a:ext cx="2514600" cy="226314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14FB7463-BBE0-4BDE-8B66-BD5397B97A4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2700" y="3225800"/>
            <a:ext cx="2921000" cy="26289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51BBB8F-E8A0-423E-9A77-A90BE07EBC15}"/>
              </a:ext>
            </a:extLst>
          </p:cNvPr>
          <p:cNvSpPr txBox="1"/>
          <p:nvPr/>
        </p:nvSpPr>
        <p:spPr>
          <a:xfrm>
            <a:off x="1765746" y="2494736"/>
            <a:ext cx="100860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/อะ/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7386ECC-C19F-4E5D-94E4-3EA1072AF901}"/>
              </a:ext>
            </a:extLst>
          </p:cNvPr>
          <p:cNvSpPr txBox="1"/>
          <p:nvPr/>
        </p:nvSpPr>
        <p:spPr>
          <a:xfrm>
            <a:off x="7367928" y="2494736"/>
            <a:ext cx="98135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/อา/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970F083-EB5B-4616-A97E-4C977A11F414}"/>
              </a:ext>
            </a:extLst>
          </p:cNvPr>
          <p:cNvSpPr txBox="1"/>
          <p:nvPr/>
        </p:nvSpPr>
        <p:spPr>
          <a:xfrm>
            <a:off x="1880358" y="5420481"/>
            <a:ext cx="77938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/อิ/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E45A6D6-1A10-4324-87E9-208576C0300D}"/>
              </a:ext>
            </a:extLst>
          </p:cNvPr>
          <p:cNvSpPr txBox="1"/>
          <p:nvPr/>
        </p:nvSpPr>
        <p:spPr>
          <a:xfrm>
            <a:off x="7468916" y="5420481"/>
            <a:ext cx="77938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/อี/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6" name="Graphic 75">
            <a:extLst>
              <a:ext uri="{FF2B5EF4-FFF2-40B4-BE49-F238E27FC236}">
                <a16:creationId xmlns:a16="http://schemas.microsoft.com/office/drawing/2014/main" id="{17DD5191-0518-46B0-AAEB-ABA973C3D7E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1648" y="2776538"/>
            <a:ext cx="866405" cy="263860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5F3BAFF3-293D-41AC-96E4-0474C936559E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6972" y="2778919"/>
            <a:ext cx="388425" cy="257629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A0F79560-84BD-406A-B683-F68CCCFA346D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0047" y="5580731"/>
            <a:ext cx="675321" cy="384776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4AE0037E-A41F-4D53-95D9-812AC741818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6999" y="5550694"/>
            <a:ext cx="205195" cy="414337"/>
          </a:xfrm>
          <a:prstGeom prst="rect">
            <a:avLst/>
          </a:prstGeom>
        </p:spPr>
      </p:pic>
      <p:pic>
        <p:nvPicPr>
          <p:cNvPr id="31" name="Picture 30">
            <a:hlinkClick r:id="rId21" action="ppaction://hlinksldjump"/>
            <a:extLst>
              <a:ext uri="{FF2B5EF4-FFF2-40B4-BE49-F238E27FC236}">
                <a16:creationId xmlns:a16="http://schemas.microsoft.com/office/drawing/2014/main" id="{7E873412-EE8D-438A-870A-7B53CEA60B0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0" name="Au1">
            <a:extLst>
              <a:ext uri="{FF2B5EF4-FFF2-40B4-BE49-F238E27FC236}">
                <a16:creationId xmlns:a16="http://schemas.microsoft.com/office/drawing/2014/main" id="{8FD0356F-55F5-4BB6-913D-C61A1BEFCBB5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2AED4647-7687-4449-AC0D-C597D3454C35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3" name="Au3">
            <a:extLst>
              <a:ext uri="{FF2B5EF4-FFF2-40B4-BE49-F238E27FC236}">
                <a16:creationId xmlns:a16="http://schemas.microsoft.com/office/drawing/2014/main" id="{FB2A3C8F-2DA5-42B4-8C79-28C3087046DE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4" name="Au4">
            <a:extLst>
              <a:ext uri="{FF2B5EF4-FFF2-40B4-BE49-F238E27FC236}">
                <a16:creationId xmlns:a16="http://schemas.microsoft.com/office/drawing/2014/main" id="{EC4D4BD9-84E7-4C03-B7CF-733363595D7B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6" name="-ะ">
            <a:hlinkClick r:id="" action="ppaction://media"/>
            <a:extLst>
              <a:ext uri="{FF2B5EF4-FFF2-40B4-BE49-F238E27FC236}">
                <a16:creationId xmlns:a16="http://schemas.microsoft.com/office/drawing/2014/main" id="{282F16E8-2AFA-4239-BF91-731D5EE74D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120334" y="0"/>
            <a:ext cx="609600" cy="609600"/>
          </a:xfrm>
          <a:prstGeom prst="rect">
            <a:avLst/>
          </a:prstGeom>
        </p:spPr>
      </p:pic>
      <p:pic>
        <p:nvPicPr>
          <p:cNvPr id="7" name="-า">
            <a:hlinkClick r:id="" action="ppaction://media"/>
            <a:extLst>
              <a:ext uri="{FF2B5EF4-FFF2-40B4-BE49-F238E27FC236}">
                <a16:creationId xmlns:a16="http://schemas.microsoft.com/office/drawing/2014/main" id="{D7306996-887C-47C9-BE16-1493D46855F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120334" y="803771"/>
            <a:ext cx="609600" cy="609600"/>
          </a:xfrm>
          <a:prstGeom prst="rect">
            <a:avLst/>
          </a:prstGeom>
        </p:spPr>
      </p:pic>
      <p:pic>
        <p:nvPicPr>
          <p:cNvPr id="8" name="-ิ">
            <a:hlinkClick r:id="" action="ppaction://media"/>
            <a:extLst>
              <a:ext uri="{FF2B5EF4-FFF2-40B4-BE49-F238E27FC236}">
                <a16:creationId xmlns:a16="http://schemas.microsoft.com/office/drawing/2014/main" id="{219C3BF6-FF2A-4AE5-AC8E-5E8C8A4D4E1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126979" y="1607542"/>
            <a:ext cx="609600" cy="609600"/>
          </a:xfrm>
          <a:prstGeom prst="rect">
            <a:avLst/>
          </a:prstGeom>
        </p:spPr>
      </p:pic>
      <p:pic>
        <p:nvPicPr>
          <p:cNvPr id="9" name="-ี">
            <a:hlinkClick r:id="" action="ppaction://media"/>
            <a:extLst>
              <a:ext uri="{FF2B5EF4-FFF2-40B4-BE49-F238E27FC236}">
                <a16:creationId xmlns:a16="http://schemas.microsoft.com/office/drawing/2014/main" id="{141CDE6B-41F3-44FF-BBBA-D2289624EF4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130548" y="2471738"/>
            <a:ext cx="609600" cy="6096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44630AC-FE2B-4C9E-B1F2-D5F619EA604C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491" y="803771"/>
            <a:ext cx="1507429" cy="155180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EFFF83B-D942-4AC1-9122-CABCF57A194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448" y="886873"/>
            <a:ext cx="1726089" cy="139904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B506CA2-AC6D-4B54-B350-691E46C92EB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6" y="3733839"/>
            <a:ext cx="1457734" cy="149282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3189D03-6A0A-44CA-B890-278B917A3DC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054" y="4041930"/>
            <a:ext cx="1773602" cy="90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0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6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0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83E3FF5-306D-441B-BAD9-8E85814317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B867AB2-C735-496A-AB33-931653FE1841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9D15E6F-B09B-47E6-B978-84390107CFE8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19F6212-49B2-411E-89BF-67D9318303C4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AF76899-7FCF-4CB0-BB3A-94BBDD806018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A223392-DD75-418C-8FFC-674B261F53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DC1D5B6-537E-4E30-9DA4-A13B6B8FF9D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FD52025D-470B-4192-9AE4-621BA2DE1EF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100" y="303530"/>
            <a:ext cx="2908300" cy="261747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0EA3E420-AFBD-4B80-95C8-F8ABD08B688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9701" y="283210"/>
            <a:ext cx="2959099" cy="266318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79E798DC-6028-4A97-95E4-D11AAE37A95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600" y="3048000"/>
            <a:ext cx="3086100" cy="277749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F9690BAC-1238-4BCB-A180-9322F47D985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800" y="2913381"/>
            <a:ext cx="3086100" cy="277748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C574486-7D38-44AE-8B1E-55E9B108992D}"/>
              </a:ext>
            </a:extLst>
          </p:cNvPr>
          <p:cNvSpPr txBox="1"/>
          <p:nvPr/>
        </p:nvSpPr>
        <p:spPr>
          <a:xfrm>
            <a:off x="1880360" y="2494736"/>
            <a:ext cx="77938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/อึ/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762A894-F1B3-4C53-8228-B2C8CD57CD85}"/>
              </a:ext>
            </a:extLst>
          </p:cNvPr>
          <p:cNvSpPr txBox="1"/>
          <p:nvPr/>
        </p:nvSpPr>
        <p:spPr>
          <a:xfrm>
            <a:off x="7344685" y="2494736"/>
            <a:ext cx="102784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/อือ/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57041A9-096B-434C-B58F-B76F09BB6FE0}"/>
              </a:ext>
            </a:extLst>
          </p:cNvPr>
          <p:cNvSpPr txBox="1"/>
          <p:nvPr/>
        </p:nvSpPr>
        <p:spPr>
          <a:xfrm>
            <a:off x="1880358" y="5420481"/>
            <a:ext cx="77938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/อุ/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40C5F57-3CD1-4C85-B8F6-311F5BA0C8A1}"/>
              </a:ext>
            </a:extLst>
          </p:cNvPr>
          <p:cNvSpPr txBox="1"/>
          <p:nvPr/>
        </p:nvSpPr>
        <p:spPr>
          <a:xfrm>
            <a:off x="7468916" y="5420481"/>
            <a:ext cx="77938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/อู/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5" name="Graphic 74">
            <a:extLst>
              <a:ext uri="{FF2B5EF4-FFF2-40B4-BE49-F238E27FC236}">
                <a16:creationId xmlns:a16="http://schemas.microsoft.com/office/drawing/2014/main" id="{34CA4035-7E3D-48E6-98FB-F1D633E6429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9107" y="2627543"/>
            <a:ext cx="439425" cy="407756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1314C109-DF6B-40F3-AC69-BC25EB90681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748" y="2626519"/>
            <a:ext cx="447792" cy="412748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A8DDBE76-561D-4A32-B0FC-99ACFEC5C97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0700" y="5707617"/>
            <a:ext cx="375259" cy="402909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FD5F0A42-46EF-4AEE-8C31-8C0B510B06F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1724" y="5612047"/>
            <a:ext cx="225426" cy="505264"/>
          </a:xfrm>
          <a:prstGeom prst="rect">
            <a:avLst/>
          </a:prstGeom>
        </p:spPr>
      </p:pic>
      <p:pic>
        <p:nvPicPr>
          <p:cNvPr id="31" name="Picture 30">
            <a:hlinkClick r:id="rId20" action="ppaction://hlinksldjump"/>
            <a:extLst>
              <a:ext uri="{FF2B5EF4-FFF2-40B4-BE49-F238E27FC236}">
                <a16:creationId xmlns:a16="http://schemas.microsoft.com/office/drawing/2014/main" id="{0B653CED-8BDF-4FC6-8CCE-C967CF088183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0" name="Au1">
            <a:extLst>
              <a:ext uri="{FF2B5EF4-FFF2-40B4-BE49-F238E27FC236}">
                <a16:creationId xmlns:a16="http://schemas.microsoft.com/office/drawing/2014/main" id="{3559F76C-0F72-4534-BE63-34CEE499A92F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2DDD2242-4C74-4F6C-9242-109FEB796403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4" name="Au3">
            <a:extLst>
              <a:ext uri="{FF2B5EF4-FFF2-40B4-BE49-F238E27FC236}">
                <a16:creationId xmlns:a16="http://schemas.microsoft.com/office/drawing/2014/main" id="{E5FE7782-CC86-4647-90A9-28C058B78BB2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5" name="Au4">
            <a:extLst>
              <a:ext uri="{FF2B5EF4-FFF2-40B4-BE49-F238E27FC236}">
                <a16:creationId xmlns:a16="http://schemas.microsoft.com/office/drawing/2014/main" id="{0B1C4986-47D0-4821-AB18-6C084D0FD312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6" name="-ึ">
            <a:hlinkClick r:id="" action="ppaction://media"/>
            <a:extLst>
              <a:ext uri="{FF2B5EF4-FFF2-40B4-BE49-F238E27FC236}">
                <a16:creationId xmlns:a16="http://schemas.microsoft.com/office/drawing/2014/main" id="{68DB574C-30BF-4822-8E11-D5E380FBD0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44078" y="-21590"/>
            <a:ext cx="609600" cy="609600"/>
          </a:xfrm>
          <a:prstGeom prst="rect">
            <a:avLst/>
          </a:prstGeom>
        </p:spPr>
      </p:pic>
      <p:pic>
        <p:nvPicPr>
          <p:cNvPr id="7" name="-ือ">
            <a:hlinkClick r:id="" action="ppaction://media"/>
            <a:extLst>
              <a:ext uri="{FF2B5EF4-FFF2-40B4-BE49-F238E27FC236}">
                <a16:creationId xmlns:a16="http://schemas.microsoft.com/office/drawing/2014/main" id="{89E83DCA-58E8-43B3-AF33-E13F953A134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44078" y="864409"/>
            <a:ext cx="609600" cy="609600"/>
          </a:xfrm>
          <a:prstGeom prst="rect">
            <a:avLst/>
          </a:prstGeom>
        </p:spPr>
      </p:pic>
      <p:pic>
        <p:nvPicPr>
          <p:cNvPr id="8" name="-ุ">
            <a:hlinkClick r:id="" action="ppaction://media"/>
            <a:extLst>
              <a:ext uri="{FF2B5EF4-FFF2-40B4-BE49-F238E27FC236}">
                <a16:creationId xmlns:a16="http://schemas.microsoft.com/office/drawing/2014/main" id="{3CF09EFF-3CFD-465F-A3C2-94CF75D77C0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42682" y="1770819"/>
            <a:ext cx="609600" cy="609600"/>
          </a:xfrm>
          <a:prstGeom prst="rect">
            <a:avLst/>
          </a:prstGeom>
        </p:spPr>
      </p:pic>
      <p:pic>
        <p:nvPicPr>
          <p:cNvPr id="9" name="-ู">
            <a:hlinkClick r:id="" action="ppaction://media"/>
            <a:extLst>
              <a:ext uri="{FF2B5EF4-FFF2-40B4-BE49-F238E27FC236}">
                <a16:creationId xmlns:a16="http://schemas.microsoft.com/office/drawing/2014/main" id="{A70BE426-F9C2-46DC-9D47-91BA7E2E65C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44078" y="2696127"/>
            <a:ext cx="609600" cy="6096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F7F6FC5-36AE-46FF-8454-09CB156BEB1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323" y="725382"/>
            <a:ext cx="1262270" cy="163060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42FF8E1-7F81-4863-B104-7DB30260575F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713" y="686916"/>
            <a:ext cx="1102939" cy="173823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583424C-65B0-4718-A30A-6B33E5766B5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517" y="3810000"/>
            <a:ext cx="1187246" cy="156658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A95AEC3-F34E-47BD-9AE3-8DC5C8196D3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849" y="3906078"/>
            <a:ext cx="1591415" cy="140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43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2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4281BD3-AE24-437C-86DB-A65F8377F7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D86121B6-7C1C-4852-BB4F-A8DE2172C522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01C3FB7-2838-48E1-8528-AF3887C01899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7D7DD91-7AB3-4E89-A119-18E62CB00E9A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77C5F89-5186-4C8F-822C-F2421179651B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E76AFA8-3BFD-46E0-BC85-5A6EB5540B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70617E6-809B-44BF-B561-59B7463A1DB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4C73FE3-2CD7-45E3-9C91-DBDB2BD66783}"/>
              </a:ext>
            </a:extLst>
          </p:cNvPr>
          <p:cNvSpPr txBox="1"/>
          <p:nvPr/>
        </p:nvSpPr>
        <p:spPr>
          <a:xfrm>
            <a:off x="1700826" y="2494736"/>
            <a:ext cx="113845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/เอะ/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54E6B29-AA91-4CB1-959A-99F11B2E65F6}"/>
              </a:ext>
            </a:extLst>
          </p:cNvPr>
          <p:cNvSpPr txBox="1"/>
          <p:nvPr/>
        </p:nvSpPr>
        <p:spPr>
          <a:xfrm>
            <a:off x="7403997" y="2494736"/>
            <a:ext cx="90922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/เอ/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449510D-CA6C-4B20-873B-14FCF50FF2AA}"/>
              </a:ext>
            </a:extLst>
          </p:cNvPr>
          <p:cNvSpPr txBox="1"/>
          <p:nvPr/>
        </p:nvSpPr>
        <p:spPr>
          <a:xfrm>
            <a:off x="1644717" y="5420481"/>
            <a:ext cx="125066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/แอะ/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55103DB-5766-4845-AE47-08F95A08E1CF}"/>
              </a:ext>
            </a:extLst>
          </p:cNvPr>
          <p:cNvSpPr txBox="1"/>
          <p:nvPr/>
        </p:nvSpPr>
        <p:spPr>
          <a:xfrm>
            <a:off x="7347890" y="5420481"/>
            <a:ext cx="102143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/แอ/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26D51DAB-DBC8-4989-9252-F2911554ECC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78" y="559835"/>
            <a:ext cx="2572996" cy="205839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4E8BE048-CE88-4448-AE7E-0FC5B20661D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720" y="547420"/>
            <a:ext cx="2287356" cy="20586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C778CB85-03A4-4FF5-A2CE-9B052F4C7CE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" y="3379419"/>
            <a:ext cx="2696592" cy="2157274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22D597DC-C5C4-4964-973F-DE5ABD0E663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2448" y="3369017"/>
            <a:ext cx="2403447" cy="2163103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72DF03EB-A662-4530-83AC-0BE473C5C41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8866" y="2778918"/>
            <a:ext cx="533399" cy="258856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1A66E5C4-F10A-4225-97BA-07735D1A6D7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129" y="2681287"/>
            <a:ext cx="566842" cy="357188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3FF3B201-5785-41A4-B797-E3A6B0BC417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007" y="5708650"/>
            <a:ext cx="633498" cy="256509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BCF72572-2CA5-4AF0-8E0A-CA7E414E651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7851" y="5706110"/>
            <a:ext cx="451271" cy="258991"/>
          </a:xfrm>
          <a:prstGeom prst="rect">
            <a:avLst/>
          </a:prstGeom>
        </p:spPr>
      </p:pic>
      <p:pic>
        <p:nvPicPr>
          <p:cNvPr id="31" name="Picture 30">
            <a:hlinkClick r:id="rId20" action="ppaction://hlinksldjump"/>
            <a:extLst>
              <a:ext uri="{FF2B5EF4-FFF2-40B4-BE49-F238E27FC236}">
                <a16:creationId xmlns:a16="http://schemas.microsoft.com/office/drawing/2014/main" id="{78F419B2-212F-4864-9F16-D6D6E078CE39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6" name="Au1">
            <a:extLst>
              <a:ext uri="{FF2B5EF4-FFF2-40B4-BE49-F238E27FC236}">
                <a16:creationId xmlns:a16="http://schemas.microsoft.com/office/drawing/2014/main" id="{397AAAC3-F5D6-418C-A399-CE10C537E2E6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46" name="Au2">
            <a:extLst>
              <a:ext uri="{FF2B5EF4-FFF2-40B4-BE49-F238E27FC236}">
                <a16:creationId xmlns:a16="http://schemas.microsoft.com/office/drawing/2014/main" id="{150266EA-639D-475D-BB72-D1ABAA74F6ED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47" name="Au3">
            <a:extLst>
              <a:ext uri="{FF2B5EF4-FFF2-40B4-BE49-F238E27FC236}">
                <a16:creationId xmlns:a16="http://schemas.microsoft.com/office/drawing/2014/main" id="{1F0249A9-0BDB-4965-92DA-FEF1E4A3075F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48" name="Au4">
            <a:extLst>
              <a:ext uri="{FF2B5EF4-FFF2-40B4-BE49-F238E27FC236}">
                <a16:creationId xmlns:a16="http://schemas.microsoft.com/office/drawing/2014/main" id="{9F0D54E0-850E-486E-BBC4-DCB988ED690D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3" name="เ-ะ">
            <a:hlinkClick r:id="" action="ppaction://media"/>
            <a:extLst>
              <a:ext uri="{FF2B5EF4-FFF2-40B4-BE49-F238E27FC236}">
                <a16:creationId xmlns:a16="http://schemas.microsoft.com/office/drawing/2014/main" id="{8B6CA356-BFAD-4FD0-A661-A196C019D1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31978" y="-62180"/>
            <a:ext cx="609600" cy="609600"/>
          </a:xfrm>
          <a:prstGeom prst="rect">
            <a:avLst/>
          </a:prstGeom>
        </p:spPr>
      </p:pic>
      <p:pic>
        <p:nvPicPr>
          <p:cNvPr id="4" name="เ-">
            <a:hlinkClick r:id="" action="ppaction://media"/>
            <a:extLst>
              <a:ext uri="{FF2B5EF4-FFF2-40B4-BE49-F238E27FC236}">
                <a16:creationId xmlns:a16="http://schemas.microsoft.com/office/drawing/2014/main" id="{1E8B4655-13F0-4D02-B5C6-72AF8384A90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31978" y="824333"/>
            <a:ext cx="609600" cy="609600"/>
          </a:xfrm>
          <a:prstGeom prst="rect">
            <a:avLst/>
          </a:prstGeom>
        </p:spPr>
      </p:pic>
      <p:pic>
        <p:nvPicPr>
          <p:cNvPr id="5" name="แ-ะ">
            <a:hlinkClick r:id="" action="ppaction://media"/>
            <a:extLst>
              <a:ext uri="{FF2B5EF4-FFF2-40B4-BE49-F238E27FC236}">
                <a16:creationId xmlns:a16="http://schemas.microsoft.com/office/drawing/2014/main" id="{87AF8988-CCEC-4EE0-A23F-07E1E9DFDF5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28556" y="1738619"/>
            <a:ext cx="609600" cy="609600"/>
          </a:xfrm>
          <a:prstGeom prst="rect">
            <a:avLst/>
          </a:prstGeom>
        </p:spPr>
      </p:pic>
      <p:pic>
        <p:nvPicPr>
          <p:cNvPr id="6" name="แ">
            <a:hlinkClick r:id="" action="ppaction://media"/>
            <a:extLst>
              <a:ext uri="{FF2B5EF4-FFF2-40B4-BE49-F238E27FC236}">
                <a16:creationId xmlns:a16="http://schemas.microsoft.com/office/drawing/2014/main" id="{E1FDDDF7-5A51-4748-B246-0955AAE47D2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31978" y="2652905"/>
            <a:ext cx="609600" cy="609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BA3B099-9A52-4218-9FEB-869EEC3C267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581" y="824333"/>
            <a:ext cx="1550584" cy="158626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53180D3-6709-477A-BD34-435B3A5DBE5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494" y="1234582"/>
            <a:ext cx="2003149" cy="84626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03CE86E-3E6F-4B39-8FB2-3287C4EAF22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176" y="3846442"/>
            <a:ext cx="1134993" cy="129243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72C3097A-CCC5-47E8-B609-1C3461AF14F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901" y="3733925"/>
            <a:ext cx="1579325" cy="14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66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3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7EC06C8D-0414-4994-BE6C-C03737AE7B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3D961C2-75F4-4D12-83F1-029086690432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AAA927EA-F635-4C1A-AB21-EE3A71378F32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A91DACC-5210-4983-8A9D-B16B81F077C7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EF2D7D16-0473-4DA1-939F-0E18A0DDBB2C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989795-3B55-4E35-A589-2497BE9954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92F4418-CFBB-48A6-91EE-A579ECCCB49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B6EE1487-70D1-4ADF-AD96-808CAF16703B}"/>
              </a:ext>
            </a:extLst>
          </p:cNvPr>
          <p:cNvSpPr txBox="1"/>
          <p:nvPr/>
        </p:nvSpPr>
        <p:spPr>
          <a:xfrm>
            <a:off x="1689606" y="2494736"/>
            <a:ext cx="11608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/โอะ/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334D9B4-4FBF-41D4-A133-EEC0B691E075}"/>
              </a:ext>
            </a:extLst>
          </p:cNvPr>
          <p:cNvSpPr txBox="1"/>
          <p:nvPr/>
        </p:nvSpPr>
        <p:spPr>
          <a:xfrm>
            <a:off x="7392777" y="2494736"/>
            <a:ext cx="93166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/โอ/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B049215-BA36-415E-8363-76885A22098C}"/>
              </a:ext>
            </a:extLst>
          </p:cNvPr>
          <p:cNvSpPr txBox="1"/>
          <p:nvPr/>
        </p:nvSpPr>
        <p:spPr>
          <a:xfrm>
            <a:off x="1599834" y="5420481"/>
            <a:ext cx="134043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/เอาะ/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DD93ED4-0FFD-48D2-84F3-0A03E640EFEC}"/>
              </a:ext>
            </a:extLst>
          </p:cNvPr>
          <p:cNvSpPr txBox="1"/>
          <p:nvPr/>
        </p:nvSpPr>
        <p:spPr>
          <a:xfrm>
            <a:off x="7344684" y="5420481"/>
            <a:ext cx="102784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31B638-455C-4840-A389-5D4AE75651B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60" y="585217"/>
            <a:ext cx="3388698" cy="19061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15E2B0-2615-4585-B9B7-FB2424AAE97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7005" y="594306"/>
            <a:ext cx="3372538" cy="189705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BBD781B-A299-4B1F-8E86-9E0C5CB6571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181" y="3746202"/>
            <a:ext cx="3050864" cy="153869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73FEBCA7-FD59-4105-8FFA-91020D6D03C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6578" y="3238227"/>
            <a:ext cx="2343150" cy="2410097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05040048-48E9-4DD3-9416-12163A54149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0" y="2624136"/>
            <a:ext cx="613285" cy="41672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A0D5B096-A845-46FD-AD2C-DD6D4556ACC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012" y="2618226"/>
            <a:ext cx="417513" cy="421489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5A7C014F-A83D-49A6-ACEC-CD133C37239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5457" y="5708650"/>
            <a:ext cx="668155" cy="257885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CEB90521-37A2-4CD1-B39A-0E76991AFD69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9331" y="5710204"/>
            <a:ext cx="438151" cy="258196"/>
          </a:xfrm>
          <a:prstGeom prst="rect">
            <a:avLst/>
          </a:prstGeom>
        </p:spPr>
      </p:pic>
      <p:pic>
        <p:nvPicPr>
          <p:cNvPr id="31" name="Picture 30">
            <a:hlinkClick r:id="rId20" action="ppaction://hlinksldjump"/>
            <a:extLst>
              <a:ext uri="{FF2B5EF4-FFF2-40B4-BE49-F238E27FC236}">
                <a16:creationId xmlns:a16="http://schemas.microsoft.com/office/drawing/2014/main" id="{A17A30D4-3994-40C8-B00F-1A978A8440DA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0" name="Au1">
            <a:extLst>
              <a:ext uri="{FF2B5EF4-FFF2-40B4-BE49-F238E27FC236}">
                <a16:creationId xmlns:a16="http://schemas.microsoft.com/office/drawing/2014/main" id="{6026CDDA-2CEF-4221-A470-449E0DA12072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A8264077-3CDB-4A8C-86F1-86A4EF9AF4C4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4" name="Au3">
            <a:extLst>
              <a:ext uri="{FF2B5EF4-FFF2-40B4-BE49-F238E27FC236}">
                <a16:creationId xmlns:a16="http://schemas.microsoft.com/office/drawing/2014/main" id="{4134DD0C-8CD2-49A3-BA98-EE49A976C669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5" name="Au4">
            <a:extLst>
              <a:ext uri="{FF2B5EF4-FFF2-40B4-BE49-F238E27FC236}">
                <a16:creationId xmlns:a16="http://schemas.microsoft.com/office/drawing/2014/main" id="{FBE7BD11-0F33-4B22-9C50-D85DA898537B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โ-ะ">
            <a:hlinkClick r:id="" action="ppaction://media"/>
            <a:extLst>
              <a:ext uri="{FF2B5EF4-FFF2-40B4-BE49-F238E27FC236}">
                <a16:creationId xmlns:a16="http://schemas.microsoft.com/office/drawing/2014/main" id="{AA5CFF8F-8D70-4E42-B11A-750872945F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36489" y="-56603"/>
            <a:ext cx="609600" cy="609600"/>
          </a:xfrm>
          <a:prstGeom prst="rect">
            <a:avLst/>
          </a:prstGeom>
        </p:spPr>
      </p:pic>
      <p:pic>
        <p:nvPicPr>
          <p:cNvPr id="3" name="โ">
            <a:hlinkClick r:id="" action="ppaction://media"/>
            <a:extLst>
              <a:ext uri="{FF2B5EF4-FFF2-40B4-BE49-F238E27FC236}">
                <a16:creationId xmlns:a16="http://schemas.microsoft.com/office/drawing/2014/main" id="{658C7701-EBFE-4704-B3BA-55C4CAC75D5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36489" y="736112"/>
            <a:ext cx="609600" cy="609600"/>
          </a:xfrm>
          <a:prstGeom prst="rect">
            <a:avLst/>
          </a:prstGeom>
        </p:spPr>
      </p:pic>
      <p:pic>
        <p:nvPicPr>
          <p:cNvPr id="4" name="เ-าะ">
            <a:hlinkClick r:id="" action="ppaction://media"/>
            <a:extLst>
              <a:ext uri="{FF2B5EF4-FFF2-40B4-BE49-F238E27FC236}">
                <a16:creationId xmlns:a16="http://schemas.microsoft.com/office/drawing/2014/main" id="{274206FA-F421-4414-B81A-E2F1816754A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36489" y="1528827"/>
            <a:ext cx="609600" cy="609600"/>
          </a:xfrm>
          <a:prstGeom prst="rect">
            <a:avLst/>
          </a:prstGeom>
        </p:spPr>
      </p:pic>
      <p:pic>
        <p:nvPicPr>
          <p:cNvPr id="5" name="ออ">
            <a:hlinkClick r:id="" action="ppaction://media"/>
            <a:extLst>
              <a:ext uri="{FF2B5EF4-FFF2-40B4-BE49-F238E27FC236}">
                <a16:creationId xmlns:a16="http://schemas.microsoft.com/office/drawing/2014/main" id="{B823A80F-3D97-4CA4-913F-03E7ED7257F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36489" y="2321543"/>
            <a:ext cx="609600" cy="6096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FFD01B5-0FB3-47C4-93D7-B75ABF69835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086" y="1451879"/>
            <a:ext cx="1675226" cy="91079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018F88E-C482-484D-80B3-B685E1D5F67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984" y="1033669"/>
            <a:ext cx="1232092" cy="121712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0297C54-A336-4E63-9DAF-A6F25471287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209" y="4006466"/>
            <a:ext cx="1552165" cy="106323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5A9531F-D8D7-4187-94B7-291A4C374F9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3816" y="4076077"/>
            <a:ext cx="1871871" cy="104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6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5F9C432-68DA-4FE1-9B4E-F450F1B436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A872DCF-C364-4D1A-8B83-64417E6F8A6F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D0BE7FA0-E3DE-4A0F-855F-22717B5F3F76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BB0785BB-2AD5-431D-9DC6-795E1089B576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7639544-EC08-4F25-8E0B-AA232CD19147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E8DE687-D8B8-48C4-93D1-845B7F79DA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3F91B15-81E5-43FF-9AFA-16B528B0ADB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994FCE0D-AFC5-48F7-AE76-DD7060498281}"/>
              </a:ext>
            </a:extLst>
          </p:cNvPr>
          <p:cNvSpPr txBox="1"/>
          <p:nvPr/>
        </p:nvSpPr>
        <p:spPr>
          <a:xfrm>
            <a:off x="1576595" y="2494736"/>
            <a:ext cx="138691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/เออะ/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99D4C48-3B06-473C-A4FC-A52DEE3C16D4}"/>
              </a:ext>
            </a:extLst>
          </p:cNvPr>
          <p:cNvSpPr txBox="1"/>
          <p:nvPr/>
        </p:nvSpPr>
        <p:spPr>
          <a:xfrm>
            <a:off x="7279767" y="2494736"/>
            <a:ext cx="115768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/เออ/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AD2F17F-73FA-4E16-8378-2738524752D6}"/>
              </a:ext>
            </a:extLst>
          </p:cNvPr>
          <p:cNvSpPr txBox="1"/>
          <p:nvPr/>
        </p:nvSpPr>
        <p:spPr>
          <a:xfrm>
            <a:off x="1658345" y="5420481"/>
            <a:ext cx="122341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/อัวะ/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7369E65-002D-4514-9F26-F8740EB278D7}"/>
              </a:ext>
            </a:extLst>
          </p:cNvPr>
          <p:cNvSpPr txBox="1"/>
          <p:nvPr/>
        </p:nvSpPr>
        <p:spPr>
          <a:xfrm>
            <a:off x="7361516" y="5420481"/>
            <a:ext cx="99418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/อัว/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896F72-164B-4E8C-84C2-2BA40CC0FD0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55" y="508079"/>
            <a:ext cx="3916846" cy="22032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4F0353-A526-4CA1-BF14-38ABA8B01BC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0596" y="369570"/>
            <a:ext cx="2276094" cy="227609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FED45D-84CD-455C-B8A2-502F97469A0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136" y="3563112"/>
            <a:ext cx="3096768" cy="1741932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C728E2E-0360-461C-8DE6-2A6CEA99599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140" y="3548482"/>
            <a:ext cx="1956816" cy="1761134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A3886D7A-EBF3-457D-AE0A-FC91BB1AB85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025" y="2780379"/>
            <a:ext cx="777875" cy="260608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D6B5BCA5-8493-4E48-B586-304220965C1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9769" y="2782283"/>
            <a:ext cx="1047760" cy="25997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62FD3C85-97B4-4B39-865A-840EADA8D08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0165" y="5569585"/>
            <a:ext cx="1143975" cy="398419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85D4BE8B-EC98-4EA0-9D08-393D7B72C3E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7246" y="5568950"/>
            <a:ext cx="1165495" cy="399034"/>
          </a:xfrm>
          <a:prstGeom prst="rect">
            <a:avLst/>
          </a:prstGeom>
        </p:spPr>
      </p:pic>
      <p:pic>
        <p:nvPicPr>
          <p:cNvPr id="31" name="Picture 30">
            <a:hlinkClick r:id="rId20" action="ppaction://hlinksldjump"/>
            <a:extLst>
              <a:ext uri="{FF2B5EF4-FFF2-40B4-BE49-F238E27FC236}">
                <a16:creationId xmlns:a16="http://schemas.microsoft.com/office/drawing/2014/main" id="{F989AD17-8602-4B83-B0E6-A83F037EC6DA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0" name="Au1">
            <a:extLst>
              <a:ext uri="{FF2B5EF4-FFF2-40B4-BE49-F238E27FC236}">
                <a16:creationId xmlns:a16="http://schemas.microsoft.com/office/drawing/2014/main" id="{1E15961B-DF5F-43EA-AD6A-25A0D97E693E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E273FEA7-2386-439A-AB10-6EB104EC1B26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4" name="Au3">
            <a:extLst>
              <a:ext uri="{FF2B5EF4-FFF2-40B4-BE49-F238E27FC236}">
                <a16:creationId xmlns:a16="http://schemas.microsoft.com/office/drawing/2014/main" id="{3963498D-8ED8-4306-8520-0518BE6AB0E2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5" name="Au4">
            <a:extLst>
              <a:ext uri="{FF2B5EF4-FFF2-40B4-BE49-F238E27FC236}">
                <a16:creationId xmlns:a16="http://schemas.microsoft.com/office/drawing/2014/main" id="{1719D0B9-0474-499B-9213-21532F3C669C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เ-อะ">
            <a:hlinkClick r:id="" action="ppaction://media"/>
            <a:extLst>
              <a:ext uri="{FF2B5EF4-FFF2-40B4-BE49-F238E27FC236}">
                <a16:creationId xmlns:a16="http://schemas.microsoft.com/office/drawing/2014/main" id="{A156C46E-EE86-4BA3-A456-F62F277D97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18171" y="145653"/>
            <a:ext cx="609600" cy="609600"/>
          </a:xfrm>
          <a:prstGeom prst="rect">
            <a:avLst/>
          </a:prstGeom>
        </p:spPr>
      </p:pic>
      <p:pic>
        <p:nvPicPr>
          <p:cNvPr id="3" name="เ-อ">
            <a:hlinkClick r:id="" action="ppaction://media"/>
            <a:extLst>
              <a:ext uri="{FF2B5EF4-FFF2-40B4-BE49-F238E27FC236}">
                <a16:creationId xmlns:a16="http://schemas.microsoft.com/office/drawing/2014/main" id="{F57BE6B7-8AFE-42F6-956D-7F26DFC8ED9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18171" y="1023895"/>
            <a:ext cx="609600" cy="609600"/>
          </a:xfrm>
          <a:prstGeom prst="rect">
            <a:avLst/>
          </a:prstGeom>
        </p:spPr>
      </p:pic>
      <p:pic>
        <p:nvPicPr>
          <p:cNvPr id="4" name="-ัวะ">
            <a:hlinkClick r:id="" action="ppaction://media"/>
            <a:extLst>
              <a:ext uri="{FF2B5EF4-FFF2-40B4-BE49-F238E27FC236}">
                <a16:creationId xmlns:a16="http://schemas.microsoft.com/office/drawing/2014/main" id="{D2CFDB8B-6364-48AF-B4B9-9024DC12E1A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18171" y="1902137"/>
            <a:ext cx="609600" cy="609600"/>
          </a:xfrm>
          <a:prstGeom prst="rect">
            <a:avLst/>
          </a:prstGeom>
        </p:spPr>
      </p:pic>
      <p:pic>
        <p:nvPicPr>
          <p:cNvPr id="5" name="-ัว">
            <a:hlinkClick r:id="" action="ppaction://media"/>
            <a:extLst>
              <a:ext uri="{FF2B5EF4-FFF2-40B4-BE49-F238E27FC236}">
                <a16:creationId xmlns:a16="http://schemas.microsoft.com/office/drawing/2014/main" id="{B1BEEB47-7FAD-4D65-8D2F-468BAA6D640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18171" y="2780379"/>
            <a:ext cx="609600" cy="6096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EEEF60F-BB9F-498B-AB14-63584FEFE25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922" y="828675"/>
            <a:ext cx="1030201" cy="163297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38E5A18-8A62-42E3-A2D9-1BCDAEBB4068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774" y="716280"/>
            <a:ext cx="983974" cy="181374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C589809-D83E-46E9-9556-972837024D4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452" y="4201199"/>
            <a:ext cx="1855304" cy="101550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7B09B05-EBF3-475A-8FA1-1C002A23C864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751" y="3760651"/>
            <a:ext cx="1580067" cy="163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78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1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0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0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D06CFA5-6266-4CA7-A484-A772A62623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594C81A-BB69-42D4-9A1E-DE17C3CE9A53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B4B0778-C0B5-4B02-9F68-7054D663FE62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B3E7EDE-BB0C-49C5-AF23-42F8AA14AEB0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A65F7DFD-296F-43D6-AF80-8EDD24AEFDC7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6FD3F9F-F138-4A88-A872-4F4345AD86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4B6A3C9-EA74-4EB8-AB36-690DA07819C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F1B7FB97-3A77-4F87-B6EC-A1D4AC5D253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295" y="688848"/>
            <a:ext cx="3091218" cy="23530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25C61F-593B-4E71-83D9-16577D430E1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337" y="614744"/>
            <a:ext cx="3502152" cy="196996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22EC9CB-8BB6-440D-A824-8020BD4D78B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1191" y="3392714"/>
            <a:ext cx="2192746" cy="2192746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EBACDF15-695D-4C10-B4AA-49B4305E4C0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854" y="3416538"/>
            <a:ext cx="3896500" cy="219178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A6E1719B-2556-4A89-BD88-0428761C28A0}"/>
              </a:ext>
            </a:extLst>
          </p:cNvPr>
          <p:cNvSpPr txBox="1"/>
          <p:nvPr/>
        </p:nvSpPr>
        <p:spPr>
          <a:xfrm>
            <a:off x="1580603" y="2494736"/>
            <a:ext cx="137890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/เอียะ/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5E35C3-527F-484B-983E-7FF73D54E757}"/>
              </a:ext>
            </a:extLst>
          </p:cNvPr>
          <p:cNvSpPr txBox="1"/>
          <p:nvPr/>
        </p:nvSpPr>
        <p:spPr>
          <a:xfrm>
            <a:off x="7283775" y="2494736"/>
            <a:ext cx="114967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/เอีย/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C3D5D9A-9825-4C0D-B67A-7F0CD1C7A52B}"/>
              </a:ext>
            </a:extLst>
          </p:cNvPr>
          <p:cNvSpPr txBox="1"/>
          <p:nvPr/>
        </p:nvSpPr>
        <p:spPr>
          <a:xfrm>
            <a:off x="1576593" y="5420481"/>
            <a:ext cx="138691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/เอือะ/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EED862C-B3E6-41B2-B534-44D974868444}"/>
              </a:ext>
            </a:extLst>
          </p:cNvPr>
          <p:cNvSpPr txBox="1"/>
          <p:nvPr/>
        </p:nvSpPr>
        <p:spPr>
          <a:xfrm>
            <a:off x="7279765" y="5420481"/>
            <a:ext cx="115768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/เอือ/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9448C5FD-7A9D-4B11-9F42-0BD196B557D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8098" y="2625725"/>
            <a:ext cx="1064617" cy="416419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790B47D3-B122-4F60-A63A-B6403CABE42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854" y="2625727"/>
            <a:ext cx="565389" cy="41619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D2B8C6EA-A891-4625-9A06-D6E12CC6CA0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0186" y="5551646"/>
            <a:ext cx="778380" cy="416709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CCD9650F-83AE-4617-9CE9-93EE724E2C0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0243" y="5553075"/>
            <a:ext cx="495344" cy="416719"/>
          </a:xfrm>
          <a:prstGeom prst="rect">
            <a:avLst/>
          </a:prstGeom>
        </p:spPr>
      </p:pic>
      <p:pic>
        <p:nvPicPr>
          <p:cNvPr id="30" name="Picture 29">
            <a:hlinkClick r:id="rId20" action="ppaction://hlinksldjump"/>
            <a:extLst>
              <a:ext uri="{FF2B5EF4-FFF2-40B4-BE49-F238E27FC236}">
                <a16:creationId xmlns:a16="http://schemas.microsoft.com/office/drawing/2014/main" id="{737503E4-5143-4A1D-8E39-1BD04DB1BD13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29" name="Au1">
            <a:extLst>
              <a:ext uri="{FF2B5EF4-FFF2-40B4-BE49-F238E27FC236}">
                <a16:creationId xmlns:a16="http://schemas.microsoft.com/office/drawing/2014/main" id="{CD3CA96A-0C76-4D56-AC47-A10C35E3BCA8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1" name="Au2">
            <a:extLst>
              <a:ext uri="{FF2B5EF4-FFF2-40B4-BE49-F238E27FC236}">
                <a16:creationId xmlns:a16="http://schemas.microsoft.com/office/drawing/2014/main" id="{AAF5088B-CDA0-40CC-A5B6-9950D88AD056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2" name="Au3">
            <a:extLst>
              <a:ext uri="{FF2B5EF4-FFF2-40B4-BE49-F238E27FC236}">
                <a16:creationId xmlns:a16="http://schemas.microsoft.com/office/drawing/2014/main" id="{24D229E2-CB36-44AA-852C-7529B3CC1E47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4" name="Au4">
            <a:extLst>
              <a:ext uri="{FF2B5EF4-FFF2-40B4-BE49-F238E27FC236}">
                <a16:creationId xmlns:a16="http://schemas.microsoft.com/office/drawing/2014/main" id="{48DC0359-7C5A-4936-AA22-4610AC2114BC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เ-ียะ">
            <a:hlinkClick r:id="" action="ppaction://media"/>
            <a:extLst>
              <a:ext uri="{FF2B5EF4-FFF2-40B4-BE49-F238E27FC236}">
                <a16:creationId xmlns:a16="http://schemas.microsoft.com/office/drawing/2014/main" id="{B1BE829B-204C-4040-B3D3-75F0A25865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18485" y="186754"/>
            <a:ext cx="609600" cy="609600"/>
          </a:xfrm>
          <a:prstGeom prst="rect">
            <a:avLst/>
          </a:prstGeom>
        </p:spPr>
      </p:pic>
      <p:pic>
        <p:nvPicPr>
          <p:cNvPr id="3" name="เ-ีย">
            <a:hlinkClick r:id="" action="ppaction://media"/>
            <a:extLst>
              <a:ext uri="{FF2B5EF4-FFF2-40B4-BE49-F238E27FC236}">
                <a16:creationId xmlns:a16="http://schemas.microsoft.com/office/drawing/2014/main" id="{FE464B8B-482D-474C-8146-EC556F29584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18485" y="990124"/>
            <a:ext cx="609600" cy="609600"/>
          </a:xfrm>
          <a:prstGeom prst="rect">
            <a:avLst/>
          </a:prstGeom>
        </p:spPr>
      </p:pic>
      <p:pic>
        <p:nvPicPr>
          <p:cNvPr id="4" name="เ-ือะ">
            <a:hlinkClick r:id="" action="ppaction://media"/>
            <a:extLst>
              <a:ext uri="{FF2B5EF4-FFF2-40B4-BE49-F238E27FC236}">
                <a16:creationId xmlns:a16="http://schemas.microsoft.com/office/drawing/2014/main" id="{40CCB3D7-EC28-4F16-8F9B-091BE68352B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18485" y="1793494"/>
            <a:ext cx="609600" cy="609600"/>
          </a:xfrm>
          <a:prstGeom prst="rect">
            <a:avLst/>
          </a:prstGeom>
        </p:spPr>
      </p:pic>
      <p:pic>
        <p:nvPicPr>
          <p:cNvPr id="5" name="เ-ือ">
            <a:hlinkClick r:id="" action="ppaction://media"/>
            <a:extLst>
              <a:ext uri="{FF2B5EF4-FFF2-40B4-BE49-F238E27FC236}">
                <a16:creationId xmlns:a16="http://schemas.microsoft.com/office/drawing/2014/main" id="{C291DFAB-1D2E-4A7E-94E9-94653358BC7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00249" y="2737104"/>
            <a:ext cx="609600" cy="609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BFAC123C-9B51-491F-A241-4C7E8AA046C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519" y="804632"/>
            <a:ext cx="1292256" cy="1602284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B94D06B-016E-41EE-88D9-92E1C6E4B61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4442" y="800080"/>
            <a:ext cx="870976" cy="162060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8916B23-BB6A-44F9-88F8-E6B54F2D3A7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325" y="4297766"/>
            <a:ext cx="2036014" cy="84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67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1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A20D31D-D286-4C0F-897C-745DE587AE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3F8BFD0C-1E41-4A8F-85EC-EB0775E9BECC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8F18D56-8399-47A3-B1AA-1C7CA1E77BC1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9968C6C-C1FE-42AD-90BA-D2D9ACE6C716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8B83193-BA08-455D-B47F-3F68FE79F59A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66181C6-E5A5-4855-9FDD-EC1D88267A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EFC8398-B4A7-44B4-8D5F-17C8B1EBF61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1D0D4A6-1A1A-4D42-A3E4-ED05BFCC825B}"/>
              </a:ext>
            </a:extLst>
          </p:cNvPr>
          <p:cNvSpPr txBox="1"/>
          <p:nvPr/>
        </p:nvSpPr>
        <p:spPr>
          <a:xfrm>
            <a:off x="1779376" y="2494736"/>
            <a:ext cx="98135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/อำ/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AC8E4BA-50BB-459B-98AE-0B8D230CE5BD}"/>
              </a:ext>
            </a:extLst>
          </p:cNvPr>
          <p:cNvSpPr txBox="1"/>
          <p:nvPr/>
        </p:nvSpPr>
        <p:spPr>
          <a:xfrm>
            <a:off x="7391176" y="2494736"/>
            <a:ext cx="93487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/ใอ/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2C58192-4CA3-4776-899D-9B22B4A0BAA6}"/>
              </a:ext>
            </a:extLst>
          </p:cNvPr>
          <p:cNvSpPr txBox="1"/>
          <p:nvPr/>
        </p:nvSpPr>
        <p:spPr>
          <a:xfrm>
            <a:off x="1801814" y="5420481"/>
            <a:ext cx="93647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/ไอ/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57856BA-0AFF-439A-A716-D401A9789EB4}"/>
              </a:ext>
            </a:extLst>
          </p:cNvPr>
          <p:cNvSpPr txBox="1"/>
          <p:nvPr/>
        </p:nvSpPr>
        <p:spPr>
          <a:xfrm>
            <a:off x="7303008" y="5420481"/>
            <a:ext cx="111120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/เอา/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104C93-86E5-46C1-9BBD-FAF5E68F8FB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480" y="3163729"/>
            <a:ext cx="4806527" cy="2703671"/>
          </a:xfrm>
          <a:prstGeom prst="rect">
            <a:avLst/>
          </a:prstGeom>
        </p:spPr>
      </p:pic>
      <p:pic>
        <p:nvPicPr>
          <p:cNvPr id="18432" name="Picture 18431">
            <a:extLst>
              <a:ext uri="{FF2B5EF4-FFF2-40B4-BE49-F238E27FC236}">
                <a16:creationId xmlns:a16="http://schemas.microsoft.com/office/drawing/2014/main" id="{F4A8C4E8-CFF5-4272-9464-0CE71D35D52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100" y="539030"/>
            <a:ext cx="2110411" cy="189937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CF7E7991-B599-469C-900A-5F0FB643163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0" y="561100"/>
            <a:ext cx="2077111" cy="18694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981CB33-E18D-4A9A-8B20-24801F26232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868" y="3452986"/>
            <a:ext cx="2043285" cy="1838957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B9EED09D-A1A6-4ED1-A062-4B6BD66BC0E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2935" y="2643790"/>
            <a:ext cx="351133" cy="39405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AAB17636-C7BA-48D7-BCA9-F00C9D83E87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4093" y="2619780"/>
            <a:ext cx="381719" cy="420669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8B0AAA4C-06F2-4737-9F84-C40EDB25C8A8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923" y="5543550"/>
            <a:ext cx="419658" cy="423545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3757B62E-0893-46BC-870B-B0E726B1DD12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2273" y="5707856"/>
            <a:ext cx="506556" cy="257175"/>
          </a:xfrm>
          <a:prstGeom prst="rect">
            <a:avLst/>
          </a:prstGeom>
        </p:spPr>
      </p:pic>
      <p:pic>
        <p:nvPicPr>
          <p:cNvPr id="32" name="Picture 31">
            <a:hlinkClick r:id="rId20" action="ppaction://hlinksldjump"/>
            <a:extLst>
              <a:ext uri="{FF2B5EF4-FFF2-40B4-BE49-F238E27FC236}">
                <a16:creationId xmlns:a16="http://schemas.microsoft.com/office/drawing/2014/main" id="{66811022-9679-456B-ADFA-463A3E5C36E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0" name="Au1">
            <a:extLst>
              <a:ext uri="{FF2B5EF4-FFF2-40B4-BE49-F238E27FC236}">
                <a16:creationId xmlns:a16="http://schemas.microsoft.com/office/drawing/2014/main" id="{150B75D4-35F3-49BB-B52C-D5F7AAA2B38D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1" name="Au2">
            <a:extLst>
              <a:ext uri="{FF2B5EF4-FFF2-40B4-BE49-F238E27FC236}">
                <a16:creationId xmlns:a16="http://schemas.microsoft.com/office/drawing/2014/main" id="{97B5105C-4A54-4C05-985D-F5CD9880E34C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4" name="Au3">
            <a:extLst>
              <a:ext uri="{FF2B5EF4-FFF2-40B4-BE49-F238E27FC236}">
                <a16:creationId xmlns:a16="http://schemas.microsoft.com/office/drawing/2014/main" id="{023BC559-A04D-4719-9822-DBAB33BE16FD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5" name="Au4">
            <a:extLst>
              <a:ext uri="{FF2B5EF4-FFF2-40B4-BE49-F238E27FC236}">
                <a16:creationId xmlns:a16="http://schemas.microsoft.com/office/drawing/2014/main" id="{5D4DED8C-3CA6-4324-8550-ED1F428F4CD8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-ำ">
            <a:hlinkClick r:id="" action="ppaction://media"/>
            <a:extLst>
              <a:ext uri="{FF2B5EF4-FFF2-40B4-BE49-F238E27FC236}">
                <a16:creationId xmlns:a16="http://schemas.microsoft.com/office/drawing/2014/main" id="{4588F462-8476-4EAE-86E7-E300145B32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36989" y="-90149"/>
            <a:ext cx="609600" cy="609600"/>
          </a:xfrm>
          <a:prstGeom prst="rect">
            <a:avLst/>
          </a:prstGeom>
        </p:spPr>
      </p:pic>
      <p:pic>
        <p:nvPicPr>
          <p:cNvPr id="3" name="ใ-">
            <a:hlinkClick r:id="" action="ppaction://media"/>
            <a:extLst>
              <a:ext uri="{FF2B5EF4-FFF2-40B4-BE49-F238E27FC236}">
                <a16:creationId xmlns:a16="http://schemas.microsoft.com/office/drawing/2014/main" id="{338C7AA3-CF2F-4B1E-9E6D-85A453FC4B5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36989" y="745435"/>
            <a:ext cx="609600" cy="609600"/>
          </a:xfrm>
          <a:prstGeom prst="rect">
            <a:avLst/>
          </a:prstGeom>
        </p:spPr>
      </p:pic>
      <p:pic>
        <p:nvPicPr>
          <p:cNvPr id="4" name="ไ-">
            <a:hlinkClick r:id="" action="ppaction://media"/>
            <a:extLst>
              <a:ext uri="{FF2B5EF4-FFF2-40B4-BE49-F238E27FC236}">
                <a16:creationId xmlns:a16="http://schemas.microsoft.com/office/drawing/2014/main" id="{C33FDF64-7D44-44A5-B4F0-0874FC39C14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36989" y="1581019"/>
            <a:ext cx="609600" cy="609600"/>
          </a:xfrm>
          <a:prstGeom prst="rect">
            <a:avLst/>
          </a:prstGeom>
        </p:spPr>
      </p:pic>
      <p:pic>
        <p:nvPicPr>
          <p:cNvPr id="5" name="เ-า">
            <a:hlinkClick r:id="" action="ppaction://media"/>
            <a:extLst>
              <a:ext uri="{FF2B5EF4-FFF2-40B4-BE49-F238E27FC236}">
                <a16:creationId xmlns:a16="http://schemas.microsoft.com/office/drawing/2014/main" id="{C872B6E9-0431-4FB4-AB41-0AA47CC0F80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36989" y="2428240"/>
            <a:ext cx="609600" cy="6096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6A3DF45-3FDF-4C74-B59C-69D33CDAB22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818" y="745435"/>
            <a:ext cx="1054264" cy="171747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2332200-44FF-4316-849F-9D7D80B126B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220" y="797581"/>
            <a:ext cx="1829105" cy="161886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8F727BCE-BC3B-466A-A82A-E3C8F1F568D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45" y="3732148"/>
            <a:ext cx="1058530" cy="157145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B03309A-A31D-4311-AF6A-535C0CB66E9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557" y="3457575"/>
            <a:ext cx="1143657" cy="201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4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9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9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1AE53F26-8AB2-4700-ACEE-2D1B30B7AE4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986ACBD-909C-4FFD-BA66-C2C98046729B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E27E336-0916-464A-838F-A8B591841DB9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04BF30F-76A6-4FC8-B264-DB45457382D8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060701B-C445-484E-B421-9CF407DB24BC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2F11F9D-0F9B-4894-8DDD-B21ED697D4E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74ADADB-18E2-4EF9-A111-DC13091CD27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CF52C30-97A5-49B9-BBD3-40AB69ACE5AB}"/>
              </a:ext>
            </a:extLst>
          </p:cNvPr>
          <p:cNvSpPr txBox="1"/>
          <p:nvPr/>
        </p:nvSpPr>
        <p:spPr>
          <a:xfrm>
            <a:off x="1901205" y="2494736"/>
            <a:ext cx="73770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/รึ/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991F600-D078-4283-9EA5-9D25EF167FAD}"/>
              </a:ext>
            </a:extLst>
          </p:cNvPr>
          <p:cNvSpPr txBox="1"/>
          <p:nvPr/>
        </p:nvSpPr>
        <p:spPr>
          <a:xfrm>
            <a:off x="7365528" y="2494736"/>
            <a:ext cx="9861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/รือ/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5EC856F-7A5A-4B46-B953-E3D90BBF6E74}"/>
              </a:ext>
            </a:extLst>
          </p:cNvPr>
          <p:cNvSpPr txBox="1"/>
          <p:nvPr/>
        </p:nvSpPr>
        <p:spPr>
          <a:xfrm>
            <a:off x="1882766" y="5420481"/>
            <a:ext cx="77457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/ลึ/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D8A0EA3-BB16-439E-9547-568AA512A274}"/>
              </a:ext>
            </a:extLst>
          </p:cNvPr>
          <p:cNvSpPr txBox="1"/>
          <p:nvPr/>
        </p:nvSpPr>
        <p:spPr>
          <a:xfrm>
            <a:off x="7347091" y="5420481"/>
            <a:ext cx="102303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/ลือ/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78F04B-5847-47B9-A41D-BAA36D62227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1183" y="368783"/>
            <a:ext cx="2545108" cy="22905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5ACCB0-65BE-4B1B-BAC3-B6504926231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368810"/>
            <a:ext cx="2545079" cy="2290571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9BEE00C-8EB5-4942-B376-5C80FD6FF2C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558" y="3314700"/>
            <a:ext cx="2547832" cy="2293049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ACB27D3E-2A63-4DD8-8644-DA60772F653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1357" y="3329468"/>
            <a:ext cx="2527118" cy="2274407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337382C8-6B90-4E29-BB75-4B4BC4BC129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9087" y="2781300"/>
            <a:ext cx="433388" cy="409748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9DAEF19E-7341-460F-9EA7-A63323C272A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8823" y="2629674"/>
            <a:ext cx="662465" cy="529972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307E90E0-E6D8-417F-A97F-A504CED1FDE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5018" y="5708651"/>
            <a:ext cx="221527" cy="383718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4E6F5685-6691-45E0-B271-2034748BD9E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9951" y="5710627"/>
            <a:ext cx="387349" cy="383396"/>
          </a:xfrm>
          <a:prstGeom prst="rect">
            <a:avLst/>
          </a:prstGeom>
        </p:spPr>
      </p:pic>
      <p:pic>
        <p:nvPicPr>
          <p:cNvPr id="28" name="Picture 27">
            <a:hlinkClick r:id="rId20" action="ppaction://hlinksldjump"/>
            <a:extLst>
              <a:ext uri="{FF2B5EF4-FFF2-40B4-BE49-F238E27FC236}">
                <a16:creationId xmlns:a16="http://schemas.microsoft.com/office/drawing/2014/main" id="{DBFFCF92-6679-463D-AAB6-1B6F4FEB7449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29" name="Au1">
            <a:extLst>
              <a:ext uri="{FF2B5EF4-FFF2-40B4-BE49-F238E27FC236}">
                <a16:creationId xmlns:a16="http://schemas.microsoft.com/office/drawing/2014/main" id="{E06DF1C3-385E-468B-AA20-19C5FBB52BF9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0" name="Au2">
            <a:extLst>
              <a:ext uri="{FF2B5EF4-FFF2-40B4-BE49-F238E27FC236}">
                <a16:creationId xmlns:a16="http://schemas.microsoft.com/office/drawing/2014/main" id="{8D3D626F-333D-4228-A429-F05AC6262BD4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1" name="Au3">
            <a:extLst>
              <a:ext uri="{FF2B5EF4-FFF2-40B4-BE49-F238E27FC236}">
                <a16:creationId xmlns:a16="http://schemas.microsoft.com/office/drawing/2014/main" id="{6F91F663-E9C3-4D14-B21A-0130E4DF7B8C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2" name="Au4">
            <a:extLst>
              <a:ext uri="{FF2B5EF4-FFF2-40B4-BE49-F238E27FC236}">
                <a16:creationId xmlns:a16="http://schemas.microsoft.com/office/drawing/2014/main" id="{C86E6372-7536-414C-901A-A04DF19050E4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ฤ">
            <a:hlinkClick r:id="" action="ppaction://media"/>
            <a:extLst>
              <a:ext uri="{FF2B5EF4-FFF2-40B4-BE49-F238E27FC236}">
                <a16:creationId xmlns:a16="http://schemas.microsoft.com/office/drawing/2014/main" id="{1A18544F-4A64-40EC-9078-3CD4C4A878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44151" y="-66150"/>
            <a:ext cx="609600" cy="609600"/>
          </a:xfrm>
          <a:prstGeom prst="rect">
            <a:avLst/>
          </a:prstGeom>
        </p:spPr>
      </p:pic>
      <p:pic>
        <p:nvPicPr>
          <p:cNvPr id="3" name="ฤๅ">
            <a:hlinkClick r:id="" action="ppaction://media"/>
            <a:extLst>
              <a:ext uri="{FF2B5EF4-FFF2-40B4-BE49-F238E27FC236}">
                <a16:creationId xmlns:a16="http://schemas.microsoft.com/office/drawing/2014/main" id="{D6CA1925-DE24-4B93-ACA7-C044A2024CF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44016" y="751527"/>
            <a:ext cx="609600" cy="609600"/>
          </a:xfrm>
          <a:prstGeom prst="rect">
            <a:avLst/>
          </a:prstGeom>
        </p:spPr>
      </p:pic>
      <p:pic>
        <p:nvPicPr>
          <p:cNvPr id="4" name="ฦ">
            <a:hlinkClick r:id="" action="ppaction://media"/>
            <a:extLst>
              <a:ext uri="{FF2B5EF4-FFF2-40B4-BE49-F238E27FC236}">
                <a16:creationId xmlns:a16="http://schemas.microsoft.com/office/drawing/2014/main" id="{FF42ABF0-BCE0-4CBF-AC3C-7C91E3EF9BF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44151" y="1510929"/>
            <a:ext cx="609600" cy="609600"/>
          </a:xfrm>
          <a:prstGeom prst="rect">
            <a:avLst/>
          </a:prstGeom>
        </p:spPr>
      </p:pic>
      <p:pic>
        <p:nvPicPr>
          <p:cNvPr id="6" name="ฦๅ">
            <a:hlinkClick r:id="" action="ppaction://media"/>
            <a:extLst>
              <a:ext uri="{FF2B5EF4-FFF2-40B4-BE49-F238E27FC236}">
                <a16:creationId xmlns:a16="http://schemas.microsoft.com/office/drawing/2014/main" id="{CD773816-53F4-4E7A-9A5A-BB026525C7D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44151" y="2264339"/>
            <a:ext cx="609600" cy="6096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1D73C27-8E44-4131-9A07-76E2BB435E2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554" y="756777"/>
            <a:ext cx="928321" cy="165227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6C6CAD6-F5A9-457A-A423-B1585A1D72BD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883" y="699517"/>
            <a:ext cx="1844968" cy="189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02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3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คลิปเพลงสระไทย_resize">
            <a:hlinkClick r:id="" action="ppaction://media"/>
            <a:extLst>
              <a:ext uri="{FF2B5EF4-FFF2-40B4-BE49-F238E27FC236}">
                <a16:creationId xmlns:a16="http://schemas.microsoft.com/office/drawing/2014/main" id="{3B8708C6-9E4D-4E5A-811F-D146845EE98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453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451BA15-F092-40B9-BF16-D934A1E993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366"/>
            <a:ext cx="12189630" cy="68566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98ED26-FC36-4688-B78B-09FAC57273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5352D45-8A61-48E5-942D-0B9696A34BB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AECF4F-21D9-47A5-A754-E35BD10A579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349" y="2419349"/>
            <a:ext cx="2019302" cy="201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5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91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62BF3034-087C-4AA8-8F37-F9AF68073A3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767A051-2C5B-4BE2-8548-B9EEA018CC9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C0057A26-34A4-4F34-A047-111466786FCD}"/>
              </a:ext>
            </a:extLst>
          </p:cNvPr>
          <p:cNvGrpSpPr/>
          <p:nvPr/>
        </p:nvGrpSpPr>
        <p:grpSpPr>
          <a:xfrm>
            <a:off x="1566863" y="123798"/>
            <a:ext cx="9388382" cy="1313822"/>
            <a:chOff x="1566863" y="-1918180"/>
            <a:chExt cx="9388382" cy="1313822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D224C81-241D-4E61-BD9F-0E4D24FFDD87}"/>
                </a:ext>
              </a:extLst>
            </p:cNvPr>
            <p:cNvGrpSpPr/>
            <p:nvPr/>
          </p:nvGrpSpPr>
          <p:grpSpPr>
            <a:xfrm>
              <a:off x="1566863" y="-1805135"/>
              <a:ext cx="9210389" cy="1200777"/>
              <a:chOff x="1566863" y="-1805135"/>
              <a:chExt cx="9210389" cy="1200777"/>
            </a:xfrm>
          </p:grpSpPr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C1688701-12A2-42B0-BAD8-6B59171F0471}"/>
                  </a:ext>
                </a:extLst>
              </p:cNvPr>
              <p:cNvSpPr/>
              <p:nvPr/>
            </p:nvSpPr>
            <p:spPr>
              <a:xfrm>
                <a:off x="2024776" y="-1751429"/>
                <a:ext cx="8752476" cy="1093365"/>
              </a:xfrm>
              <a:prstGeom prst="roundRect">
                <a:avLst>
                  <a:gd name="adj" fmla="val 27241"/>
                </a:avLst>
              </a:prstGeom>
              <a:noFill/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4FC3E5C4-79CE-4ECC-898F-D82190D0C2F8}"/>
                  </a:ext>
                </a:extLst>
              </p:cNvPr>
              <p:cNvSpPr/>
              <p:nvPr/>
            </p:nvSpPr>
            <p:spPr>
              <a:xfrm>
                <a:off x="2070497" y="-1712378"/>
                <a:ext cx="8654653" cy="1015263"/>
              </a:xfrm>
              <a:prstGeom prst="roundRect">
                <a:avLst>
                  <a:gd name="adj" fmla="val 26597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9D6AE97C-34E2-4BAC-BB6D-A45367CBA297}"/>
                  </a:ext>
                </a:extLst>
              </p:cNvPr>
              <p:cNvSpPr/>
              <p:nvPr/>
            </p:nvSpPr>
            <p:spPr>
              <a:xfrm>
                <a:off x="1566863" y="-1805135"/>
                <a:ext cx="1200779" cy="1200777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6B4302B-632B-4F6C-857B-1A78A63479AB}"/>
                </a:ext>
              </a:extLst>
            </p:cNvPr>
            <p:cNvSpPr txBox="1"/>
            <p:nvPr/>
          </p:nvSpPr>
          <p:spPr>
            <a:xfrm>
              <a:off x="2819325" y="-1659657"/>
              <a:ext cx="81359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ให้เด็ก ๆ ดูภาพ ฟัง และออกเสียงตาม จากนั้นวาดภาพตนเอง เขียนชื่อ</a:t>
              </a:r>
            </a:p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และพูดบอกเพื่อน จากนั้นบอกว่า ชื่อตนเองมีอักษรไทยอะไรบ้าง</a:t>
              </a:r>
              <a:endPara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C0DF821-CE50-4BBB-AD4A-19CD372C53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80675" y="-1918180"/>
              <a:ext cx="1190201" cy="1298346"/>
            </a:xfrm>
            <a:prstGeom prst="ellipse">
              <a:avLst/>
            </a:prstGeom>
          </p:spPr>
        </p:pic>
      </p:grpSp>
      <p:sp>
        <p:nvSpPr>
          <p:cNvPr id="35" name="Oval 34">
            <a:extLst>
              <a:ext uri="{FF2B5EF4-FFF2-40B4-BE49-F238E27FC236}">
                <a16:creationId xmlns:a16="http://schemas.microsoft.com/office/drawing/2014/main" id="{87B57301-62DA-412A-B035-A3F97E6F8186}"/>
              </a:ext>
            </a:extLst>
          </p:cNvPr>
          <p:cNvSpPr/>
          <p:nvPr/>
        </p:nvSpPr>
        <p:spPr>
          <a:xfrm>
            <a:off x="197085" y="1601811"/>
            <a:ext cx="676276" cy="676276"/>
          </a:xfrm>
          <a:prstGeom prst="ellipse">
            <a:avLst/>
          </a:prstGeom>
          <a:solidFill>
            <a:srgbClr val="86C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81C4393-54DD-45B0-A59A-0936EEDF892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220" y="1694356"/>
            <a:ext cx="2089799" cy="1884776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72298AB0-A09F-4E0B-AD5F-60B757FBC0D3}"/>
              </a:ext>
            </a:extLst>
          </p:cNvPr>
          <p:cNvSpPr txBox="1"/>
          <p:nvPr/>
        </p:nvSpPr>
        <p:spPr>
          <a:xfrm>
            <a:off x="547698" y="2089773"/>
            <a:ext cx="1694695" cy="934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3000" b="1" dirty="0">
                <a:solidFill>
                  <a:srgbClr val="23657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สวัสดีครับ </a:t>
            </a:r>
            <a:endParaRPr lang="en-US" sz="3000" b="1" dirty="0">
              <a:solidFill>
                <a:srgbClr val="236577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>
              <a:lnSpc>
                <a:spcPct val="90000"/>
              </a:lnSpc>
            </a:pPr>
            <a:r>
              <a:rPr lang="th-TH" sz="3000" b="1" dirty="0">
                <a:solidFill>
                  <a:srgbClr val="23657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ผมชื่อวายุครับ</a:t>
            </a:r>
            <a:endParaRPr lang="en-US" sz="3000" b="1" dirty="0">
              <a:solidFill>
                <a:srgbClr val="236577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512DE5B0-C9F0-44E5-B36A-071E3D6BE4F8}"/>
              </a:ext>
            </a:extLst>
          </p:cNvPr>
          <p:cNvSpPr/>
          <p:nvPr/>
        </p:nvSpPr>
        <p:spPr>
          <a:xfrm>
            <a:off x="229629" y="1634355"/>
            <a:ext cx="611188" cy="611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Au2">
            <a:extLst>
              <a:ext uri="{FF2B5EF4-FFF2-40B4-BE49-F238E27FC236}">
                <a16:creationId xmlns:a16="http://schemas.microsoft.com/office/drawing/2014/main" id="{1211301A-95BB-470D-942C-D3DA0B8652AE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26" y="1682509"/>
            <a:ext cx="524595" cy="514880"/>
          </a:xfrm>
          <a:prstGeom prst="rect">
            <a:avLst/>
          </a:prstGeom>
        </p:spPr>
      </p:pic>
      <p:sp>
        <p:nvSpPr>
          <p:cNvPr id="54" name="Oval 53">
            <a:extLst>
              <a:ext uri="{FF2B5EF4-FFF2-40B4-BE49-F238E27FC236}">
                <a16:creationId xmlns:a16="http://schemas.microsoft.com/office/drawing/2014/main" id="{2B35F7D3-552E-4768-923A-A18F0E52B289}"/>
              </a:ext>
            </a:extLst>
          </p:cNvPr>
          <p:cNvSpPr/>
          <p:nvPr/>
        </p:nvSpPr>
        <p:spPr>
          <a:xfrm>
            <a:off x="3283214" y="1435023"/>
            <a:ext cx="676276" cy="676276"/>
          </a:xfrm>
          <a:prstGeom prst="ellipse">
            <a:avLst/>
          </a:prstGeom>
          <a:solidFill>
            <a:srgbClr val="86C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E273D886-A18E-4AF9-A805-4479CFD4F8D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0901" y="1556379"/>
            <a:ext cx="2247014" cy="1730459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A02472D1-F522-4927-B869-31DF83C2D0D3}"/>
              </a:ext>
            </a:extLst>
          </p:cNvPr>
          <p:cNvSpPr txBox="1"/>
          <p:nvPr/>
        </p:nvSpPr>
        <p:spPr>
          <a:xfrm>
            <a:off x="3553706" y="1958190"/>
            <a:ext cx="1757211" cy="934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3000" b="1" dirty="0">
                <a:solidFill>
                  <a:srgbClr val="23657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สวัสดีค่ะเด็ก ๆ</a:t>
            </a:r>
          </a:p>
          <a:p>
            <a:pPr algn="ctr">
              <a:lnSpc>
                <a:spcPct val="90000"/>
              </a:lnSpc>
            </a:pPr>
            <a:r>
              <a:rPr lang="th-TH" sz="3000" b="1" dirty="0">
                <a:solidFill>
                  <a:srgbClr val="23657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ครูชื่อครูอารีค่ะ</a:t>
            </a:r>
            <a:endParaRPr lang="en-US" sz="3000" b="1" dirty="0">
              <a:solidFill>
                <a:srgbClr val="236577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1291EF14-9C80-4876-9D27-7775A44F7096}"/>
              </a:ext>
            </a:extLst>
          </p:cNvPr>
          <p:cNvSpPr/>
          <p:nvPr/>
        </p:nvSpPr>
        <p:spPr>
          <a:xfrm>
            <a:off x="3315758" y="1467567"/>
            <a:ext cx="611188" cy="611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3" name="Au1">
            <a:extLst>
              <a:ext uri="{FF2B5EF4-FFF2-40B4-BE49-F238E27FC236}">
                <a16:creationId xmlns:a16="http://schemas.microsoft.com/office/drawing/2014/main" id="{FEAB472B-B5CC-45A2-9722-EEE17095E9D8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055" y="1515721"/>
            <a:ext cx="524595" cy="514880"/>
          </a:xfrm>
          <a:prstGeom prst="rect">
            <a:avLst/>
          </a:prstGeom>
        </p:spPr>
      </p:pic>
      <p:pic>
        <p:nvPicPr>
          <p:cNvPr id="15" name="PPT_P1_Unit1_01">
            <a:hlinkClick r:id="" action="ppaction://media"/>
            <a:extLst>
              <a:ext uri="{FF2B5EF4-FFF2-40B4-BE49-F238E27FC236}">
                <a16:creationId xmlns:a16="http://schemas.microsoft.com/office/drawing/2014/main" id="{8EFDAAB4-514F-4C2A-BC25-72FADCE09C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2190915" y="390475"/>
            <a:ext cx="609600" cy="609600"/>
          </a:xfrm>
          <a:prstGeom prst="rect">
            <a:avLst/>
          </a:prstGeom>
        </p:spPr>
      </p:pic>
      <p:pic>
        <p:nvPicPr>
          <p:cNvPr id="17" name="20230821_194734">
            <a:hlinkClick r:id="" action="ppaction://media"/>
            <a:extLst>
              <a:ext uri="{FF2B5EF4-FFF2-40B4-BE49-F238E27FC236}">
                <a16:creationId xmlns:a16="http://schemas.microsoft.com/office/drawing/2014/main" id="{BC1FEF15-A5C2-47AB-A61D-EA5A76CAD40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2199193" y="1210921"/>
            <a:ext cx="609600" cy="6096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DD370DF-7A96-4177-8299-60EF9BE9F05E}"/>
              </a:ext>
            </a:extLst>
          </p:cNvPr>
          <p:cNvGrpSpPr/>
          <p:nvPr/>
        </p:nvGrpSpPr>
        <p:grpSpPr>
          <a:xfrm>
            <a:off x="7463493" y="2127250"/>
            <a:ext cx="4325419" cy="4921249"/>
            <a:chOff x="7463493" y="2127250"/>
            <a:chExt cx="4325419" cy="492124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7C902A36-DFE9-4418-9629-A99CEEF17E06}"/>
                </a:ext>
              </a:extLst>
            </p:cNvPr>
            <p:cNvGrpSpPr/>
            <p:nvPr/>
          </p:nvGrpSpPr>
          <p:grpSpPr>
            <a:xfrm>
              <a:off x="7463493" y="2127250"/>
              <a:ext cx="4325419" cy="4921249"/>
              <a:chOff x="7463493" y="2127250"/>
              <a:chExt cx="4325419" cy="4921249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1D6DC7D6-EEEA-46E7-AAAA-77519FEDCFDE}"/>
                  </a:ext>
                </a:extLst>
              </p:cNvPr>
              <p:cNvGrpSpPr/>
              <p:nvPr/>
            </p:nvGrpSpPr>
            <p:grpSpPr>
              <a:xfrm>
                <a:off x="7463493" y="2127250"/>
                <a:ext cx="4325419" cy="4921249"/>
                <a:chOff x="6647380" y="2174129"/>
                <a:chExt cx="4428162" cy="4868954"/>
              </a:xfrm>
            </p:grpSpPr>
            <p:sp>
              <p:nvSpPr>
                <p:cNvPr id="67" name="Rectangle: Top Corners Rounded 66">
                  <a:extLst>
                    <a:ext uri="{FF2B5EF4-FFF2-40B4-BE49-F238E27FC236}">
                      <a16:creationId xmlns:a16="http://schemas.microsoft.com/office/drawing/2014/main" id="{69ED3F52-F694-442C-88D0-161690419F2E}"/>
                    </a:ext>
                  </a:extLst>
                </p:cNvPr>
                <p:cNvSpPr/>
                <p:nvPr/>
              </p:nvSpPr>
              <p:spPr>
                <a:xfrm>
                  <a:off x="6647380" y="2174129"/>
                  <a:ext cx="4428162" cy="4868954"/>
                </a:xfrm>
                <a:prstGeom prst="round2SameRect">
                  <a:avLst>
                    <a:gd name="adj1" fmla="val 8314"/>
                    <a:gd name="adj2" fmla="val 0"/>
                  </a:avLst>
                </a:prstGeom>
                <a:noFill/>
                <a:ln w="1270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: Top Corners Rounded 87">
                  <a:extLst>
                    <a:ext uri="{FF2B5EF4-FFF2-40B4-BE49-F238E27FC236}">
                      <a16:creationId xmlns:a16="http://schemas.microsoft.com/office/drawing/2014/main" id="{7B934712-1986-45BF-AF29-39BE00959773}"/>
                    </a:ext>
                  </a:extLst>
                </p:cNvPr>
                <p:cNvSpPr/>
                <p:nvPr/>
              </p:nvSpPr>
              <p:spPr>
                <a:xfrm>
                  <a:off x="6717587" y="2231138"/>
                  <a:ext cx="4296310" cy="4745979"/>
                </a:xfrm>
                <a:prstGeom prst="round2SameRect">
                  <a:avLst>
                    <a:gd name="adj1" fmla="val 8314"/>
                    <a:gd name="adj2" fmla="val 0"/>
                  </a:avLst>
                </a:prstGeom>
                <a:solidFill>
                  <a:srgbClr val="FFFFFF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F3DD064B-6F2C-430C-89A1-67AFDEA0FF22}"/>
                  </a:ext>
                </a:extLst>
              </p:cNvPr>
              <p:cNvSpPr txBox="1"/>
              <p:nvPr/>
            </p:nvSpPr>
            <p:spPr>
              <a:xfrm>
                <a:off x="7999795" y="2456644"/>
                <a:ext cx="3252814" cy="17173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th-TH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สวัสดี .............</a:t>
                </a:r>
              </a:p>
              <a:p>
                <a:pPr>
                  <a:lnSpc>
                    <a:spcPct val="110000"/>
                  </a:lnSpc>
                </a:pPr>
                <a:r>
                  <a:rPr lang="th-TH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ฉัน/ผม ชื่อ ........................</a:t>
                </a:r>
                <a:r>
                  <a:rPr lang="en-US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...</a:t>
                </a:r>
                <a:endParaRPr lang="th-TH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th-TH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มีตัวอักษรไทย คือ .............</a:t>
                </a:r>
                <a:r>
                  <a:rPr lang="en-US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...</a:t>
                </a:r>
              </a:p>
            </p:txBody>
          </p:sp>
        </p:grp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31343E4B-1FE5-4D8B-856C-4BA4954F3B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84314" y="4227430"/>
              <a:ext cx="2499345" cy="2630570"/>
            </a:xfrm>
            <a:prstGeom prst="rect">
              <a:avLst/>
            </a:prstGeom>
          </p:spPr>
        </p:pic>
      </p:grpSp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DA765B2-F6D2-47F6-9F0F-DF02BEF78BF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50886EC-7E0A-43E4-859E-5A8A2285D71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89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1" presetID="2" presetClass="entr" presetSubtype="4" fill="hold" nodeType="afterEffect" p14:presetBounceEnd="2857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571">
                                          <p:cBhvr additive="base">
                                            <p:cTn id="63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571">
                                          <p:cBhvr additive="base">
                                            <p:cTn id="64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6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6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3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73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  <p:seq concurrent="1" nextAc="seek">
                  <p:cTn id="74" restart="whenNotActive" fill="hold" evtFilter="cancelBubble" nodeType="interactiveSeq">
                    <p:stCondLst>
                      <p:cond evt="onClick" delay="0">
                        <p:tgtEl>
                          <p:spTgt spid="8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" fill="hold">
                          <p:stCondLst>
                            <p:cond delay="0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8" dur="3899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9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80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3"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45" grpId="0"/>
          <p:bldP spid="40" grpId="0" animBg="1"/>
          <p:bldP spid="54" grpId="0" animBg="1"/>
          <p:bldP spid="57" grpId="0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6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6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3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73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  <p:seq concurrent="1" nextAc="seek">
                  <p:cTn id="74" restart="whenNotActive" fill="hold" evtFilter="cancelBubble" nodeType="interactiveSeq">
                    <p:stCondLst>
                      <p:cond evt="onClick" delay="0">
                        <p:tgtEl>
                          <p:spTgt spid="8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" fill="hold">
                          <p:stCondLst>
                            <p:cond delay="0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8" dur="3899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9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80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3"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45" grpId="0"/>
          <p:bldP spid="40" grpId="0" animBg="1"/>
          <p:bldP spid="54" grpId="0" animBg="1"/>
          <p:bldP spid="57" grpId="0"/>
          <p:bldP spid="37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4CF49659-2415-4AE9-8464-79509FDC1D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เฉลย 3">
            <a:extLst>
              <a:ext uri="{FF2B5EF4-FFF2-40B4-BE49-F238E27FC236}">
                <a16:creationId xmlns:a16="http://schemas.microsoft.com/office/drawing/2014/main" id="{3922D3BC-DED7-4009-BF5F-16E23C64F3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4704" y="1976085"/>
            <a:ext cx="3516144" cy="1287815"/>
          </a:xfrm>
          <a:prstGeom prst="rect">
            <a:avLst/>
          </a:prstGeom>
        </p:spPr>
      </p:pic>
      <p:pic>
        <p:nvPicPr>
          <p:cNvPr id="10" name="เฉลย 2">
            <a:extLst>
              <a:ext uri="{FF2B5EF4-FFF2-40B4-BE49-F238E27FC236}">
                <a16:creationId xmlns:a16="http://schemas.microsoft.com/office/drawing/2014/main" id="{1EA75720-DF5E-4E5D-BAE5-1D6A5F3234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4704" y="1976085"/>
            <a:ext cx="3510264" cy="1287815"/>
          </a:xfrm>
          <a:prstGeom prst="rect">
            <a:avLst/>
          </a:prstGeom>
        </p:spPr>
      </p:pic>
      <p:pic>
        <p:nvPicPr>
          <p:cNvPr id="8" name="เฉลย 1">
            <a:extLst>
              <a:ext uri="{FF2B5EF4-FFF2-40B4-BE49-F238E27FC236}">
                <a16:creationId xmlns:a16="http://schemas.microsoft.com/office/drawing/2014/main" id="{20ED09B1-8888-450E-997B-A409813FA6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4704" y="1972214"/>
            <a:ext cx="3540525" cy="129891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21407-4799-4FFA-B6EE-755FCF1C83EA}"/>
              </a:ext>
            </a:extLst>
          </p:cNvPr>
          <p:cNvSpPr/>
          <p:nvPr/>
        </p:nvSpPr>
        <p:spPr>
          <a:xfrm>
            <a:off x="6552840" y="1848678"/>
            <a:ext cx="3510315" cy="1580321"/>
          </a:xfrm>
          <a:prstGeom prst="rect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ตัวเลือก 3">
            <a:extLst>
              <a:ext uri="{FF2B5EF4-FFF2-40B4-BE49-F238E27FC236}">
                <a16:creationId xmlns:a16="http://schemas.microsoft.com/office/drawing/2014/main" id="{C5660C7A-0669-42DD-852D-BF6660FCE5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4793" y="5216525"/>
            <a:ext cx="1879600" cy="1031876"/>
          </a:xfrm>
          <a:prstGeom prst="rect">
            <a:avLst/>
          </a:prstGeom>
        </p:spPr>
      </p:pic>
      <p:pic>
        <p:nvPicPr>
          <p:cNvPr id="27" name="ตัวเลือก 2">
            <a:extLst>
              <a:ext uri="{FF2B5EF4-FFF2-40B4-BE49-F238E27FC236}">
                <a16:creationId xmlns:a16="http://schemas.microsoft.com/office/drawing/2014/main" id="{A32F488E-1641-4AF6-BA54-2CE5ABBB9C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4793" y="4191001"/>
            <a:ext cx="1882775" cy="1028700"/>
          </a:xfrm>
          <a:prstGeom prst="rect">
            <a:avLst/>
          </a:prstGeom>
        </p:spPr>
      </p:pic>
      <p:pic>
        <p:nvPicPr>
          <p:cNvPr id="26" name="ตัวเลือก 1">
            <a:extLst>
              <a:ext uri="{FF2B5EF4-FFF2-40B4-BE49-F238E27FC236}">
                <a16:creationId xmlns:a16="http://schemas.microsoft.com/office/drawing/2014/main" id="{FA57C46F-6719-4552-A128-95CBFCAAC5E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35743" y="3052849"/>
            <a:ext cx="1911350" cy="1138152"/>
          </a:xfrm>
          <a:prstGeom prst="rect">
            <a:avLst/>
          </a:prstGeom>
        </p:spPr>
      </p:pic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F533DFF7-3BAE-4765-8D80-CCC1B3C931A8}"/>
              </a:ext>
            </a:extLst>
          </p:cNvPr>
          <p:cNvSpPr/>
          <p:nvPr/>
        </p:nvSpPr>
        <p:spPr>
          <a:xfrm>
            <a:off x="6977063" y="3251200"/>
            <a:ext cx="2592388" cy="965200"/>
          </a:xfrm>
          <a:prstGeom prst="rect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71DB37-5A29-4875-81DC-CA6C1190EB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4739838-C52D-4728-BBBC-4CB04CA1156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8" name="teacher guide">
            <a:extLst>
              <a:ext uri="{FF2B5EF4-FFF2-40B4-BE49-F238E27FC236}">
                <a16:creationId xmlns:a16="http://schemas.microsoft.com/office/drawing/2014/main" id="{CDA96238-8C32-4108-89AC-EA4FBCB09C6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grpSp>
        <p:nvGrpSpPr>
          <p:cNvPr id="166" name="Group 165">
            <a:extLst>
              <a:ext uri="{FF2B5EF4-FFF2-40B4-BE49-F238E27FC236}">
                <a16:creationId xmlns:a16="http://schemas.microsoft.com/office/drawing/2014/main" id="{849D8312-8B8F-4316-9AC6-50FD08FC86E3}"/>
              </a:ext>
            </a:extLst>
          </p:cNvPr>
          <p:cNvGrpSpPr/>
          <p:nvPr/>
        </p:nvGrpSpPr>
        <p:grpSpPr>
          <a:xfrm>
            <a:off x="2939905" y="3779088"/>
            <a:ext cx="2141082" cy="1910963"/>
            <a:chOff x="1534710" y="3705203"/>
            <a:chExt cx="2689746" cy="2400657"/>
          </a:xfrm>
        </p:grpSpPr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A4B9A05C-201A-4F08-B1D8-2C29755D28C3}"/>
                </a:ext>
              </a:extLst>
            </p:cNvPr>
            <p:cNvSpPr txBox="1"/>
            <p:nvPr/>
          </p:nvSpPr>
          <p:spPr>
            <a:xfrm>
              <a:off x="3107884" y="3705203"/>
              <a:ext cx="1116572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</a:t>
              </a:r>
            </a:p>
          </p:txBody>
        </p:sp>
        <p:sp>
          <p:nvSpPr>
            <p:cNvPr id="170" name="Rectangle: Rounded Corners 169">
              <a:extLst>
                <a:ext uri="{FF2B5EF4-FFF2-40B4-BE49-F238E27FC236}">
                  <a16:creationId xmlns:a16="http://schemas.microsoft.com/office/drawing/2014/main" id="{BE3076B3-1EEE-4CB7-B7A0-1F052A39D20F}"/>
                </a:ext>
              </a:extLst>
            </p:cNvPr>
            <p:cNvSpPr/>
            <p:nvPr/>
          </p:nvSpPr>
          <p:spPr>
            <a:xfrm>
              <a:off x="1534710" y="4440237"/>
              <a:ext cx="1195345" cy="1194949"/>
            </a:xfrm>
            <a:prstGeom prst="roundRect">
              <a:avLst>
                <a:gd name="adj" fmla="val 17533"/>
              </a:avLst>
            </a:prstGeom>
            <a:solidFill>
              <a:schemeClr val="bg1"/>
            </a:solidFill>
            <a:ln w="38100">
              <a:solidFill>
                <a:schemeClr val="bg2">
                  <a:lumMod val="9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26F7AA0-EF94-4443-A781-8BBBFBF26D8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4146" y="1779243"/>
            <a:ext cx="2272600" cy="2244998"/>
          </a:xfrm>
          <a:prstGeom prst="rect">
            <a:avLst/>
          </a:prstGeom>
        </p:spPr>
      </p:pic>
      <p:grpSp>
        <p:nvGrpSpPr>
          <p:cNvPr id="98" name="Group 97">
            <a:extLst>
              <a:ext uri="{FF2B5EF4-FFF2-40B4-BE49-F238E27FC236}">
                <a16:creationId xmlns:a16="http://schemas.microsoft.com/office/drawing/2014/main" id="{F12181B9-DA6F-45C0-A381-331B4ECD3319}"/>
              </a:ext>
            </a:extLst>
          </p:cNvPr>
          <p:cNvGrpSpPr/>
          <p:nvPr/>
        </p:nvGrpSpPr>
        <p:grpSpPr>
          <a:xfrm>
            <a:off x="4067665" y="231648"/>
            <a:ext cx="4056671" cy="1126941"/>
            <a:chOff x="2041536" y="284850"/>
            <a:chExt cx="4056671" cy="1126941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6E181B2F-9809-4F96-8BE9-DF74D45E3FFB}"/>
                </a:ext>
              </a:extLst>
            </p:cNvPr>
            <p:cNvGrpSpPr/>
            <p:nvPr/>
          </p:nvGrpSpPr>
          <p:grpSpPr>
            <a:xfrm>
              <a:off x="2041536" y="427382"/>
              <a:ext cx="4056671" cy="984409"/>
              <a:chOff x="2711289" y="427382"/>
              <a:chExt cx="4056671" cy="984409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FDB0B449-7BAC-49D1-A8CB-E86BC12DF153}"/>
                  </a:ext>
                </a:extLst>
              </p:cNvPr>
              <p:cNvGrpSpPr/>
              <p:nvPr/>
            </p:nvGrpSpPr>
            <p:grpSpPr>
              <a:xfrm>
                <a:off x="3041650" y="557636"/>
                <a:ext cx="3726310" cy="723900"/>
                <a:chOff x="3035300" y="557636"/>
                <a:chExt cx="3446243" cy="723900"/>
              </a:xfrm>
            </p:grpSpPr>
            <p:sp>
              <p:nvSpPr>
                <p:cNvPr id="104" name="Rectangle: Rounded Corners 103">
                  <a:extLst>
                    <a:ext uri="{FF2B5EF4-FFF2-40B4-BE49-F238E27FC236}">
                      <a16:creationId xmlns:a16="http://schemas.microsoft.com/office/drawing/2014/main" id="{531FFEEC-453E-410D-B7E6-B76A163E43A2}"/>
                    </a:ext>
                  </a:extLst>
                </p:cNvPr>
                <p:cNvSpPr/>
                <p:nvPr/>
              </p:nvSpPr>
              <p:spPr>
                <a:xfrm>
                  <a:off x="3035300" y="557636"/>
                  <a:ext cx="3446243" cy="723900"/>
                </a:xfrm>
                <a:prstGeom prst="roundRect">
                  <a:avLst>
                    <a:gd name="adj" fmla="val 27241"/>
                  </a:avLst>
                </a:prstGeom>
                <a:noFill/>
                <a:ln w="12700">
                  <a:solidFill>
                    <a:schemeClr val="accent4">
                      <a:lumMod val="60000"/>
                      <a:lumOff val="4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5" name="Rectangle: Rounded Corners 104">
                  <a:extLst>
                    <a:ext uri="{FF2B5EF4-FFF2-40B4-BE49-F238E27FC236}">
                      <a16:creationId xmlns:a16="http://schemas.microsoft.com/office/drawing/2014/main" id="{0FA47859-5F62-4AD9-ACCD-BE174645698E}"/>
                    </a:ext>
                  </a:extLst>
                </p:cNvPr>
                <p:cNvSpPr/>
                <p:nvPr/>
              </p:nvSpPr>
              <p:spPr>
                <a:xfrm>
                  <a:off x="3073400" y="591287"/>
                  <a:ext cx="3370840" cy="656599"/>
                </a:xfrm>
                <a:prstGeom prst="roundRect">
                  <a:avLst>
                    <a:gd name="adj" fmla="val 26597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D0B0BA65-89A1-4353-A436-6DC39BBBE5D4}"/>
                  </a:ext>
                </a:extLst>
              </p:cNvPr>
              <p:cNvSpPr txBox="1"/>
              <p:nvPr/>
            </p:nvSpPr>
            <p:spPr>
              <a:xfrm>
                <a:off x="3843235" y="646143"/>
                <a:ext cx="2809141" cy="630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th-TH" sz="35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ช่วยเติมสระที่หายไป</a:t>
                </a:r>
                <a:endParaRPr lang="en-US" sz="35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31417DA7-9F94-4148-805C-63485649CA01}"/>
                  </a:ext>
                </a:extLst>
              </p:cNvPr>
              <p:cNvSpPr/>
              <p:nvPr/>
            </p:nvSpPr>
            <p:spPr>
              <a:xfrm>
                <a:off x="2711289" y="4273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426ADA09-A580-4B6E-89F9-3AA15BB705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43802" y="284850"/>
              <a:ext cx="996950" cy="1111251"/>
            </a:xfrm>
            <a:prstGeom prst="ellipse">
              <a:avLst/>
            </a:prstGeom>
          </p:spPr>
        </p:pic>
      </p:grpSp>
      <p:pic>
        <p:nvPicPr>
          <p:cNvPr id="114" name="dropdown">
            <a:extLst>
              <a:ext uri="{FF2B5EF4-FFF2-40B4-BE49-F238E27FC236}">
                <a16:creationId xmlns:a16="http://schemas.microsoft.com/office/drawing/2014/main" id="{E845B336-575A-4E77-AC68-C403C4C1D0F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9700" y="1966913"/>
            <a:ext cx="3546722" cy="1299014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B5BECB5-DE06-4D89-BBFA-DECBC770D14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pic>
        <p:nvPicPr>
          <p:cNvPr id="55" name="check">
            <a:extLst>
              <a:ext uri="{FF2B5EF4-FFF2-40B4-BE49-F238E27FC236}">
                <a16:creationId xmlns:a16="http://schemas.microsoft.com/office/drawing/2014/main" id="{BB3D2C7E-0247-41DC-AC12-778F6FFBECA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pic>
        <p:nvPicPr>
          <p:cNvPr id="11" name="คำตอบ 3">
            <a:extLst>
              <a:ext uri="{FF2B5EF4-FFF2-40B4-BE49-F238E27FC236}">
                <a16:creationId xmlns:a16="http://schemas.microsoft.com/office/drawing/2014/main" id="{5E51479C-2E7E-4DE9-A03F-757A9A184E4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1300" y="2047601"/>
            <a:ext cx="1372799" cy="1091262"/>
          </a:xfrm>
          <a:prstGeom prst="rect">
            <a:avLst/>
          </a:prstGeom>
        </p:spPr>
      </p:pic>
      <p:pic>
        <p:nvPicPr>
          <p:cNvPr id="13" name="คำตอบ 2">
            <a:extLst>
              <a:ext uri="{FF2B5EF4-FFF2-40B4-BE49-F238E27FC236}">
                <a16:creationId xmlns:a16="http://schemas.microsoft.com/office/drawing/2014/main" id="{748E3FDF-0ADB-4960-87EA-536EEF3DF7B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3441" y="2082802"/>
            <a:ext cx="1328517" cy="1056061"/>
          </a:xfrm>
          <a:prstGeom prst="rect">
            <a:avLst/>
          </a:prstGeom>
        </p:spPr>
      </p:pic>
      <p:pic>
        <p:nvPicPr>
          <p:cNvPr id="12" name="คำตอบ 1">
            <a:extLst>
              <a:ext uri="{FF2B5EF4-FFF2-40B4-BE49-F238E27FC236}">
                <a16:creationId xmlns:a16="http://schemas.microsoft.com/office/drawing/2014/main" id="{314A1E45-8516-4B30-88E0-05A82FBD4AC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3441" y="2082802"/>
            <a:ext cx="1328517" cy="105606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2EA44DA-3EB9-4D27-82C7-032C1D427935}"/>
              </a:ext>
            </a:extLst>
          </p:cNvPr>
          <p:cNvSpPr/>
          <p:nvPr/>
        </p:nvSpPr>
        <p:spPr>
          <a:xfrm>
            <a:off x="7400786" y="2157380"/>
            <a:ext cx="1427645" cy="927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84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14" grpId="0" animBg="1"/>
      <p:bldP spid="6" grpId="0" animBg="1"/>
      <p:bldP spid="6" grpId="1" animBg="1"/>
      <p:bldP spid="6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94">
            <a:extLst>
              <a:ext uri="{FF2B5EF4-FFF2-40B4-BE49-F238E27FC236}">
                <a16:creationId xmlns:a16="http://schemas.microsoft.com/office/drawing/2014/main" id="{6F57D338-3FAA-4FB5-BC7D-10ABE86F14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D6A4C58E-5489-41AC-90E4-CFCB436A41D3}"/>
              </a:ext>
            </a:extLst>
          </p:cNvPr>
          <p:cNvSpPr/>
          <p:nvPr/>
        </p:nvSpPr>
        <p:spPr>
          <a:xfrm>
            <a:off x="611693" y="736600"/>
            <a:ext cx="10968614" cy="5384800"/>
          </a:xfrm>
          <a:prstGeom prst="roundRect">
            <a:avLst>
              <a:gd name="adj" fmla="val 5880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71DB37-5A29-4875-81DC-CA6C1190E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4739838-C52D-4728-BBBC-4CB04CA115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6F7AA0-EF94-4443-A781-8BBBFBF26D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3445" y="2077071"/>
            <a:ext cx="2737101" cy="2703857"/>
          </a:xfrm>
          <a:prstGeom prst="rect">
            <a:avLst/>
          </a:prstGeom>
        </p:spPr>
      </p:pic>
      <p:pic>
        <p:nvPicPr>
          <p:cNvPr id="78" name="Picture 7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563EAC4-524C-4FB6-9991-759EB2814C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5B8D7413-CC29-48EF-8638-FD6203F99536}"/>
              </a:ext>
            </a:extLst>
          </p:cNvPr>
          <p:cNvSpPr txBox="1"/>
          <p:nvPr/>
        </p:nvSpPr>
        <p:spPr>
          <a:xfrm>
            <a:off x="7006321" y="1459230"/>
            <a:ext cx="302142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5000" b="1" dirty="0">
                <a:solidFill>
                  <a:srgbClr val="DA703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</a:t>
            </a:r>
            <a:r>
              <a:rPr lang="th-TH" sz="2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</a:t>
            </a: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E3592BB5-078B-4860-AE71-2528027A717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40" y="0"/>
            <a:ext cx="1197429" cy="125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2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0C18DE85-3029-44ED-8728-7151779F80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4" name="Picture 113">
            <a:extLst>
              <a:ext uri="{FF2B5EF4-FFF2-40B4-BE49-F238E27FC236}">
                <a16:creationId xmlns:a16="http://schemas.microsoft.com/office/drawing/2014/main" id="{CDA116A0-DA56-4BE1-893B-6AE21170E4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603C5A8-EAC9-449E-835C-12B5FA965480}"/>
              </a:ext>
            </a:extLst>
          </p:cNvPr>
          <p:cNvGrpSpPr/>
          <p:nvPr/>
        </p:nvGrpSpPr>
        <p:grpSpPr>
          <a:xfrm>
            <a:off x="1924062" y="3464124"/>
            <a:ext cx="3722191" cy="2400657"/>
            <a:chOff x="1658196" y="3464124"/>
            <a:chExt cx="3722191" cy="2400657"/>
          </a:xfrm>
        </p:grpSpPr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5DA6B5A0-0C05-45AB-8DF4-30939279D046}"/>
                </a:ext>
              </a:extLst>
            </p:cNvPr>
            <p:cNvSpPr txBox="1"/>
            <p:nvPr/>
          </p:nvSpPr>
          <p:spPr>
            <a:xfrm>
              <a:off x="2961005" y="3464124"/>
              <a:ext cx="1116574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5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</a:t>
              </a:r>
            </a:p>
          </p:txBody>
        </p:sp>
        <p:sp>
          <p:nvSpPr>
            <p:cNvPr id="159" name="Rectangle: Rounded Corners 158">
              <a:extLst>
                <a:ext uri="{FF2B5EF4-FFF2-40B4-BE49-F238E27FC236}">
                  <a16:creationId xmlns:a16="http://schemas.microsoft.com/office/drawing/2014/main" id="{B5F7EA24-1EBD-456F-93FB-A9DE9A941137}"/>
                </a:ext>
              </a:extLst>
            </p:cNvPr>
            <p:cNvSpPr/>
            <p:nvPr/>
          </p:nvSpPr>
          <p:spPr>
            <a:xfrm>
              <a:off x="1658196" y="3994408"/>
              <a:ext cx="1195345" cy="1194949"/>
            </a:xfrm>
            <a:prstGeom prst="roundRect">
              <a:avLst>
                <a:gd name="adj" fmla="val 17533"/>
              </a:avLst>
            </a:prstGeom>
            <a:solidFill>
              <a:schemeClr val="bg1"/>
            </a:solidFill>
            <a:ln w="38100">
              <a:solidFill>
                <a:schemeClr val="bg2">
                  <a:lumMod val="9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D8982960-E5C1-4BC9-AFC0-C55B3B48B6E5}"/>
                </a:ext>
              </a:extLst>
            </p:cNvPr>
            <p:cNvSpPr/>
            <p:nvPr/>
          </p:nvSpPr>
          <p:spPr>
            <a:xfrm>
              <a:off x="4185042" y="3994408"/>
              <a:ext cx="1195345" cy="1194949"/>
            </a:xfrm>
            <a:prstGeom prst="roundRect">
              <a:avLst>
                <a:gd name="adj" fmla="val 17533"/>
              </a:avLst>
            </a:prstGeom>
            <a:solidFill>
              <a:schemeClr val="bg1"/>
            </a:solidFill>
            <a:ln w="38100">
              <a:solidFill>
                <a:schemeClr val="bg2">
                  <a:lumMod val="9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B5C6801F-27EE-4209-841D-1027FAD320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309" y="917808"/>
            <a:ext cx="3661696" cy="2508262"/>
          </a:xfrm>
          <a:prstGeom prst="rect">
            <a:avLst/>
          </a:prstGeom>
        </p:spPr>
      </p:pic>
      <p:pic>
        <p:nvPicPr>
          <p:cNvPr id="105" name="Picture 10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03679F-C814-4B6B-99EB-D001C1FFE2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51" name="เฉลย 3">
            <a:extLst>
              <a:ext uri="{FF2B5EF4-FFF2-40B4-BE49-F238E27FC236}">
                <a16:creationId xmlns:a16="http://schemas.microsoft.com/office/drawing/2014/main" id="{E060B00B-D423-4974-B671-BEF81DA75BD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8106" y="1592339"/>
            <a:ext cx="3514223" cy="1287111"/>
          </a:xfrm>
          <a:prstGeom prst="rect">
            <a:avLst/>
          </a:prstGeom>
        </p:spPr>
      </p:pic>
      <p:pic>
        <p:nvPicPr>
          <p:cNvPr id="152" name="เฉลย 2">
            <a:extLst>
              <a:ext uri="{FF2B5EF4-FFF2-40B4-BE49-F238E27FC236}">
                <a16:creationId xmlns:a16="http://schemas.microsoft.com/office/drawing/2014/main" id="{AA2EEF4C-EC48-4612-AB43-4669FA4A5DD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9715" y="1592339"/>
            <a:ext cx="3508344" cy="1287111"/>
          </a:xfrm>
          <a:prstGeom prst="rect">
            <a:avLst/>
          </a:prstGeom>
        </p:spPr>
      </p:pic>
      <p:pic>
        <p:nvPicPr>
          <p:cNvPr id="153" name="เฉลย 1">
            <a:extLst>
              <a:ext uri="{FF2B5EF4-FFF2-40B4-BE49-F238E27FC236}">
                <a16:creationId xmlns:a16="http://schemas.microsoft.com/office/drawing/2014/main" id="{50187AA2-57D2-4754-92F7-60BA8FAE06F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9715" y="1592339"/>
            <a:ext cx="3508344" cy="1287111"/>
          </a:xfrm>
          <a:prstGeom prst="rect">
            <a:avLst/>
          </a:prstGeom>
        </p:spPr>
      </p:pic>
      <p:sp>
        <p:nvSpPr>
          <p:cNvPr id="154" name="Rectangle 153">
            <a:extLst>
              <a:ext uri="{FF2B5EF4-FFF2-40B4-BE49-F238E27FC236}">
                <a16:creationId xmlns:a16="http://schemas.microsoft.com/office/drawing/2014/main" id="{F458CED5-9D68-4B93-8FF9-B16B106842F2}"/>
              </a:ext>
            </a:extLst>
          </p:cNvPr>
          <p:cNvSpPr/>
          <p:nvPr/>
        </p:nvSpPr>
        <p:spPr>
          <a:xfrm>
            <a:off x="7009039" y="1339850"/>
            <a:ext cx="3875315" cy="1747517"/>
          </a:xfrm>
          <a:prstGeom prst="rect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5" name="ตัวเลือก 3">
            <a:extLst>
              <a:ext uri="{FF2B5EF4-FFF2-40B4-BE49-F238E27FC236}">
                <a16:creationId xmlns:a16="http://schemas.microsoft.com/office/drawing/2014/main" id="{D918E5F8-8DD8-4D16-A4DB-E126C2F4054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77" y="4798159"/>
            <a:ext cx="3542033" cy="1299467"/>
          </a:xfrm>
          <a:prstGeom prst="rect">
            <a:avLst/>
          </a:prstGeom>
        </p:spPr>
      </p:pic>
      <p:pic>
        <p:nvPicPr>
          <p:cNvPr id="156" name="ตัวเลือก 2">
            <a:extLst>
              <a:ext uri="{FF2B5EF4-FFF2-40B4-BE49-F238E27FC236}">
                <a16:creationId xmlns:a16="http://schemas.microsoft.com/office/drawing/2014/main" id="{12195ECA-CE11-4D9D-98F6-460C17821F1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76" y="3742897"/>
            <a:ext cx="3542034" cy="1297297"/>
          </a:xfrm>
          <a:prstGeom prst="rect">
            <a:avLst/>
          </a:prstGeom>
        </p:spPr>
      </p:pic>
      <p:pic>
        <p:nvPicPr>
          <p:cNvPr id="157" name="ตัวเลือก 1">
            <a:extLst>
              <a:ext uri="{FF2B5EF4-FFF2-40B4-BE49-F238E27FC236}">
                <a16:creationId xmlns:a16="http://schemas.microsoft.com/office/drawing/2014/main" id="{730E3F63-642B-4EF8-BC08-92C4360F0AB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076" y="2686151"/>
            <a:ext cx="3542034" cy="1297297"/>
          </a:xfrm>
          <a:prstGeom prst="rect">
            <a:avLst/>
          </a:prstGeom>
        </p:spPr>
      </p:pic>
      <p:pic>
        <p:nvPicPr>
          <p:cNvPr id="162" name="Picture 16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EB8F108-30C3-49DB-82DD-3750A848EDB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pic>
        <p:nvPicPr>
          <p:cNvPr id="163" name="check">
            <a:extLst>
              <a:ext uri="{FF2B5EF4-FFF2-40B4-BE49-F238E27FC236}">
                <a16:creationId xmlns:a16="http://schemas.microsoft.com/office/drawing/2014/main" id="{5BAF9AAC-6DD2-4694-A7EC-5AB73C5253C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pic>
        <p:nvPicPr>
          <p:cNvPr id="187" name="teacher guide">
            <a:extLst>
              <a:ext uri="{FF2B5EF4-FFF2-40B4-BE49-F238E27FC236}">
                <a16:creationId xmlns:a16="http://schemas.microsoft.com/office/drawing/2014/main" id="{59B790E6-7F4A-4223-BA99-15A5469CBD1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161" name="dropdown">
            <a:extLst>
              <a:ext uri="{FF2B5EF4-FFF2-40B4-BE49-F238E27FC236}">
                <a16:creationId xmlns:a16="http://schemas.microsoft.com/office/drawing/2014/main" id="{55FF9DF2-0DD5-43E6-B495-F58DA14C7CF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4923" y="1587615"/>
            <a:ext cx="3527189" cy="1291860"/>
          </a:xfrm>
          <a:prstGeom prst="rect">
            <a:avLst/>
          </a:prstGeom>
        </p:spPr>
      </p:pic>
      <p:pic>
        <p:nvPicPr>
          <p:cNvPr id="164" name="คำตอบ 3">
            <a:extLst>
              <a:ext uri="{FF2B5EF4-FFF2-40B4-BE49-F238E27FC236}">
                <a16:creationId xmlns:a16="http://schemas.microsoft.com/office/drawing/2014/main" id="{8CF3EA00-FF24-4B7B-B84B-AD67AB3787B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4543" y="1563761"/>
            <a:ext cx="1697661" cy="1351957"/>
          </a:xfrm>
          <a:prstGeom prst="rect">
            <a:avLst/>
          </a:prstGeom>
        </p:spPr>
      </p:pic>
      <p:pic>
        <p:nvPicPr>
          <p:cNvPr id="165" name="คำตอบ 2">
            <a:extLst>
              <a:ext uri="{FF2B5EF4-FFF2-40B4-BE49-F238E27FC236}">
                <a16:creationId xmlns:a16="http://schemas.microsoft.com/office/drawing/2014/main" id="{53A32BB1-5AC1-4380-BBFF-17DCD3CB63C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8743" y="1585540"/>
            <a:ext cx="1669261" cy="1329340"/>
          </a:xfrm>
          <a:prstGeom prst="rect">
            <a:avLst/>
          </a:prstGeom>
        </p:spPr>
      </p:pic>
      <p:pic>
        <p:nvPicPr>
          <p:cNvPr id="166" name="คำตอบ 1">
            <a:extLst>
              <a:ext uri="{FF2B5EF4-FFF2-40B4-BE49-F238E27FC236}">
                <a16:creationId xmlns:a16="http://schemas.microsoft.com/office/drawing/2014/main" id="{2A2E612F-1C84-4BCB-ACC3-7567A8691CC8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1371" y="1595953"/>
            <a:ext cx="1624004" cy="1293298"/>
          </a:xfrm>
          <a:prstGeom prst="rect">
            <a:avLst/>
          </a:prstGeom>
        </p:spPr>
      </p:pic>
      <p:sp>
        <p:nvSpPr>
          <p:cNvPr id="167" name="Rectangle 166">
            <a:extLst>
              <a:ext uri="{FF2B5EF4-FFF2-40B4-BE49-F238E27FC236}">
                <a16:creationId xmlns:a16="http://schemas.microsoft.com/office/drawing/2014/main" id="{66BDABEB-FABB-488B-9755-621AB6A65790}"/>
              </a:ext>
            </a:extLst>
          </p:cNvPr>
          <p:cNvSpPr/>
          <p:nvPr/>
        </p:nvSpPr>
        <p:spPr>
          <a:xfrm>
            <a:off x="7633735" y="1806912"/>
            <a:ext cx="1757916" cy="856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64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</p:childTnLst>
        </p:cTn>
      </p:par>
    </p:tnLst>
    <p:bldLst>
      <p:bldP spid="154" grpId="0" animBg="1"/>
      <p:bldP spid="167" grpId="0" animBg="1"/>
      <p:bldP spid="167" grpId="1" animBg="1"/>
      <p:bldP spid="167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94">
            <a:extLst>
              <a:ext uri="{FF2B5EF4-FFF2-40B4-BE49-F238E27FC236}">
                <a16:creationId xmlns:a16="http://schemas.microsoft.com/office/drawing/2014/main" id="{6F57D338-3FAA-4FB5-BC7D-10ABE86F14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D6A4C58E-5489-41AC-90E4-CFCB436A41D3}"/>
              </a:ext>
            </a:extLst>
          </p:cNvPr>
          <p:cNvSpPr/>
          <p:nvPr/>
        </p:nvSpPr>
        <p:spPr>
          <a:xfrm>
            <a:off x="611693" y="736600"/>
            <a:ext cx="10968614" cy="5384800"/>
          </a:xfrm>
          <a:prstGeom prst="roundRect">
            <a:avLst>
              <a:gd name="adj" fmla="val 5880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71DB37-5A29-4875-81DC-CA6C1190E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4739838-C52D-4728-BBBC-4CB04CA115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8" name="teacher guide">
            <a:extLst>
              <a:ext uri="{FF2B5EF4-FFF2-40B4-BE49-F238E27FC236}">
                <a16:creationId xmlns:a16="http://schemas.microsoft.com/office/drawing/2014/main" id="{CDA96238-8C32-4108-89AC-EA4FBCB09C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5B8D7413-CC29-48EF-8638-FD6203F99536}"/>
              </a:ext>
            </a:extLst>
          </p:cNvPr>
          <p:cNvSpPr txBox="1"/>
          <p:nvPr/>
        </p:nvSpPr>
        <p:spPr>
          <a:xfrm>
            <a:off x="5849258" y="1459230"/>
            <a:ext cx="531222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5000" b="1" dirty="0">
                <a:solidFill>
                  <a:srgbClr val="DA703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  <a:r>
              <a:rPr lang="th-TH" sz="2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r>
              <a:rPr lang="th-TH" sz="25000" b="1" dirty="0">
                <a:solidFill>
                  <a:srgbClr val="DA703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าะ</a:t>
            </a:r>
            <a:endParaRPr lang="th-TH" sz="25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E3592BB5-078B-4860-AE71-2528027A71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40" y="0"/>
            <a:ext cx="1197429" cy="12518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89716F2-8DB8-4BF1-A687-74EFD97F3AE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2709" y="2019079"/>
            <a:ext cx="3661696" cy="2508262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F7612B2-12D9-4574-B66F-5603B2A454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6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DAE6863-61DA-4C37-9E3E-CBCE938799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5" name="Picture 6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B3212E8-0E6A-4A02-9EFC-F91ABDC641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844967B5-FC16-4201-B9BE-06A6AC0CCE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85E4AC6-A08E-40CF-8841-D719902A5C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3127" y="1164772"/>
            <a:ext cx="3605059" cy="1845128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504AFF0B-0D8C-4FFD-95B6-D6E081CE99F8}"/>
              </a:ext>
            </a:extLst>
          </p:cNvPr>
          <p:cNvSpPr txBox="1"/>
          <p:nvPr/>
        </p:nvSpPr>
        <p:spPr>
          <a:xfrm>
            <a:off x="3516569" y="3740716"/>
            <a:ext cx="11165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4D57E79D-6A94-4E11-92B5-05347A70879A}"/>
              </a:ext>
            </a:extLst>
          </p:cNvPr>
          <p:cNvSpPr/>
          <p:nvPr/>
        </p:nvSpPr>
        <p:spPr>
          <a:xfrm>
            <a:off x="3448878" y="3432763"/>
            <a:ext cx="1073426" cy="806214"/>
          </a:xfrm>
          <a:prstGeom prst="roundRect">
            <a:avLst>
              <a:gd name="adj" fmla="val 17533"/>
            </a:avLst>
          </a:prstGeom>
          <a:solidFill>
            <a:schemeClr val="bg1"/>
          </a:solidFill>
          <a:ln w="38100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2" name="เฉลย 3">
            <a:extLst>
              <a:ext uri="{FF2B5EF4-FFF2-40B4-BE49-F238E27FC236}">
                <a16:creationId xmlns:a16="http://schemas.microsoft.com/office/drawing/2014/main" id="{2C57C430-7B46-4E90-A625-DE6DFADCCAB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0691" y="1586496"/>
            <a:ext cx="3549949" cy="1299399"/>
          </a:xfrm>
          <a:prstGeom prst="rect">
            <a:avLst/>
          </a:prstGeom>
        </p:spPr>
      </p:pic>
      <p:pic>
        <p:nvPicPr>
          <p:cNvPr id="43" name="เฉลย 2">
            <a:extLst>
              <a:ext uri="{FF2B5EF4-FFF2-40B4-BE49-F238E27FC236}">
                <a16:creationId xmlns:a16="http://schemas.microsoft.com/office/drawing/2014/main" id="{86397AE4-A720-4890-BEB0-76EB39F0DC2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0691" y="1586496"/>
            <a:ext cx="3544013" cy="1299399"/>
          </a:xfrm>
          <a:prstGeom prst="rect">
            <a:avLst/>
          </a:prstGeom>
        </p:spPr>
      </p:pic>
      <p:pic>
        <p:nvPicPr>
          <p:cNvPr id="44" name="เฉลย 1">
            <a:extLst>
              <a:ext uri="{FF2B5EF4-FFF2-40B4-BE49-F238E27FC236}">
                <a16:creationId xmlns:a16="http://schemas.microsoft.com/office/drawing/2014/main" id="{E5C57520-6855-485E-B5F3-19345D7042F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0691" y="1586496"/>
            <a:ext cx="3544013" cy="1299399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A6353DA3-CDFE-4290-BC9A-3C8B78726BBA}"/>
              </a:ext>
            </a:extLst>
          </p:cNvPr>
          <p:cNvSpPr/>
          <p:nvPr/>
        </p:nvSpPr>
        <p:spPr>
          <a:xfrm>
            <a:off x="6665502" y="1463815"/>
            <a:ext cx="4205697" cy="1501169"/>
          </a:xfrm>
          <a:prstGeom prst="rect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6" name="ตัวเลือก 3">
            <a:extLst>
              <a:ext uri="{FF2B5EF4-FFF2-40B4-BE49-F238E27FC236}">
                <a16:creationId xmlns:a16="http://schemas.microsoft.com/office/drawing/2014/main" id="{453875A3-1D8C-4982-A995-D747738911F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4267" y="4759937"/>
            <a:ext cx="3362924" cy="1233003"/>
          </a:xfrm>
          <a:prstGeom prst="rect">
            <a:avLst/>
          </a:prstGeom>
        </p:spPr>
      </p:pic>
      <p:pic>
        <p:nvPicPr>
          <p:cNvPr id="47" name="ตัวเลือก 2">
            <a:extLst>
              <a:ext uri="{FF2B5EF4-FFF2-40B4-BE49-F238E27FC236}">
                <a16:creationId xmlns:a16="http://schemas.microsoft.com/office/drawing/2014/main" id="{89959CC8-1268-46F2-BC53-87088F2AE47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0014" y="3856177"/>
            <a:ext cx="1866900" cy="1009651"/>
          </a:xfrm>
          <a:prstGeom prst="rect">
            <a:avLst/>
          </a:prstGeom>
        </p:spPr>
      </p:pic>
      <p:pic>
        <p:nvPicPr>
          <p:cNvPr id="48" name="ตัวเลือก 1">
            <a:extLst>
              <a:ext uri="{FF2B5EF4-FFF2-40B4-BE49-F238E27FC236}">
                <a16:creationId xmlns:a16="http://schemas.microsoft.com/office/drawing/2014/main" id="{AB0E8C46-DFBC-4F11-A605-463C2F81102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8580" y="2741380"/>
            <a:ext cx="1927860" cy="1117655"/>
          </a:xfrm>
          <a:prstGeom prst="rect">
            <a:avLst/>
          </a:prstGeom>
        </p:spPr>
      </p:pic>
      <p:pic>
        <p:nvPicPr>
          <p:cNvPr id="51" name="Picture 5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825D101-69DF-41B6-AC66-668E1A6325D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pic>
        <p:nvPicPr>
          <p:cNvPr id="52" name="check">
            <a:extLst>
              <a:ext uri="{FF2B5EF4-FFF2-40B4-BE49-F238E27FC236}">
                <a16:creationId xmlns:a16="http://schemas.microsoft.com/office/drawing/2014/main" id="{E744ECB1-E69E-488D-9BE0-526E9D77ED4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pic>
        <p:nvPicPr>
          <p:cNvPr id="71" name="teacher guide">
            <a:extLst>
              <a:ext uri="{FF2B5EF4-FFF2-40B4-BE49-F238E27FC236}">
                <a16:creationId xmlns:a16="http://schemas.microsoft.com/office/drawing/2014/main" id="{2F7250A3-2B58-4233-ADA2-BC8FE0A8BF5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49" name="dropdown">
            <a:extLst>
              <a:ext uri="{FF2B5EF4-FFF2-40B4-BE49-F238E27FC236}">
                <a16:creationId xmlns:a16="http://schemas.microsoft.com/office/drawing/2014/main" id="{8D1BE7D6-2335-4A19-AD7D-03221A4BD9E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4906" y="1575671"/>
            <a:ext cx="3560865" cy="1304194"/>
          </a:xfrm>
          <a:prstGeom prst="rect">
            <a:avLst/>
          </a:prstGeom>
        </p:spPr>
      </p:pic>
      <p:pic>
        <p:nvPicPr>
          <p:cNvPr id="55" name="คำตอบ 3">
            <a:extLst>
              <a:ext uri="{FF2B5EF4-FFF2-40B4-BE49-F238E27FC236}">
                <a16:creationId xmlns:a16="http://schemas.microsoft.com/office/drawing/2014/main" id="{9A3F70FE-7458-4FBB-B32A-7D68A86E133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0934" y="1727235"/>
            <a:ext cx="1262266" cy="1005219"/>
          </a:xfrm>
          <a:prstGeom prst="rect">
            <a:avLst/>
          </a:prstGeom>
        </p:spPr>
      </p:pic>
      <p:pic>
        <p:nvPicPr>
          <p:cNvPr id="62" name="คำตอบ 2">
            <a:extLst>
              <a:ext uri="{FF2B5EF4-FFF2-40B4-BE49-F238E27FC236}">
                <a16:creationId xmlns:a16="http://schemas.microsoft.com/office/drawing/2014/main" id="{0F9739D3-FBE0-4D73-9C24-9A626ED09C5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0934" y="1730340"/>
            <a:ext cx="1238802" cy="986534"/>
          </a:xfrm>
          <a:prstGeom prst="rect">
            <a:avLst/>
          </a:prstGeom>
        </p:spPr>
      </p:pic>
      <p:pic>
        <p:nvPicPr>
          <p:cNvPr id="63" name="คำตอบ 1">
            <a:extLst>
              <a:ext uri="{FF2B5EF4-FFF2-40B4-BE49-F238E27FC236}">
                <a16:creationId xmlns:a16="http://schemas.microsoft.com/office/drawing/2014/main" id="{55EE5728-5D64-444B-85C9-16D6C6CE352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0934" y="1728473"/>
            <a:ext cx="1205209" cy="959783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EE01EDE3-9536-438B-8B9D-D74B095A85F6}"/>
              </a:ext>
            </a:extLst>
          </p:cNvPr>
          <p:cNvSpPr/>
          <p:nvPr/>
        </p:nvSpPr>
        <p:spPr>
          <a:xfrm>
            <a:off x="7774898" y="1781651"/>
            <a:ext cx="1559602" cy="914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37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45" grpId="0" animBg="1"/>
      <p:bldP spid="64" grpId="0" animBg="1"/>
      <p:bldP spid="64" grpId="1" animBg="1"/>
      <p:bldP spid="64" grpId="2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94">
            <a:extLst>
              <a:ext uri="{FF2B5EF4-FFF2-40B4-BE49-F238E27FC236}">
                <a16:creationId xmlns:a16="http://schemas.microsoft.com/office/drawing/2014/main" id="{6F57D338-3FAA-4FB5-BC7D-10ABE86F14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D6A4C58E-5489-41AC-90E4-CFCB436A41D3}"/>
              </a:ext>
            </a:extLst>
          </p:cNvPr>
          <p:cNvSpPr/>
          <p:nvPr/>
        </p:nvSpPr>
        <p:spPr>
          <a:xfrm>
            <a:off x="611693" y="736600"/>
            <a:ext cx="10968614" cy="5384800"/>
          </a:xfrm>
          <a:prstGeom prst="roundRect">
            <a:avLst>
              <a:gd name="adj" fmla="val 5880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71DB37-5A29-4875-81DC-CA6C1190E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4739838-C52D-4728-BBBC-4CB04CA115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8" name="teacher guide">
            <a:extLst>
              <a:ext uri="{FF2B5EF4-FFF2-40B4-BE49-F238E27FC236}">
                <a16:creationId xmlns:a16="http://schemas.microsoft.com/office/drawing/2014/main" id="{CDA96238-8C32-4108-89AC-EA4FBCB09C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E3592BB5-078B-4860-AE71-2528027A71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40" y="0"/>
            <a:ext cx="1197429" cy="12518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C77D7C3-338D-4EAE-B3B7-01B59B3269A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384" y="2166257"/>
            <a:ext cx="4246666" cy="2173513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8893FA1-D350-4035-BBCD-818B428622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ECF5FC7-C158-4134-9E1C-9415A3DDDC0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8851" y="1885309"/>
            <a:ext cx="1079555" cy="2127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00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5FEB149E-366A-49A1-9E13-BAD914D139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13ECF6-4BAA-4848-ADE5-F21607673D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0" name="teacher guide">
            <a:extLst>
              <a:ext uri="{FF2B5EF4-FFF2-40B4-BE49-F238E27FC236}">
                <a16:creationId xmlns:a16="http://schemas.microsoft.com/office/drawing/2014/main" id="{DF9451DA-D972-410B-8E0A-B01941055C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2F139E81-4F15-461D-992D-B1E0C74FAC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52963B1-D6EE-478E-8223-746E4347301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8731" y="1242191"/>
            <a:ext cx="3427869" cy="1429503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ACEA53AF-04B1-4A1F-9318-DD35598081E5}"/>
              </a:ext>
            </a:extLst>
          </p:cNvPr>
          <p:cNvSpPr txBox="1"/>
          <p:nvPr/>
        </p:nvSpPr>
        <p:spPr>
          <a:xfrm>
            <a:off x="3461325" y="3543468"/>
            <a:ext cx="11165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5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</a:t>
            </a: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3D0ECA21-8934-45BA-92FD-816398023D95}"/>
              </a:ext>
            </a:extLst>
          </p:cNvPr>
          <p:cNvSpPr/>
          <p:nvPr/>
        </p:nvSpPr>
        <p:spPr>
          <a:xfrm>
            <a:off x="2158516" y="4073751"/>
            <a:ext cx="1195345" cy="1194949"/>
          </a:xfrm>
          <a:prstGeom prst="roundRect">
            <a:avLst>
              <a:gd name="adj" fmla="val 17533"/>
            </a:avLst>
          </a:prstGeom>
          <a:solidFill>
            <a:schemeClr val="bg1"/>
          </a:solidFill>
          <a:ln w="38100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4029C3C-CFA6-4254-95C7-0B083B34B535}"/>
              </a:ext>
            </a:extLst>
          </p:cNvPr>
          <p:cNvSpPr/>
          <p:nvPr/>
        </p:nvSpPr>
        <p:spPr>
          <a:xfrm>
            <a:off x="4685362" y="4073751"/>
            <a:ext cx="1195345" cy="1194949"/>
          </a:xfrm>
          <a:prstGeom prst="roundRect">
            <a:avLst>
              <a:gd name="adj" fmla="val 17533"/>
            </a:avLst>
          </a:prstGeom>
          <a:solidFill>
            <a:schemeClr val="bg1"/>
          </a:solidFill>
          <a:ln w="38100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1D8E880-B701-449A-A6F8-1242712E0064}"/>
              </a:ext>
            </a:extLst>
          </p:cNvPr>
          <p:cNvSpPr/>
          <p:nvPr/>
        </p:nvSpPr>
        <p:spPr>
          <a:xfrm>
            <a:off x="3458877" y="3302000"/>
            <a:ext cx="1147993" cy="749524"/>
          </a:xfrm>
          <a:prstGeom prst="roundRect">
            <a:avLst>
              <a:gd name="adj" fmla="val 17533"/>
            </a:avLst>
          </a:prstGeom>
          <a:solidFill>
            <a:schemeClr val="bg1"/>
          </a:solidFill>
          <a:ln w="38100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" name="เฉลย 3">
            <a:extLst>
              <a:ext uri="{FF2B5EF4-FFF2-40B4-BE49-F238E27FC236}">
                <a16:creationId xmlns:a16="http://schemas.microsoft.com/office/drawing/2014/main" id="{3A0B6FCB-1586-493B-B7EC-1CA030AF57D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3507" y="1580786"/>
            <a:ext cx="3498728" cy="1283583"/>
          </a:xfrm>
          <a:prstGeom prst="rect">
            <a:avLst/>
          </a:prstGeom>
        </p:spPr>
      </p:pic>
      <p:pic>
        <p:nvPicPr>
          <p:cNvPr id="29" name="เฉลย 2">
            <a:extLst>
              <a:ext uri="{FF2B5EF4-FFF2-40B4-BE49-F238E27FC236}">
                <a16:creationId xmlns:a16="http://schemas.microsoft.com/office/drawing/2014/main" id="{9FF43555-68C7-41A3-B37A-C05B561DE0D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3507" y="1580786"/>
            <a:ext cx="3504590" cy="1283583"/>
          </a:xfrm>
          <a:prstGeom prst="rect">
            <a:avLst/>
          </a:prstGeom>
        </p:spPr>
      </p:pic>
      <p:pic>
        <p:nvPicPr>
          <p:cNvPr id="30" name="เฉลย 1">
            <a:extLst>
              <a:ext uri="{FF2B5EF4-FFF2-40B4-BE49-F238E27FC236}">
                <a16:creationId xmlns:a16="http://schemas.microsoft.com/office/drawing/2014/main" id="{CC1E966E-2C70-4868-A489-A7267A3F3DB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3507" y="1580786"/>
            <a:ext cx="3498728" cy="1283583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5750505E-C876-4B79-A63F-5A10F129D6F3}"/>
              </a:ext>
            </a:extLst>
          </p:cNvPr>
          <p:cNvSpPr/>
          <p:nvPr/>
        </p:nvSpPr>
        <p:spPr>
          <a:xfrm>
            <a:off x="6861149" y="1459558"/>
            <a:ext cx="3893937" cy="1546859"/>
          </a:xfrm>
          <a:prstGeom prst="rect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ตัวเลือก 3">
            <a:extLst>
              <a:ext uri="{FF2B5EF4-FFF2-40B4-BE49-F238E27FC236}">
                <a16:creationId xmlns:a16="http://schemas.microsoft.com/office/drawing/2014/main" id="{F88C482E-ADB4-4D11-96C1-77C164B8187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3649" y="4915046"/>
            <a:ext cx="1993901" cy="1085850"/>
          </a:xfrm>
          <a:prstGeom prst="rect">
            <a:avLst/>
          </a:prstGeom>
        </p:spPr>
      </p:pic>
      <p:pic>
        <p:nvPicPr>
          <p:cNvPr id="33" name="ตัวเลือก 2">
            <a:extLst>
              <a:ext uri="{FF2B5EF4-FFF2-40B4-BE49-F238E27FC236}">
                <a16:creationId xmlns:a16="http://schemas.microsoft.com/office/drawing/2014/main" id="{A3A40F39-7E9E-460C-B936-DF52046B8E5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0" y="3841896"/>
            <a:ext cx="1987550" cy="1079500"/>
          </a:xfrm>
          <a:prstGeom prst="rect">
            <a:avLst/>
          </a:prstGeom>
        </p:spPr>
      </p:pic>
      <p:pic>
        <p:nvPicPr>
          <p:cNvPr id="34" name="ตัวเลือก 1">
            <a:extLst>
              <a:ext uri="{FF2B5EF4-FFF2-40B4-BE49-F238E27FC236}">
                <a16:creationId xmlns:a16="http://schemas.microsoft.com/office/drawing/2014/main" id="{CE2665B5-6DBD-4858-A75A-AE3F0979FBE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4600" y="2673597"/>
            <a:ext cx="2000250" cy="1180999"/>
          </a:xfrm>
          <a:prstGeom prst="rect">
            <a:avLst/>
          </a:prstGeom>
        </p:spPr>
      </p:pic>
      <p:pic>
        <p:nvPicPr>
          <p:cNvPr id="36" name="Picture 3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D2639F9-9276-49FC-A030-EAFF2121084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pic>
        <p:nvPicPr>
          <p:cNvPr id="37" name="check">
            <a:extLst>
              <a:ext uri="{FF2B5EF4-FFF2-40B4-BE49-F238E27FC236}">
                <a16:creationId xmlns:a16="http://schemas.microsoft.com/office/drawing/2014/main" id="{BC6DCDD3-4D63-472F-BB54-B0EA486A8A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13678"/>
            <a:ext cx="944295" cy="491550"/>
          </a:xfrm>
          <a:prstGeom prst="rect">
            <a:avLst/>
          </a:prstGeom>
        </p:spPr>
      </p:pic>
      <p:pic>
        <p:nvPicPr>
          <p:cNvPr id="35" name="dropdown">
            <a:extLst>
              <a:ext uri="{FF2B5EF4-FFF2-40B4-BE49-F238E27FC236}">
                <a16:creationId xmlns:a16="http://schemas.microsoft.com/office/drawing/2014/main" id="{B6B12902-33C8-4013-A7E8-2250D7A3B78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5749" y="1582027"/>
            <a:ext cx="3517521" cy="1288319"/>
          </a:xfrm>
          <a:prstGeom prst="rect">
            <a:avLst/>
          </a:prstGeom>
        </p:spPr>
      </p:pic>
      <p:pic>
        <p:nvPicPr>
          <p:cNvPr id="38" name="คำตอบ 3">
            <a:extLst>
              <a:ext uri="{FF2B5EF4-FFF2-40B4-BE49-F238E27FC236}">
                <a16:creationId xmlns:a16="http://schemas.microsoft.com/office/drawing/2014/main" id="{21332ADE-F5DC-4286-B5C1-19C5BEC089B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1260" y="1606163"/>
            <a:ext cx="1544065" cy="1229635"/>
          </a:xfrm>
          <a:prstGeom prst="rect">
            <a:avLst/>
          </a:prstGeom>
        </p:spPr>
      </p:pic>
      <p:pic>
        <p:nvPicPr>
          <p:cNvPr id="39" name="คำตอบ 2">
            <a:extLst>
              <a:ext uri="{FF2B5EF4-FFF2-40B4-BE49-F238E27FC236}">
                <a16:creationId xmlns:a16="http://schemas.microsoft.com/office/drawing/2014/main" id="{AAF3A180-A16D-49EA-AD18-D4D78BE5022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9603" y="1574788"/>
            <a:ext cx="1607379" cy="1280060"/>
          </a:xfrm>
          <a:prstGeom prst="rect">
            <a:avLst/>
          </a:prstGeom>
        </p:spPr>
      </p:pic>
      <p:pic>
        <p:nvPicPr>
          <p:cNvPr id="40" name="คำตอบ 1">
            <a:extLst>
              <a:ext uri="{FF2B5EF4-FFF2-40B4-BE49-F238E27FC236}">
                <a16:creationId xmlns:a16="http://schemas.microsoft.com/office/drawing/2014/main" id="{99E3AF4B-9C81-4A22-880C-FFDE1EBB5956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9971" y="1590443"/>
            <a:ext cx="1566642" cy="1245355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598AB4AC-55FF-4740-9121-0798BBF84674}"/>
              </a:ext>
            </a:extLst>
          </p:cNvPr>
          <p:cNvSpPr/>
          <p:nvPr/>
        </p:nvSpPr>
        <p:spPr>
          <a:xfrm>
            <a:off x="7728556" y="1717821"/>
            <a:ext cx="1636968" cy="983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06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1" grpId="0" animBg="1"/>
      <p:bldP spid="41" grpId="0" animBg="1"/>
      <p:bldP spid="41" grpId="1" animBg="1"/>
      <p:bldP spid="41" grpId="2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94">
            <a:extLst>
              <a:ext uri="{FF2B5EF4-FFF2-40B4-BE49-F238E27FC236}">
                <a16:creationId xmlns:a16="http://schemas.microsoft.com/office/drawing/2014/main" id="{6F57D338-3FAA-4FB5-BC7D-10ABE86F14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0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D6A4C58E-5489-41AC-90E4-CFCB436A41D3}"/>
              </a:ext>
            </a:extLst>
          </p:cNvPr>
          <p:cNvSpPr/>
          <p:nvPr/>
        </p:nvSpPr>
        <p:spPr>
          <a:xfrm>
            <a:off x="611693" y="736600"/>
            <a:ext cx="10968614" cy="5384800"/>
          </a:xfrm>
          <a:prstGeom prst="roundRect">
            <a:avLst>
              <a:gd name="adj" fmla="val 5880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71DB37-5A29-4875-81DC-CA6C1190E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4739838-C52D-4728-BBBC-4CB04CA115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8" name="teacher guide">
            <a:extLst>
              <a:ext uri="{FF2B5EF4-FFF2-40B4-BE49-F238E27FC236}">
                <a16:creationId xmlns:a16="http://schemas.microsoft.com/office/drawing/2014/main" id="{CDA96238-8C32-4108-89AC-EA4FBCB09C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E3592BB5-078B-4860-AE71-2528027A71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40" y="0"/>
            <a:ext cx="1197429" cy="12518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561562A-B1B3-44E3-A256-2B90C386770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8159" y="2558819"/>
            <a:ext cx="4099155" cy="1709445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C63B36E-5BD7-47BB-8F14-1FC6C69B4F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4B9A19E-50E0-4E86-964E-F0B31951BA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6221" y="1934780"/>
            <a:ext cx="2565532" cy="208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1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1723D60-0F1C-484C-9181-C063B8046C5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310552F0-F0C4-4167-987D-B313BED2729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75" name="Group 174">
            <a:extLst>
              <a:ext uri="{FF2B5EF4-FFF2-40B4-BE49-F238E27FC236}">
                <a16:creationId xmlns:a16="http://schemas.microsoft.com/office/drawing/2014/main" id="{9774669B-4D5D-44F1-840F-4DE2500795D0}"/>
              </a:ext>
            </a:extLst>
          </p:cNvPr>
          <p:cNvGrpSpPr/>
          <p:nvPr/>
        </p:nvGrpSpPr>
        <p:grpSpPr>
          <a:xfrm>
            <a:off x="477793" y="2143760"/>
            <a:ext cx="1747520" cy="3829746"/>
            <a:chOff x="477793" y="2219960"/>
            <a:chExt cx="1747520" cy="3829746"/>
          </a:xfrm>
        </p:grpSpPr>
        <p:sp>
          <p:nvSpPr>
            <p:cNvPr id="18" name="Rectangle: Top Corners Rounded 17">
              <a:extLst>
                <a:ext uri="{FF2B5EF4-FFF2-40B4-BE49-F238E27FC236}">
                  <a16:creationId xmlns:a16="http://schemas.microsoft.com/office/drawing/2014/main" id="{0C3079BC-B631-4549-BB18-59F4D12E6B2E}"/>
                </a:ext>
              </a:extLst>
            </p:cNvPr>
            <p:cNvSpPr/>
            <p:nvPr/>
          </p:nvSpPr>
          <p:spPr>
            <a:xfrm>
              <a:off x="477793" y="2219960"/>
              <a:ext cx="1747520" cy="298704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EADE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B42ACB7-3066-4A0D-AF4E-C57DC3ECD308}"/>
                </a:ext>
              </a:extLst>
            </p:cNvPr>
            <p:cNvSpPr/>
            <p:nvPr/>
          </p:nvSpPr>
          <p:spPr>
            <a:xfrm>
              <a:off x="477793" y="5260340"/>
              <a:ext cx="1747520" cy="703580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3DE3E094-5172-4EBA-9B75-15A01B42047A}"/>
                </a:ext>
              </a:extLst>
            </p:cNvPr>
            <p:cNvSpPr/>
            <p:nvPr/>
          </p:nvSpPr>
          <p:spPr>
            <a:xfrm>
              <a:off x="477793" y="6003290"/>
              <a:ext cx="1747520" cy="46416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3" name="Graphic 32">
            <a:extLst>
              <a:ext uri="{FF2B5EF4-FFF2-40B4-BE49-F238E27FC236}">
                <a16:creationId xmlns:a16="http://schemas.microsoft.com/office/drawing/2014/main" id="{6271EA03-7F4A-4475-BECE-2E7503B9438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119493" y="3455245"/>
            <a:ext cx="464120" cy="524658"/>
          </a:xfrm>
          <a:prstGeom prst="rect">
            <a:avLst/>
          </a:prstGeom>
        </p:spPr>
      </p:pic>
      <p:pic>
        <p:nvPicPr>
          <p:cNvPr id="149" name="Graphic 148">
            <a:extLst>
              <a:ext uri="{FF2B5EF4-FFF2-40B4-BE49-F238E27FC236}">
                <a16:creationId xmlns:a16="http://schemas.microsoft.com/office/drawing/2014/main" id="{3676AC5E-796C-4BA1-8A98-3357C485FAE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462" y="5285787"/>
            <a:ext cx="756182" cy="442232"/>
          </a:xfrm>
          <a:prstGeom prst="rect">
            <a:avLst/>
          </a:prstGeom>
        </p:spPr>
      </p:pic>
      <p:grpSp>
        <p:nvGrpSpPr>
          <p:cNvPr id="176" name="Group 175">
            <a:extLst>
              <a:ext uri="{FF2B5EF4-FFF2-40B4-BE49-F238E27FC236}">
                <a16:creationId xmlns:a16="http://schemas.microsoft.com/office/drawing/2014/main" id="{C1C57B6D-8473-4974-9657-5FC1E918D2A3}"/>
              </a:ext>
            </a:extLst>
          </p:cNvPr>
          <p:cNvGrpSpPr/>
          <p:nvPr/>
        </p:nvGrpSpPr>
        <p:grpSpPr>
          <a:xfrm>
            <a:off x="2342153" y="2143760"/>
            <a:ext cx="1747520" cy="3829746"/>
            <a:chOff x="2342153" y="2219960"/>
            <a:chExt cx="1747520" cy="3829746"/>
          </a:xfrm>
        </p:grpSpPr>
        <p:sp>
          <p:nvSpPr>
            <p:cNvPr id="104" name="Rectangle: Top Corners Rounded 103">
              <a:extLst>
                <a:ext uri="{FF2B5EF4-FFF2-40B4-BE49-F238E27FC236}">
                  <a16:creationId xmlns:a16="http://schemas.microsoft.com/office/drawing/2014/main" id="{77B04B94-71F5-417F-99BE-32CDFD5D8DF4}"/>
                </a:ext>
              </a:extLst>
            </p:cNvPr>
            <p:cNvSpPr/>
            <p:nvPr/>
          </p:nvSpPr>
          <p:spPr>
            <a:xfrm>
              <a:off x="2342153" y="2219960"/>
              <a:ext cx="1747520" cy="298704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EADE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5CD0F61E-496A-41CB-98D2-DFEC4DED9232}"/>
                </a:ext>
              </a:extLst>
            </p:cNvPr>
            <p:cNvSpPr/>
            <p:nvPr/>
          </p:nvSpPr>
          <p:spPr>
            <a:xfrm>
              <a:off x="2342153" y="5260340"/>
              <a:ext cx="1747520" cy="703580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6F3620C9-BCCC-44FE-AE14-C75AB969D454}"/>
                </a:ext>
              </a:extLst>
            </p:cNvPr>
            <p:cNvSpPr/>
            <p:nvPr/>
          </p:nvSpPr>
          <p:spPr>
            <a:xfrm>
              <a:off x="2342153" y="6003290"/>
              <a:ext cx="1747520" cy="46416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5" name="Graphic 154">
            <a:extLst>
              <a:ext uri="{FF2B5EF4-FFF2-40B4-BE49-F238E27FC236}">
                <a16:creationId xmlns:a16="http://schemas.microsoft.com/office/drawing/2014/main" id="{56DE3A6C-01B9-40BF-A16C-750DE636EFA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2449" y="5289801"/>
            <a:ext cx="1006928" cy="550769"/>
          </a:xfrm>
          <a:prstGeom prst="rect">
            <a:avLst/>
          </a:prstGeom>
        </p:spPr>
      </p:pic>
      <p:grpSp>
        <p:nvGrpSpPr>
          <p:cNvPr id="177" name="Group 176">
            <a:extLst>
              <a:ext uri="{FF2B5EF4-FFF2-40B4-BE49-F238E27FC236}">
                <a16:creationId xmlns:a16="http://schemas.microsoft.com/office/drawing/2014/main" id="{34BC36E0-D34E-4F3C-9CFA-B547375D7A45}"/>
              </a:ext>
            </a:extLst>
          </p:cNvPr>
          <p:cNvGrpSpPr/>
          <p:nvPr/>
        </p:nvGrpSpPr>
        <p:grpSpPr>
          <a:xfrm>
            <a:off x="4206513" y="2143760"/>
            <a:ext cx="1747520" cy="3829746"/>
            <a:chOff x="4206513" y="2219960"/>
            <a:chExt cx="1747520" cy="3829746"/>
          </a:xfrm>
        </p:grpSpPr>
        <p:sp>
          <p:nvSpPr>
            <p:cNvPr id="113" name="Rectangle: Top Corners Rounded 112">
              <a:extLst>
                <a:ext uri="{FF2B5EF4-FFF2-40B4-BE49-F238E27FC236}">
                  <a16:creationId xmlns:a16="http://schemas.microsoft.com/office/drawing/2014/main" id="{FFD74180-2BF9-4A85-AEBA-1EFDD5AF8857}"/>
                </a:ext>
              </a:extLst>
            </p:cNvPr>
            <p:cNvSpPr/>
            <p:nvPr/>
          </p:nvSpPr>
          <p:spPr>
            <a:xfrm>
              <a:off x="4206513" y="2219960"/>
              <a:ext cx="1747520" cy="298704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EADE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E6CFB395-33C1-4385-9166-D4A53FA351E3}"/>
                </a:ext>
              </a:extLst>
            </p:cNvPr>
            <p:cNvSpPr/>
            <p:nvPr/>
          </p:nvSpPr>
          <p:spPr>
            <a:xfrm>
              <a:off x="4206513" y="5260340"/>
              <a:ext cx="1747520" cy="703580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A19858C4-6D49-46F6-AA80-950FEB754863}"/>
                </a:ext>
              </a:extLst>
            </p:cNvPr>
            <p:cNvSpPr/>
            <p:nvPr/>
          </p:nvSpPr>
          <p:spPr>
            <a:xfrm>
              <a:off x="4206513" y="6003290"/>
              <a:ext cx="1747520" cy="46416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Oval 115">
            <a:extLst>
              <a:ext uri="{FF2B5EF4-FFF2-40B4-BE49-F238E27FC236}">
                <a16:creationId xmlns:a16="http://schemas.microsoft.com/office/drawing/2014/main" id="{8F528221-35E6-4E81-B977-E2CC7B06FB2E}"/>
              </a:ext>
            </a:extLst>
          </p:cNvPr>
          <p:cNvSpPr/>
          <p:nvPr/>
        </p:nvSpPr>
        <p:spPr>
          <a:xfrm>
            <a:off x="4807223" y="1874520"/>
            <a:ext cx="546100" cy="546100"/>
          </a:xfrm>
          <a:prstGeom prst="ellipse">
            <a:avLst/>
          </a:prstGeom>
          <a:solidFill>
            <a:schemeClr val="bg1"/>
          </a:solidFill>
          <a:ln>
            <a:solidFill>
              <a:srgbClr val="EADEE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0" name="Picture 109">
            <a:extLst>
              <a:ext uri="{FF2B5EF4-FFF2-40B4-BE49-F238E27FC236}">
                <a16:creationId xmlns:a16="http://schemas.microsoft.com/office/drawing/2014/main" id="{DC6B56CF-35A7-438C-92FB-DE41906D7A7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4931" y="2673055"/>
            <a:ext cx="1230351" cy="1230351"/>
          </a:xfrm>
          <a:prstGeom prst="rect">
            <a:avLst/>
          </a:prstGeom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D5C65EE8-7867-4BA1-8C27-F7F3F8675E5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82519" y="4328840"/>
            <a:ext cx="995509" cy="450670"/>
          </a:xfrm>
          <a:prstGeom prst="rect">
            <a:avLst/>
          </a:prstGeom>
        </p:spPr>
      </p:pic>
      <p:pic>
        <p:nvPicPr>
          <p:cNvPr id="156" name="Graphic 155">
            <a:extLst>
              <a:ext uri="{FF2B5EF4-FFF2-40B4-BE49-F238E27FC236}">
                <a16:creationId xmlns:a16="http://schemas.microsoft.com/office/drawing/2014/main" id="{2DDE1F05-B403-4837-AD9D-E3F5398573CF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2617" y="5418998"/>
            <a:ext cx="575313" cy="306161"/>
          </a:xfrm>
          <a:prstGeom prst="rect">
            <a:avLst/>
          </a:prstGeom>
        </p:spPr>
      </p:pic>
      <p:grpSp>
        <p:nvGrpSpPr>
          <p:cNvPr id="178" name="Group 177">
            <a:extLst>
              <a:ext uri="{FF2B5EF4-FFF2-40B4-BE49-F238E27FC236}">
                <a16:creationId xmlns:a16="http://schemas.microsoft.com/office/drawing/2014/main" id="{8D006883-CE71-43D2-81FF-0E431369F103}"/>
              </a:ext>
            </a:extLst>
          </p:cNvPr>
          <p:cNvGrpSpPr/>
          <p:nvPr/>
        </p:nvGrpSpPr>
        <p:grpSpPr>
          <a:xfrm>
            <a:off x="6070873" y="2143760"/>
            <a:ext cx="1747520" cy="3829746"/>
            <a:chOff x="6070873" y="2219960"/>
            <a:chExt cx="1747520" cy="3829746"/>
          </a:xfrm>
        </p:grpSpPr>
        <p:sp>
          <p:nvSpPr>
            <p:cNvPr id="122" name="Rectangle: Top Corners Rounded 121">
              <a:extLst>
                <a:ext uri="{FF2B5EF4-FFF2-40B4-BE49-F238E27FC236}">
                  <a16:creationId xmlns:a16="http://schemas.microsoft.com/office/drawing/2014/main" id="{70288B87-D538-4448-84B2-FE5E107AE738}"/>
                </a:ext>
              </a:extLst>
            </p:cNvPr>
            <p:cNvSpPr/>
            <p:nvPr/>
          </p:nvSpPr>
          <p:spPr>
            <a:xfrm>
              <a:off x="6070873" y="2219960"/>
              <a:ext cx="1747520" cy="298704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EADE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02FEF820-B3D7-4898-80DF-FC93DF35EFE2}"/>
                </a:ext>
              </a:extLst>
            </p:cNvPr>
            <p:cNvSpPr/>
            <p:nvPr/>
          </p:nvSpPr>
          <p:spPr>
            <a:xfrm>
              <a:off x="6070873" y="5260340"/>
              <a:ext cx="1747520" cy="703580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906EB4E5-306D-4AE3-A8DD-46559E600EFB}"/>
                </a:ext>
              </a:extLst>
            </p:cNvPr>
            <p:cNvSpPr/>
            <p:nvPr/>
          </p:nvSpPr>
          <p:spPr>
            <a:xfrm>
              <a:off x="6070873" y="6003290"/>
              <a:ext cx="1747520" cy="46416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Oval 124">
            <a:extLst>
              <a:ext uri="{FF2B5EF4-FFF2-40B4-BE49-F238E27FC236}">
                <a16:creationId xmlns:a16="http://schemas.microsoft.com/office/drawing/2014/main" id="{A2A16E07-E680-43A3-A3D5-315F3B8B9B13}"/>
              </a:ext>
            </a:extLst>
          </p:cNvPr>
          <p:cNvSpPr/>
          <p:nvPr/>
        </p:nvSpPr>
        <p:spPr>
          <a:xfrm>
            <a:off x="6671583" y="1874520"/>
            <a:ext cx="546100" cy="546100"/>
          </a:xfrm>
          <a:prstGeom prst="ellipse">
            <a:avLst/>
          </a:prstGeom>
          <a:solidFill>
            <a:schemeClr val="bg1"/>
          </a:solidFill>
          <a:ln>
            <a:solidFill>
              <a:srgbClr val="EADEE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9" name="Picture 118">
            <a:extLst>
              <a:ext uri="{FF2B5EF4-FFF2-40B4-BE49-F238E27FC236}">
                <a16:creationId xmlns:a16="http://schemas.microsoft.com/office/drawing/2014/main" id="{364CCF54-BED6-42CA-BC5B-209F154E1B3A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9291" y="2673055"/>
            <a:ext cx="1230351" cy="1230351"/>
          </a:xfrm>
          <a:prstGeom prst="rect">
            <a:avLst/>
          </a:prstGeom>
        </p:spPr>
      </p:pic>
      <p:pic>
        <p:nvPicPr>
          <p:cNvPr id="152" name="Graphic 151">
            <a:extLst>
              <a:ext uri="{FF2B5EF4-FFF2-40B4-BE49-F238E27FC236}">
                <a16:creationId xmlns:a16="http://schemas.microsoft.com/office/drawing/2014/main" id="{64325756-9392-4AAC-B7C1-2C93A9F37E1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530958" y="4324848"/>
            <a:ext cx="827350" cy="450670"/>
          </a:xfrm>
          <a:prstGeom prst="rect">
            <a:avLst/>
          </a:prstGeom>
        </p:spPr>
      </p:pic>
      <p:pic>
        <p:nvPicPr>
          <p:cNvPr id="157" name="Graphic 156">
            <a:extLst>
              <a:ext uri="{FF2B5EF4-FFF2-40B4-BE49-F238E27FC236}">
                <a16:creationId xmlns:a16="http://schemas.microsoft.com/office/drawing/2014/main" id="{AB2AE254-30FB-4A13-9100-505E2995CCE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0116" y="5277078"/>
            <a:ext cx="449035" cy="449035"/>
          </a:xfrm>
          <a:prstGeom prst="rect">
            <a:avLst/>
          </a:prstGeom>
        </p:spPr>
      </p:pic>
      <p:grpSp>
        <p:nvGrpSpPr>
          <p:cNvPr id="179" name="Group 178">
            <a:extLst>
              <a:ext uri="{FF2B5EF4-FFF2-40B4-BE49-F238E27FC236}">
                <a16:creationId xmlns:a16="http://schemas.microsoft.com/office/drawing/2014/main" id="{7973E4EF-C585-48E4-BD27-2CFA0812DFA9}"/>
              </a:ext>
            </a:extLst>
          </p:cNvPr>
          <p:cNvGrpSpPr/>
          <p:nvPr/>
        </p:nvGrpSpPr>
        <p:grpSpPr>
          <a:xfrm>
            <a:off x="7935233" y="2143760"/>
            <a:ext cx="1747520" cy="3829746"/>
            <a:chOff x="7935233" y="2219960"/>
            <a:chExt cx="1747520" cy="3829746"/>
          </a:xfrm>
        </p:grpSpPr>
        <p:sp>
          <p:nvSpPr>
            <p:cNvPr id="131" name="Rectangle: Top Corners Rounded 130">
              <a:extLst>
                <a:ext uri="{FF2B5EF4-FFF2-40B4-BE49-F238E27FC236}">
                  <a16:creationId xmlns:a16="http://schemas.microsoft.com/office/drawing/2014/main" id="{6450F6BB-D25D-4137-B14E-5862BC630959}"/>
                </a:ext>
              </a:extLst>
            </p:cNvPr>
            <p:cNvSpPr/>
            <p:nvPr/>
          </p:nvSpPr>
          <p:spPr>
            <a:xfrm>
              <a:off x="7935233" y="2219960"/>
              <a:ext cx="1747520" cy="298704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EADE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44179F0E-0A4E-462B-8A7C-A8E7C311D8BE}"/>
                </a:ext>
              </a:extLst>
            </p:cNvPr>
            <p:cNvSpPr/>
            <p:nvPr/>
          </p:nvSpPr>
          <p:spPr>
            <a:xfrm>
              <a:off x="7935233" y="5260340"/>
              <a:ext cx="1747520" cy="703580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28C9B2E0-4607-4606-8EF7-01F067ED9307}"/>
                </a:ext>
              </a:extLst>
            </p:cNvPr>
            <p:cNvSpPr/>
            <p:nvPr/>
          </p:nvSpPr>
          <p:spPr>
            <a:xfrm>
              <a:off x="7935233" y="6003290"/>
              <a:ext cx="1747520" cy="46416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Oval 133">
            <a:extLst>
              <a:ext uri="{FF2B5EF4-FFF2-40B4-BE49-F238E27FC236}">
                <a16:creationId xmlns:a16="http://schemas.microsoft.com/office/drawing/2014/main" id="{0D05DEC2-7580-4748-B88D-A895A0F6E7F4}"/>
              </a:ext>
            </a:extLst>
          </p:cNvPr>
          <p:cNvSpPr/>
          <p:nvPr/>
        </p:nvSpPr>
        <p:spPr>
          <a:xfrm>
            <a:off x="8535943" y="1874520"/>
            <a:ext cx="546100" cy="546100"/>
          </a:xfrm>
          <a:prstGeom prst="ellipse">
            <a:avLst/>
          </a:prstGeom>
          <a:solidFill>
            <a:schemeClr val="bg1"/>
          </a:solidFill>
          <a:ln>
            <a:solidFill>
              <a:srgbClr val="EADEE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8" name="Picture 127">
            <a:extLst>
              <a:ext uri="{FF2B5EF4-FFF2-40B4-BE49-F238E27FC236}">
                <a16:creationId xmlns:a16="http://schemas.microsoft.com/office/drawing/2014/main" id="{46B8CEED-53E5-4DC9-8C9E-959308C92105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3651" y="2673055"/>
            <a:ext cx="1230351" cy="1230351"/>
          </a:xfrm>
          <a:prstGeom prst="rect">
            <a:avLst/>
          </a:prstGeom>
        </p:spPr>
      </p:pic>
      <p:pic>
        <p:nvPicPr>
          <p:cNvPr id="153" name="Graphic 152">
            <a:extLst>
              <a:ext uri="{FF2B5EF4-FFF2-40B4-BE49-F238E27FC236}">
                <a16:creationId xmlns:a16="http://schemas.microsoft.com/office/drawing/2014/main" id="{666D823C-343B-4C7F-B53D-2F2D364000C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375139" y="4324848"/>
            <a:ext cx="867708" cy="450670"/>
          </a:xfrm>
          <a:prstGeom prst="rect">
            <a:avLst/>
          </a:prstGeom>
        </p:spPr>
      </p:pic>
      <p:pic>
        <p:nvPicPr>
          <p:cNvPr id="158" name="Graphic 157">
            <a:extLst>
              <a:ext uri="{FF2B5EF4-FFF2-40B4-BE49-F238E27FC236}">
                <a16:creationId xmlns:a16="http://schemas.microsoft.com/office/drawing/2014/main" id="{924913AD-4846-4387-9842-18B598BC21BC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1125" y="5291817"/>
            <a:ext cx="455736" cy="442233"/>
          </a:xfrm>
          <a:prstGeom prst="rect">
            <a:avLst/>
          </a:prstGeom>
        </p:spPr>
      </p:pic>
      <p:grpSp>
        <p:nvGrpSpPr>
          <p:cNvPr id="180" name="Group 179">
            <a:extLst>
              <a:ext uri="{FF2B5EF4-FFF2-40B4-BE49-F238E27FC236}">
                <a16:creationId xmlns:a16="http://schemas.microsoft.com/office/drawing/2014/main" id="{53A8A3F5-8E8F-4022-B9B9-D9C1D7506FAE}"/>
              </a:ext>
            </a:extLst>
          </p:cNvPr>
          <p:cNvGrpSpPr/>
          <p:nvPr/>
        </p:nvGrpSpPr>
        <p:grpSpPr>
          <a:xfrm>
            <a:off x="9799593" y="2143760"/>
            <a:ext cx="1747520" cy="3829746"/>
            <a:chOff x="9799593" y="2219960"/>
            <a:chExt cx="1747520" cy="3829746"/>
          </a:xfrm>
        </p:grpSpPr>
        <p:sp>
          <p:nvSpPr>
            <p:cNvPr id="140" name="Rectangle: Top Corners Rounded 139">
              <a:extLst>
                <a:ext uri="{FF2B5EF4-FFF2-40B4-BE49-F238E27FC236}">
                  <a16:creationId xmlns:a16="http://schemas.microsoft.com/office/drawing/2014/main" id="{C094EE53-55D3-4EFA-9018-7E9367436EBB}"/>
                </a:ext>
              </a:extLst>
            </p:cNvPr>
            <p:cNvSpPr/>
            <p:nvPr/>
          </p:nvSpPr>
          <p:spPr>
            <a:xfrm>
              <a:off x="9799593" y="2219960"/>
              <a:ext cx="1747520" cy="298704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EADE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F9FDBEF5-2A1F-4B69-A505-D992F85A9B35}"/>
                </a:ext>
              </a:extLst>
            </p:cNvPr>
            <p:cNvSpPr/>
            <p:nvPr/>
          </p:nvSpPr>
          <p:spPr>
            <a:xfrm>
              <a:off x="9799593" y="5260340"/>
              <a:ext cx="1747520" cy="703580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2EF6F8FF-882C-4448-B971-A56CF8D989C5}"/>
                </a:ext>
              </a:extLst>
            </p:cNvPr>
            <p:cNvSpPr/>
            <p:nvPr/>
          </p:nvSpPr>
          <p:spPr>
            <a:xfrm>
              <a:off x="9799593" y="6003290"/>
              <a:ext cx="1747520" cy="46416"/>
            </a:xfrm>
            <a:prstGeom prst="rect">
              <a:avLst/>
            </a:prstGeom>
            <a:solidFill>
              <a:srgbClr val="EADEEE"/>
            </a:solidFill>
            <a:ln>
              <a:solidFill>
                <a:srgbClr val="EAD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Oval 142">
            <a:extLst>
              <a:ext uri="{FF2B5EF4-FFF2-40B4-BE49-F238E27FC236}">
                <a16:creationId xmlns:a16="http://schemas.microsoft.com/office/drawing/2014/main" id="{C3154012-A46F-445A-80F5-96FD26095C86}"/>
              </a:ext>
            </a:extLst>
          </p:cNvPr>
          <p:cNvSpPr/>
          <p:nvPr/>
        </p:nvSpPr>
        <p:spPr>
          <a:xfrm>
            <a:off x="10400303" y="1874520"/>
            <a:ext cx="546100" cy="546100"/>
          </a:xfrm>
          <a:prstGeom prst="ellipse">
            <a:avLst/>
          </a:prstGeom>
          <a:solidFill>
            <a:schemeClr val="bg1"/>
          </a:solidFill>
          <a:ln>
            <a:solidFill>
              <a:srgbClr val="EADEE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0F6DFBE3-6048-46E9-93BF-33972A7AC810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011" y="2673055"/>
            <a:ext cx="1230351" cy="1230351"/>
          </a:xfrm>
          <a:prstGeom prst="rect">
            <a:avLst/>
          </a:prstGeom>
        </p:spPr>
      </p:pic>
      <p:pic>
        <p:nvPicPr>
          <p:cNvPr id="154" name="Graphic 153">
            <a:extLst>
              <a:ext uri="{FF2B5EF4-FFF2-40B4-BE49-F238E27FC236}">
                <a16:creationId xmlns:a16="http://schemas.microsoft.com/office/drawing/2014/main" id="{878C7779-6655-4E19-9DDE-0E4451D1EA2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027618" y="4321038"/>
            <a:ext cx="1291470" cy="450670"/>
          </a:xfrm>
          <a:prstGeom prst="rect">
            <a:avLst/>
          </a:prstGeom>
        </p:spPr>
      </p:pic>
      <p:pic>
        <p:nvPicPr>
          <p:cNvPr id="159" name="Graphic 158">
            <a:extLst>
              <a:ext uri="{FF2B5EF4-FFF2-40B4-BE49-F238E27FC236}">
                <a16:creationId xmlns:a16="http://schemas.microsoft.com/office/drawing/2014/main" id="{B8F65D4F-1D65-4308-922A-812034B86F44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7719" y="5285038"/>
            <a:ext cx="891268" cy="440550"/>
          </a:xfrm>
          <a:prstGeom prst="rect">
            <a:avLst/>
          </a:prstGeom>
        </p:spPr>
      </p:pic>
      <p:pic>
        <p:nvPicPr>
          <p:cNvPr id="167" name="Au1">
            <a:extLst>
              <a:ext uri="{FF2B5EF4-FFF2-40B4-BE49-F238E27FC236}">
                <a16:creationId xmlns:a16="http://schemas.microsoft.com/office/drawing/2014/main" id="{20C5AFC3-820F-4945-B7F8-5695F0B5E5B9}"/>
              </a:ext>
            </a:extLst>
          </p:cNvPr>
          <p:cNvPicPr preferRelativeResize="0">
            <a:picLocks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9413" y="1898709"/>
            <a:ext cx="495061" cy="485894"/>
          </a:xfrm>
          <a:prstGeom prst="rect">
            <a:avLst/>
          </a:prstGeom>
        </p:spPr>
      </p:pic>
      <p:pic>
        <p:nvPicPr>
          <p:cNvPr id="182" name="Au2">
            <a:extLst>
              <a:ext uri="{FF2B5EF4-FFF2-40B4-BE49-F238E27FC236}">
                <a16:creationId xmlns:a16="http://schemas.microsoft.com/office/drawing/2014/main" id="{DF93B892-CC62-40FB-9049-09C52C1FED3F}"/>
              </a:ext>
            </a:extLst>
          </p:cNvPr>
          <p:cNvPicPr preferRelativeResize="0">
            <a:picLocks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6313" y="1898709"/>
            <a:ext cx="495061" cy="485894"/>
          </a:xfrm>
          <a:prstGeom prst="rect">
            <a:avLst/>
          </a:prstGeom>
        </p:spPr>
      </p:pic>
      <p:pic>
        <p:nvPicPr>
          <p:cNvPr id="184" name="Au3">
            <a:extLst>
              <a:ext uri="{FF2B5EF4-FFF2-40B4-BE49-F238E27FC236}">
                <a16:creationId xmlns:a16="http://schemas.microsoft.com/office/drawing/2014/main" id="{3ACBE67C-ADE4-4E50-87A9-D716EAF5262C}"/>
              </a:ext>
            </a:extLst>
          </p:cNvPr>
          <p:cNvPicPr preferRelativeResize="0">
            <a:picLocks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5593" y="1898709"/>
            <a:ext cx="495061" cy="485894"/>
          </a:xfrm>
          <a:prstGeom prst="rect">
            <a:avLst/>
          </a:prstGeom>
        </p:spPr>
      </p:pic>
      <p:pic>
        <p:nvPicPr>
          <p:cNvPr id="185" name="Au4">
            <a:extLst>
              <a:ext uri="{FF2B5EF4-FFF2-40B4-BE49-F238E27FC236}">
                <a16:creationId xmlns:a16="http://schemas.microsoft.com/office/drawing/2014/main" id="{C2C03C7D-80EA-461D-AEF8-7D73EC39DFDB}"/>
              </a:ext>
            </a:extLst>
          </p:cNvPr>
          <p:cNvPicPr preferRelativeResize="0">
            <a:picLocks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2493" y="1898709"/>
            <a:ext cx="495061" cy="485894"/>
          </a:xfrm>
          <a:prstGeom prst="rect">
            <a:avLst/>
          </a:prstGeom>
        </p:spPr>
      </p:pic>
      <p:pic>
        <p:nvPicPr>
          <p:cNvPr id="183" name="Picture 182">
            <a:extLst>
              <a:ext uri="{FF2B5EF4-FFF2-40B4-BE49-F238E27FC236}">
                <a16:creationId xmlns:a16="http://schemas.microsoft.com/office/drawing/2014/main" id="{E61B7365-A6BE-455B-BD43-D761A2FCCEB4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869" y="589292"/>
            <a:ext cx="7052262" cy="950553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B7A8CAB-281F-49CC-A2E8-7FD7BD61DD5D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  <p:pic>
        <p:nvPicPr>
          <p:cNvPr id="2" name="ไม้เอก">
            <a:hlinkClick r:id="" action="ppaction://media"/>
            <a:extLst>
              <a:ext uri="{FF2B5EF4-FFF2-40B4-BE49-F238E27FC236}">
                <a16:creationId xmlns:a16="http://schemas.microsoft.com/office/drawing/2014/main" id="{349E2A43-9C61-4400-90A2-CED735DD6D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1095737" y="-20308"/>
            <a:ext cx="609600" cy="609600"/>
          </a:xfrm>
          <a:prstGeom prst="rect">
            <a:avLst/>
          </a:prstGeom>
        </p:spPr>
      </p:pic>
      <p:pic>
        <p:nvPicPr>
          <p:cNvPr id="3" name="ไม้โท">
            <a:hlinkClick r:id="" action="ppaction://media"/>
            <a:extLst>
              <a:ext uri="{FF2B5EF4-FFF2-40B4-BE49-F238E27FC236}">
                <a16:creationId xmlns:a16="http://schemas.microsoft.com/office/drawing/2014/main" id="{053C6852-44FA-455A-A189-5CB1033FF6B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1095737" y="759768"/>
            <a:ext cx="609600" cy="609600"/>
          </a:xfrm>
          <a:prstGeom prst="rect">
            <a:avLst/>
          </a:prstGeom>
        </p:spPr>
      </p:pic>
      <p:pic>
        <p:nvPicPr>
          <p:cNvPr id="4" name="ไม้ตรี">
            <a:hlinkClick r:id="" action="ppaction://media"/>
            <a:extLst>
              <a:ext uri="{FF2B5EF4-FFF2-40B4-BE49-F238E27FC236}">
                <a16:creationId xmlns:a16="http://schemas.microsoft.com/office/drawing/2014/main" id="{50E66EC2-4D6B-4389-8F13-EE7F2255102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1095737" y="1532056"/>
            <a:ext cx="609600" cy="609600"/>
          </a:xfrm>
          <a:prstGeom prst="rect">
            <a:avLst/>
          </a:prstGeom>
        </p:spPr>
      </p:pic>
      <p:pic>
        <p:nvPicPr>
          <p:cNvPr id="5" name="ไม้จัตวา">
            <a:hlinkClick r:id="" action="ppaction://media"/>
            <a:extLst>
              <a:ext uri="{FF2B5EF4-FFF2-40B4-BE49-F238E27FC236}">
                <a16:creationId xmlns:a16="http://schemas.microsoft.com/office/drawing/2014/main" id="{A244BB62-32E8-45BE-B44E-EA820B17D689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1095737" y="23043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80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1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10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12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</p:childTnLst>
        </p:cTn>
      </p:par>
    </p:tnLst>
    <p:bldLst>
      <p:bldP spid="116" grpId="0" animBg="1"/>
      <p:bldP spid="125" grpId="0" animBg="1"/>
      <p:bldP spid="134" grpId="0" animBg="1"/>
      <p:bldP spid="14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D04C222C-8A37-423E-9B66-3E14D89D0C5B}"/>
              </a:ext>
            </a:extLst>
          </p:cNvPr>
          <p:cNvCxnSpPr>
            <a:cxnSpLocks/>
            <a:stCxn id="55" idx="3"/>
            <a:endCxn id="31" idx="1"/>
          </p:cNvCxnSpPr>
          <p:nvPr/>
        </p:nvCxnSpPr>
        <p:spPr>
          <a:xfrm>
            <a:off x="3742511" y="2691413"/>
            <a:ext cx="1813465" cy="2014106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C644956D-F185-42B3-90C4-01A49474C8F7}"/>
              </a:ext>
            </a:extLst>
          </p:cNvPr>
          <p:cNvCxnSpPr>
            <a:stCxn id="29" idx="3"/>
            <a:endCxn id="59" idx="1"/>
          </p:cNvCxnSpPr>
          <p:nvPr/>
        </p:nvCxnSpPr>
        <p:spPr>
          <a:xfrm>
            <a:off x="6636025" y="2287057"/>
            <a:ext cx="1813465" cy="404356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F06C0833-22A7-44F4-821A-275D83D0D8C2}"/>
              </a:ext>
            </a:extLst>
          </p:cNvPr>
          <p:cNvCxnSpPr>
            <a:stCxn id="30" idx="1"/>
            <a:endCxn id="56" idx="3"/>
          </p:cNvCxnSpPr>
          <p:nvPr/>
        </p:nvCxnSpPr>
        <p:spPr>
          <a:xfrm flipH="1">
            <a:off x="3742511" y="3496288"/>
            <a:ext cx="1813465" cy="1718085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74188B37-469C-4D36-AE8B-B26A8682EF6B}"/>
              </a:ext>
            </a:extLst>
          </p:cNvPr>
          <p:cNvCxnSpPr>
            <a:stCxn id="32" idx="3"/>
            <a:endCxn id="64" idx="1"/>
          </p:cNvCxnSpPr>
          <p:nvPr/>
        </p:nvCxnSpPr>
        <p:spPr>
          <a:xfrm flipV="1">
            <a:off x="6636025" y="5214373"/>
            <a:ext cx="1813465" cy="70037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3DDD8E3-4CDC-409D-AAF2-ECDE75EF8B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F7F5EB4-C40B-44FD-A67D-9C55DB04A9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9" name="teacher guide">
            <a:extLst>
              <a:ext uri="{FF2B5EF4-FFF2-40B4-BE49-F238E27FC236}">
                <a16:creationId xmlns:a16="http://schemas.microsoft.com/office/drawing/2014/main" id="{0D5D05C0-C67C-44F2-9885-FCBBEC967E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B3B44DD-88DA-4BC1-AB1E-65FC528212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5976" y="1747032"/>
            <a:ext cx="1080049" cy="108004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D9ADB84-03AE-4300-ABE7-C8142CBD53F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5976" y="2956263"/>
            <a:ext cx="1080049" cy="108004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3395DD9-A1CB-4025-843A-6D025D10D13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5976" y="4165494"/>
            <a:ext cx="1080049" cy="108004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3DC5A7A-FADE-45A0-9E6E-406B6AD2971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5976" y="5374726"/>
            <a:ext cx="1080049" cy="1080049"/>
          </a:xfrm>
          <a:prstGeom prst="rect">
            <a:avLst/>
          </a:prstGeom>
        </p:spPr>
      </p:pic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F7935178-D0A4-4B6E-879B-2C1FB25BF6CF}"/>
              </a:ext>
            </a:extLst>
          </p:cNvPr>
          <p:cNvSpPr/>
          <p:nvPr/>
        </p:nvSpPr>
        <p:spPr>
          <a:xfrm>
            <a:off x="1166620" y="1756675"/>
            <a:ext cx="2575891" cy="1869475"/>
          </a:xfrm>
          <a:prstGeom prst="roundRect">
            <a:avLst>
              <a:gd name="adj" fmla="val 9293"/>
            </a:avLst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A541E077-B7C1-42D4-BC6D-E48916B4CDD3}"/>
              </a:ext>
            </a:extLst>
          </p:cNvPr>
          <p:cNvSpPr/>
          <p:nvPr/>
        </p:nvSpPr>
        <p:spPr>
          <a:xfrm>
            <a:off x="1020044" y="1593849"/>
            <a:ext cx="887842" cy="487274"/>
          </a:xfrm>
          <a:prstGeom prst="roundRect">
            <a:avLst>
              <a:gd name="adj" fmla="val 50000"/>
            </a:avLst>
          </a:prstGeom>
          <a:solidFill>
            <a:srgbClr val="CC0000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โต๊ะ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A0085885-F911-4D13-AC07-232FF66D7392}"/>
              </a:ext>
            </a:extLst>
          </p:cNvPr>
          <p:cNvSpPr/>
          <p:nvPr/>
        </p:nvSpPr>
        <p:spPr>
          <a:xfrm>
            <a:off x="1166620" y="4279635"/>
            <a:ext cx="2575891" cy="1869475"/>
          </a:xfrm>
          <a:prstGeom prst="roundRect">
            <a:avLst>
              <a:gd name="adj" fmla="val 9293"/>
            </a:avLst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4EABD7EE-640E-47E0-8573-A31A3CC9EC51}"/>
              </a:ext>
            </a:extLst>
          </p:cNvPr>
          <p:cNvSpPr/>
          <p:nvPr/>
        </p:nvSpPr>
        <p:spPr>
          <a:xfrm>
            <a:off x="1020044" y="4121336"/>
            <a:ext cx="887842" cy="487274"/>
          </a:xfrm>
          <a:prstGeom prst="roundRect">
            <a:avLst>
              <a:gd name="adj" fmla="val 50000"/>
            </a:avLst>
          </a:prstGeom>
          <a:solidFill>
            <a:srgbClr val="CC0000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เสื้อ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AD32A1BE-F203-47C6-B0E9-6C87B9107ED3}"/>
              </a:ext>
            </a:extLst>
          </p:cNvPr>
          <p:cNvSpPr/>
          <p:nvPr/>
        </p:nvSpPr>
        <p:spPr>
          <a:xfrm>
            <a:off x="8449490" y="1756675"/>
            <a:ext cx="2575891" cy="1869475"/>
          </a:xfrm>
          <a:prstGeom prst="roundRect">
            <a:avLst>
              <a:gd name="adj" fmla="val 9293"/>
            </a:avLst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8EBA22F6-AE64-4C43-894F-71221BC87BB3}"/>
              </a:ext>
            </a:extLst>
          </p:cNvPr>
          <p:cNvSpPr/>
          <p:nvPr/>
        </p:nvSpPr>
        <p:spPr>
          <a:xfrm>
            <a:off x="8302914" y="1593849"/>
            <a:ext cx="887842" cy="487274"/>
          </a:xfrm>
          <a:prstGeom prst="roundRect">
            <a:avLst>
              <a:gd name="adj" fmla="val 50000"/>
            </a:avLst>
          </a:prstGeom>
          <a:solidFill>
            <a:srgbClr val="CC0000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โซ่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FDFDCDFB-30BB-4F25-AB44-D70F4B85C017}"/>
              </a:ext>
            </a:extLst>
          </p:cNvPr>
          <p:cNvSpPr/>
          <p:nvPr/>
        </p:nvSpPr>
        <p:spPr>
          <a:xfrm>
            <a:off x="8449490" y="4279635"/>
            <a:ext cx="2575891" cy="1869475"/>
          </a:xfrm>
          <a:prstGeom prst="roundRect">
            <a:avLst>
              <a:gd name="adj" fmla="val 9293"/>
            </a:avLst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C4EDCA43-F76B-4BC6-A0C8-9D8C4D111403}"/>
              </a:ext>
            </a:extLst>
          </p:cNvPr>
          <p:cNvSpPr/>
          <p:nvPr/>
        </p:nvSpPr>
        <p:spPr>
          <a:xfrm>
            <a:off x="8302914" y="4121336"/>
            <a:ext cx="887842" cy="487274"/>
          </a:xfrm>
          <a:prstGeom prst="roundRect">
            <a:avLst>
              <a:gd name="adj" fmla="val 50000"/>
            </a:avLst>
          </a:prstGeom>
          <a:solidFill>
            <a:srgbClr val="CC0000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เต๋า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55E74A-EC47-499C-B9E1-B8A0E5242CD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335" y="2238048"/>
            <a:ext cx="1788956" cy="9726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585412-0A27-4EBC-A45E-ED58655ABDE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5288" y="1984812"/>
            <a:ext cx="1473996" cy="1376855"/>
          </a:xfrm>
          <a:prstGeom prst="rect">
            <a:avLst/>
          </a:prstGeom>
        </p:spPr>
      </p:pic>
      <p:pic>
        <p:nvPicPr>
          <p:cNvPr id="43" name="Picture 3">
            <a:extLst>
              <a:ext uri="{FF2B5EF4-FFF2-40B4-BE49-F238E27FC236}">
                <a16:creationId xmlns:a16="http://schemas.microsoft.com/office/drawing/2014/main" id="{B21EBA5A-E635-433E-BF16-3FA8B9CA7F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95523" y="4476111"/>
            <a:ext cx="1848678" cy="153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27B719-1C5B-4251-8498-AC764818BDF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6979" y="4563291"/>
            <a:ext cx="1421668" cy="135662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48A7429-C564-4A62-8851-E577DE1FF6E3}"/>
              </a:ext>
            </a:extLst>
          </p:cNvPr>
          <p:cNvGrpSpPr/>
          <p:nvPr/>
        </p:nvGrpSpPr>
        <p:grpSpPr>
          <a:xfrm>
            <a:off x="3250956" y="133351"/>
            <a:ext cx="5690088" cy="1281710"/>
            <a:chOff x="3549163" y="28576"/>
            <a:chExt cx="5690088" cy="1281710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41552C2B-73F0-4A4B-94C7-9A91429038B0}"/>
                </a:ext>
              </a:extLst>
            </p:cNvPr>
            <p:cNvGrpSpPr/>
            <p:nvPr/>
          </p:nvGrpSpPr>
          <p:grpSpPr>
            <a:xfrm>
              <a:off x="3549163" y="118043"/>
              <a:ext cx="5690088" cy="1192243"/>
              <a:chOff x="2711289" y="427382"/>
              <a:chExt cx="4698180" cy="984409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B5F75D1D-506F-4762-9618-24B428F7A783}"/>
                  </a:ext>
                </a:extLst>
              </p:cNvPr>
              <p:cNvGrpSpPr/>
              <p:nvPr/>
            </p:nvGrpSpPr>
            <p:grpSpPr>
              <a:xfrm>
                <a:off x="3041649" y="557635"/>
                <a:ext cx="4367820" cy="726601"/>
                <a:chOff x="3035299" y="557635"/>
                <a:chExt cx="4039538" cy="726601"/>
              </a:xfrm>
            </p:grpSpPr>
            <p:sp>
              <p:nvSpPr>
                <p:cNvPr id="51" name="Rectangle: Rounded Corners 50">
                  <a:extLst>
                    <a:ext uri="{FF2B5EF4-FFF2-40B4-BE49-F238E27FC236}">
                      <a16:creationId xmlns:a16="http://schemas.microsoft.com/office/drawing/2014/main" id="{1386665E-43A2-40DA-95A5-CC5E944A2ADF}"/>
                    </a:ext>
                  </a:extLst>
                </p:cNvPr>
                <p:cNvSpPr/>
                <p:nvPr/>
              </p:nvSpPr>
              <p:spPr>
                <a:xfrm>
                  <a:off x="3035299" y="557635"/>
                  <a:ext cx="4039538" cy="726601"/>
                </a:xfrm>
                <a:prstGeom prst="roundRect">
                  <a:avLst>
                    <a:gd name="adj" fmla="val 27241"/>
                  </a:avLst>
                </a:prstGeom>
                <a:noFill/>
                <a:ln w="12700">
                  <a:solidFill>
                    <a:schemeClr val="accent4">
                      <a:lumMod val="60000"/>
                      <a:lumOff val="4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2" name="Rectangle: Rounded Corners 51">
                  <a:extLst>
                    <a:ext uri="{FF2B5EF4-FFF2-40B4-BE49-F238E27FC236}">
                      <a16:creationId xmlns:a16="http://schemas.microsoft.com/office/drawing/2014/main" id="{82300396-A67F-4DD1-84A8-F01615470E34}"/>
                    </a:ext>
                  </a:extLst>
                </p:cNvPr>
                <p:cNvSpPr/>
                <p:nvPr/>
              </p:nvSpPr>
              <p:spPr>
                <a:xfrm>
                  <a:off x="3073401" y="591287"/>
                  <a:ext cx="3965934" cy="656599"/>
                </a:xfrm>
                <a:prstGeom prst="roundRect">
                  <a:avLst>
                    <a:gd name="adj" fmla="val 26597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5A023DFD-3A34-4A92-861F-3CDBB1A5BFC8}"/>
                  </a:ext>
                </a:extLst>
              </p:cNvPr>
              <p:cNvSpPr txBox="1"/>
              <p:nvPr/>
            </p:nvSpPr>
            <p:spPr>
              <a:xfrm>
                <a:off x="3858196" y="694056"/>
                <a:ext cx="3433304" cy="5209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th-TH" sz="35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จับคู่วรรณยุกต์กับภาพให้ถูกต้อง</a:t>
                </a:r>
                <a:endParaRPr lang="en-GB" sz="35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530B9CB9-6218-4136-B1AB-93876C0FA7CC}"/>
                  </a:ext>
                </a:extLst>
              </p:cNvPr>
              <p:cNvSpPr/>
              <p:nvPr/>
            </p:nvSpPr>
            <p:spPr>
              <a:xfrm>
                <a:off x="2711289" y="4273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8ABCB6F-3AF4-40E0-94FC-052FFB597E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62350" y="28576"/>
              <a:ext cx="1162050" cy="1271588"/>
            </a:xfrm>
            <a:prstGeom prst="ellipse">
              <a:avLst/>
            </a:prstGeom>
          </p:spPr>
        </p:pic>
      </p:grpSp>
      <p:pic>
        <p:nvPicPr>
          <p:cNvPr id="34" name="Graphic 33">
            <a:extLst>
              <a:ext uri="{FF2B5EF4-FFF2-40B4-BE49-F238E27FC236}">
                <a16:creationId xmlns:a16="http://schemas.microsoft.com/office/drawing/2014/main" id="{5C4DC4EB-B3A0-4427-BA01-B6DC2BB0701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716445">
            <a:off x="6404264" y="2383299"/>
            <a:ext cx="354465" cy="448990"/>
          </a:xfrm>
          <a:prstGeom prst="rect">
            <a:avLst/>
          </a:prstGeom>
        </p:spPr>
      </p:pic>
      <p:pic>
        <p:nvPicPr>
          <p:cNvPr id="36" name="Picture 3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9208527-3F1E-4D0B-B689-7BFA3600C5F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69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37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5" grpId="0" animBg="1"/>
      <p:bldP spid="120" grpId="0" animBg="1"/>
      <p:bldP spid="56" grpId="0" animBg="1"/>
      <p:bldP spid="121" grpId="0" animBg="1"/>
      <p:bldP spid="59" grpId="0" animBg="1"/>
      <p:bldP spid="129" grpId="0" animBg="1"/>
      <p:bldP spid="64" grpId="0" animBg="1"/>
      <p:bldP spid="1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0E32BFC-8A26-49A9-927C-F6C38D209A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" y="0"/>
            <a:ext cx="12189630" cy="6857999"/>
          </a:xfrm>
          <a:prstGeom prst="rect">
            <a:avLst/>
          </a:prstGeom>
        </p:spPr>
      </p:pic>
      <p:pic>
        <p:nvPicPr>
          <p:cNvPr id="73" name="teacher guide">
            <a:extLst>
              <a:ext uri="{FF2B5EF4-FFF2-40B4-BE49-F238E27FC236}">
                <a16:creationId xmlns:a16="http://schemas.microsoft.com/office/drawing/2014/main" id="{23DB42CE-2203-4E4E-ACBC-9FCF25E40A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75" name="Picture 7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7B461DF-5514-44BB-954C-A777985329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827A5AC-D74C-45BA-88C3-38AA96C9F9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86" name="Group 85">
            <a:extLst>
              <a:ext uri="{FF2B5EF4-FFF2-40B4-BE49-F238E27FC236}">
                <a16:creationId xmlns:a16="http://schemas.microsoft.com/office/drawing/2014/main" id="{ABE7F227-1F76-4706-BFE8-465D2701E8CA}"/>
              </a:ext>
            </a:extLst>
          </p:cNvPr>
          <p:cNvGrpSpPr/>
          <p:nvPr/>
        </p:nvGrpSpPr>
        <p:grpSpPr>
          <a:xfrm>
            <a:off x="2406255" y="5572225"/>
            <a:ext cx="7379491" cy="1146263"/>
            <a:chOff x="1566863" y="-1918180"/>
            <a:chExt cx="8458212" cy="1313822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08324034-4915-4D08-A518-B858A37690D4}"/>
                </a:ext>
              </a:extLst>
            </p:cNvPr>
            <p:cNvGrpSpPr/>
            <p:nvPr/>
          </p:nvGrpSpPr>
          <p:grpSpPr>
            <a:xfrm>
              <a:off x="1566863" y="-1805135"/>
              <a:ext cx="8458212" cy="1200777"/>
              <a:chOff x="1566863" y="-1805135"/>
              <a:chExt cx="8458212" cy="1200777"/>
            </a:xfrm>
          </p:grpSpPr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F2CB888F-2D33-43B2-A026-7828341BF1E7}"/>
                  </a:ext>
                </a:extLst>
              </p:cNvPr>
              <p:cNvSpPr/>
              <p:nvPr/>
            </p:nvSpPr>
            <p:spPr>
              <a:xfrm>
                <a:off x="2024775" y="-1751429"/>
                <a:ext cx="8000300" cy="1093365"/>
              </a:xfrm>
              <a:prstGeom prst="roundRect">
                <a:avLst>
                  <a:gd name="adj" fmla="val 27241"/>
                </a:avLst>
              </a:prstGeom>
              <a:noFill/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B86B7CD1-3BEF-4988-8F68-3EC933E39F7F}"/>
                  </a:ext>
                </a:extLst>
              </p:cNvPr>
              <p:cNvSpPr/>
              <p:nvPr/>
            </p:nvSpPr>
            <p:spPr>
              <a:xfrm>
                <a:off x="2070498" y="-1712378"/>
                <a:ext cx="7910908" cy="1015263"/>
              </a:xfrm>
              <a:prstGeom prst="roundRect">
                <a:avLst>
                  <a:gd name="adj" fmla="val 26597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037633AC-95BC-4E65-A21F-E3762F9AC00C}"/>
                  </a:ext>
                </a:extLst>
              </p:cNvPr>
              <p:cNvSpPr/>
              <p:nvPr/>
            </p:nvSpPr>
            <p:spPr>
              <a:xfrm>
                <a:off x="1566863" y="-1805135"/>
                <a:ext cx="1200779" cy="1200777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389BE7D0-D5BE-440E-B0DE-AF0C23BB8CE4}"/>
                </a:ext>
              </a:extLst>
            </p:cNvPr>
            <p:cNvSpPr txBox="1"/>
            <p:nvPr/>
          </p:nvSpPr>
          <p:spPr>
            <a:xfrm>
              <a:off x="2870684" y="-1461544"/>
              <a:ext cx="7023384" cy="634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ให้เด็ก ๆ ช่วยเพื่อนตามหาอักษรไทยที่แอบซ่อนอยู่ในรูปนี้</a:t>
              </a:r>
              <a:endParaRPr lang="en-US" sz="3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CB86D9CB-2E22-425D-95A9-B7A45A709B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80675" y="-1918180"/>
              <a:ext cx="1190201" cy="1298346"/>
            </a:xfrm>
            <a:prstGeom prst="ellipse">
              <a:avLst/>
            </a:prstGeom>
          </p:spPr>
        </p:pic>
      </p:grpSp>
      <p:pic>
        <p:nvPicPr>
          <p:cNvPr id="107" name="Graphic 15">
            <a:extLst>
              <a:ext uri="{FF2B5EF4-FFF2-40B4-BE49-F238E27FC236}">
                <a16:creationId xmlns:a16="http://schemas.microsoft.com/office/drawing/2014/main" id="{002762B2-8833-44CF-B7A3-8446A838B06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58" y="1901952"/>
            <a:ext cx="767299" cy="907004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09" name="Graphic 16">
            <a:extLst>
              <a:ext uri="{FF2B5EF4-FFF2-40B4-BE49-F238E27FC236}">
                <a16:creationId xmlns:a16="http://schemas.microsoft.com/office/drawing/2014/main" id="{6FAA1C7E-46D4-42EC-B63F-A249A061B09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7050" y="1897953"/>
            <a:ext cx="385677" cy="421506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12" name="Graphic 17">
            <a:extLst>
              <a:ext uri="{FF2B5EF4-FFF2-40B4-BE49-F238E27FC236}">
                <a16:creationId xmlns:a16="http://schemas.microsoft.com/office/drawing/2014/main" id="{B996574A-1F0F-4ED8-98A0-996142A9E9B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2358" y="676656"/>
            <a:ext cx="514270" cy="640080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16" name="Graphic 18">
            <a:extLst>
              <a:ext uri="{FF2B5EF4-FFF2-40B4-BE49-F238E27FC236}">
                <a16:creationId xmlns:a16="http://schemas.microsoft.com/office/drawing/2014/main" id="{1F41A6AA-789F-47C5-94C0-8E138C5F6D1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3017" y="2994191"/>
            <a:ext cx="797624" cy="746907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19" name="Graphic 19">
            <a:extLst>
              <a:ext uri="{FF2B5EF4-FFF2-40B4-BE49-F238E27FC236}">
                <a16:creationId xmlns:a16="http://schemas.microsoft.com/office/drawing/2014/main" id="{FBAED9B7-4DE0-49BD-9708-8D79301BF91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4525" y="4582966"/>
            <a:ext cx="507627" cy="726269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25" name="Graphic 20">
            <a:extLst>
              <a:ext uri="{FF2B5EF4-FFF2-40B4-BE49-F238E27FC236}">
                <a16:creationId xmlns:a16="http://schemas.microsoft.com/office/drawing/2014/main" id="{6F5FD0BB-4379-4D71-92E3-523FCF33449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8829" y="410146"/>
            <a:ext cx="778903" cy="705422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29" name="Graphic 21">
            <a:extLst>
              <a:ext uri="{FF2B5EF4-FFF2-40B4-BE49-F238E27FC236}">
                <a16:creationId xmlns:a16="http://schemas.microsoft.com/office/drawing/2014/main" id="{9F6E1733-A77F-4C01-8C88-A5DBB8344D72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7950" y="1950343"/>
            <a:ext cx="458304" cy="527681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31" name="Graphic 22">
            <a:extLst>
              <a:ext uri="{FF2B5EF4-FFF2-40B4-BE49-F238E27FC236}">
                <a16:creationId xmlns:a16="http://schemas.microsoft.com/office/drawing/2014/main" id="{A0EE111A-E088-42AA-9CD9-C92CF850E2E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579" y="4847722"/>
            <a:ext cx="695452" cy="676014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34" name="Graphic 23">
            <a:extLst>
              <a:ext uri="{FF2B5EF4-FFF2-40B4-BE49-F238E27FC236}">
                <a16:creationId xmlns:a16="http://schemas.microsoft.com/office/drawing/2014/main" id="{A88D4281-0383-4CA1-AA2F-0EF74DF01FC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4912" y="3397589"/>
            <a:ext cx="485219" cy="314494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40" name="Graphic 24">
            <a:extLst>
              <a:ext uri="{FF2B5EF4-FFF2-40B4-BE49-F238E27FC236}">
                <a16:creationId xmlns:a16="http://schemas.microsoft.com/office/drawing/2014/main" id="{DDA1C0F4-A3B7-47FA-8DAD-1F9716754B6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2644" y="1929384"/>
            <a:ext cx="706517" cy="636079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44" name="Graphic 25">
            <a:extLst>
              <a:ext uri="{FF2B5EF4-FFF2-40B4-BE49-F238E27FC236}">
                <a16:creationId xmlns:a16="http://schemas.microsoft.com/office/drawing/2014/main" id="{D5B96F43-FAD9-4567-B05E-307F413AD7E9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4354" y="892683"/>
            <a:ext cx="537136" cy="780669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50" name="Graphic 26">
            <a:extLst>
              <a:ext uri="{FF2B5EF4-FFF2-40B4-BE49-F238E27FC236}">
                <a16:creationId xmlns:a16="http://schemas.microsoft.com/office/drawing/2014/main" id="{FEB3FFA0-80E3-4465-BE0C-AF84ED651580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3103" y="2656884"/>
            <a:ext cx="756664" cy="547930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54" name="Graphic 27">
            <a:extLst>
              <a:ext uri="{FF2B5EF4-FFF2-40B4-BE49-F238E27FC236}">
                <a16:creationId xmlns:a16="http://schemas.microsoft.com/office/drawing/2014/main" id="{BD9E609D-92E1-43A7-AD02-4272CD8D5D2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3251" y="4220870"/>
            <a:ext cx="660343" cy="794613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158" name="Graphic 14">
            <a:extLst>
              <a:ext uri="{FF2B5EF4-FFF2-40B4-BE49-F238E27FC236}">
                <a16:creationId xmlns:a16="http://schemas.microsoft.com/office/drawing/2014/main" id="{B1B149E4-BECE-4A62-B8E9-19617B91AF6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778" y="396196"/>
            <a:ext cx="983613" cy="1122885"/>
          </a:xfrm>
          <a:prstGeom prst="rect">
            <a:avLst/>
          </a:prstGeom>
          <a:effectLst>
            <a:outerShdw blurRad="63500" sx="102000" sy="102000" algn="ctr" rotWithShape="0">
              <a:schemeClr val="bg1">
                <a:lumMod val="75000"/>
                <a:alpha val="80000"/>
              </a:schemeClr>
            </a:outerShdw>
          </a:effectLst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88BB94B4-D3E0-436A-828F-E17CF667C0A5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2644" y="1929384"/>
            <a:ext cx="706517" cy="63332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87D85FB7-9CFC-42A6-ACF0-D9B957B8550C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3251" y="4220870"/>
            <a:ext cx="662727" cy="794613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9993EF0B-5CF2-4FA0-8A6E-16678F09C901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7050" y="1897953"/>
            <a:ext cx="383759" cy="421506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CB5AA35D-FC11-45EC-A6F5-3B03161CB90B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4525" y="4582966"/>
            <a:ext cx="509812" cy="726269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4E3A8A8C-5553-4F87-9A46-8DD9F6038FE0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579" y="4847722"/>
            <a:ext cx="695452" cy="679279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01122DE5-27BA-447B-81E3-935AE383B62B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3103" y="2656884"/>
            <a:ext cx="756665" cy="547930"/>
          </a:xfrm>
          <a:prstGeom prst="rect">
            <a:avLst/>
          </a:prstGeom>
        </p:spPr>
      </p:pic>
      <p:pic>
        <p:nvPicPr>
          <p:cNvPr id="176" name="Picture 175">
            <a:extLst>
              <a:ext uri="{FF2B5EF4-FFF2-40B4-BE49-F238E27FC236}">
                <a16:creationId xmlns:a16="http://schemas.microsoft.com/office/drawing/2014/main" id="{E64F8B6D-9184-47C9-AF89-2711B0594731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8829" y="410146"/>
            <a:ext cx="778904" cy="708095"/>
          </a:xfrm>
          <a:prstGeom prst="rect">
            <a:avLst/>
          </a:prstGeom>
        </p:spPr>
      </p:pic>
      <p:pic>
        <p:nvPicPr>
          <p:cNvPr id="178" name="Picture 177">
            <a:extLst>
              <a:ext uri="{FF2B5EF4-FFF2-40B4-BE49-F238E27FC236}">
                <a16:creationId xmlns:a16="http://schemas.microsoft.com/office/drawing/2014/main" id="{B4E71903-68EE-4504-BA6A-6B7AD0F462A4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7950" y="1950343"/>
            <a:ext cx="457243" cy="526142"/>
          </a:xfrm>
          <a:prstGeom prst="rect">
            <a:avLst/>
          </a:prstGeom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24A468B9-9769-4D8D-84A5-B0D9274F5CA4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58" y="1901952"/>
            <a:ext cx="765486" cy="907004"/>
          </a:xfrm>
          <a:prstGeom prst="rect">
            <a:avLst/>
          </a:prstGeom>
        </p:spPr>
      </p:pic>
      <p:pic>
        <p:nvPicPr>
          <p:cNvPr id="182" name="Picture 181">
            <a:extLst>
              <a:ext uri="{FF2B5EF4-FFF2-40B4-BE49-F238E27FC236}">
                <a16:creationId xmlns:a16="http://schemas.microsoft.com/office/drawing/2014/main" id="{33C9C31D-8319-4F35-9B57-1FA2663EBF78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3017" y="2994191"/>
            <a:ext cx="795095" cy="746908"/>
          </a:xfrm>
          <a:prstGeom prst="rect">
            <a:avLst/>
          </a:prstGeom>
        </p:spPr>
      </p:pic>
      <p:pic>
        <p:nvPicPr>
          <p:cNvPr id="184" name="Picture 183">
            <a:extLst>
              <a:ext uri="{FF2B5EF4-FFF2-40B4-BE49-F238E27FC236}">
                <a16:creationId xmlns:a16="http://schemas.microsoft.com/office/drawing/2014/main" id="{23990A8C-19F2-454F-B3F0-64952A1C480A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4912" y="3397589"/>
            <a:ext cx="485220" cy="316741"/>
          </a:xfrm>
          <a:prstGeom prst="rect">
            <a:avLst/>
          </a:prstGeom>
        </p:spPr>
      </p:pic>
      <p:pic>
        <p:nvPicPr>
          <p:cNvPr id="186" name="Picture 185">
            <a:extLst>
              <a:ext uri="{FF2B5EF4-FFF2-40B4-BE49-F238E27FC236}">
                <a16:creationId xmlns:a16="http://schemas.microsoft.com/office/drawing/2014/main" id="{8B3D41F7-DC47-41F8-AE91-63A313B30C1A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2358" y="676656"/>
            <a:ext cx="514270" cy="636244"/>
          </a:xfrm>
          <a:prstGeom prst="rect">
            <a:avLst/>
          </a:prstGeom>
        </p:spPr>
      </p:pic>
      <p:pic>
        <p:nvPicPr>
          <p:cNvPr id="188" name="Picture 187">
            <a:extLst>
              <a:ext uri="{FF2B5EF4-FFF2-40B4-BE49-F238E27FC236}">
                <a16:creationId xmlns:a16="http://schemas.microsoft.com/office/drawing/2014/main" id="{F18DDFE1-1F7B-45D1-9793-CCA088402995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4354" y="892683"/>
            <a:ext cx="538628" cy="780669"/>
          </a:xfrm>
          <a:prstGeom prst="rect">
            <a:avLst/>
          </a:prstGeom>
        </p:spPr>
      </p:pic>
      <p:pic>
        <p:nvPicPr>
          <p:cNvPr id="190" name="Picture 189">
            <a:extLst>
              <a:ext uri="{FF2B5EF4-FFF2-40B4-BE49-F238E27FC236}">
                <a16:creationId xmlns:a16="http://schemas.microsoft.com/office/drawing/2014/main" id="{0A744134-4A1E-4881-AF2D-DD71E39D2C6D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778" y="396196"/>
            <a:ext cx="983613" cy="1127397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3E555D6-FBD9-4BF6-B66C-AA428A3DB08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24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>
            <a:extLst>
              <a:ext uri="{FF2B5EF4-FFF2-40B4-BE49-F238E27FC236}">
                <a16:creationId xmlns:a16="http://schemas.microsoft.com/office/drawing/2014/main" id="{2949862D-6278-4451-B9BF-97F43CF09C0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863" y="335246"/>
            <a:ext cx="5389397" cy="120074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E8456D5-4E76-4DB8-B18D-CF65C3778FBE}"/>
              </a:ext>
            </a:extLst>
          </p:cNvPr>
          <p:cNvGrpSpPr/>
          <p:nvPr/>
        </p:nvGrpSpPr>
        <p:grpSpPr>
          <a:xfrm>
            <a:off x="1588709" y="1492376"/>
            <a:ext cx="2710322" cy="1554272"/>
            <a:chOff x="1588709" y="1492376"/>
            <a:chExt cx="2710322" cy="1554272"/>
          </a:xfrm>
        </p:grpSpPr>
        <p:sp>
          <p:nvSpPr>
            <p:cNvPr id="207" name="Rectangle: Top Corners Rounded 206">
              <a:extLst>
                <a:ext uri="{FF2B5EF4-FFF2-40B4-BE49-F238E27FC236}">
                  <a16:creationId xmlns:a16="http://schemas.microsoft.com/office/drawing/2014/main" id="{C48C293A-A3ED-4D19-BA70-9237C6470CDA}"/>
                </a:ext>
              </a:extLst>
            </p:cNvPr>
            <p:cNvSpPr/>
            <p:nvPr/>
          </p:nvSpPr>
          <p:spPr>
            <a:xfrm rot="16200000">
              <a:off x="1586791" y="1877972"/>
              <a:ext cx="931016" cy="92718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rgbClr val="00AEEF"/>
            </a:solidFill>
            <a:ln>
              <a:solidFill>
                <a:srgbClr val="00AEE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: Top Corners Rounded 74">
              <a:extLst>
                <a:ext uri="{FF2B5EF4-FFF2-40B4-BE49-F238E27FC236}">
                  <a16:creationId xmlns:a16="http://schemas.microsoft.com/office/drawing/2014/main" id="{3D127BC7-AAB3-4828-A580-956DA4DAB768}"/>
                </a:ext>
              </a:extLst>
            </p:cNvPr>
            <p:cNvSpPr/>
            <p:nvPr/>
          </p:nvSpPr>
          <p:spPr>
            <a:xfrm rot="5400000">
              <a:off x="2964647" y="1472683"/>
              <a:ext cx="931016" cy="1737753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9DDCF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15ADFF1-976E-44C9-A79E-C682D4110674}"/>
                </a:ext>
              </a:extLst>
            </p:cNvPr>
            <p:cNvSpPr txBox="1"/>
            <p:nvPr/>
          </p:nvSpPr>
          <p:spPr>
            <a:xfrm>
              <a:off x="3228053" y="2065348"/>
              <a:ext cx="914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00" b="1" dirty="0">
                  <a:solidFill>
                    <a:srgbClr val="00A1D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ศูนย์</a:t>
              </a:r>
              <a:endParaRPr lang="en-US" sz="3500" b="1" dirty="0">
                <a:solidFill>
                  <a:srgbClr val="00A1DA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3" name="สี่เหลี่ยมผืนผ้า 41">
              <a:extLst>
                <a:ext uri="{FF2B5EF4-FFF2-40B4-BE49-F238E27FC236}">
                  <a16:creationId xmlns:a16="http://schemas.microsoft.com/office/drawing/2014/main" id="{53DCBA85-4665-4EA9-85E7-048EF7092B90}"/>
                </a:ext>
              </a:extLst>
            </p:cNvPr>
            <p:cNvSpPr/>
            <p:nvPr/>
          </p:nvSpPr>
          <p:spPr>
            <a:xfrm>
              <a:off x="1639929" y="1492376"/>
              <a:ext cx="827828" cy="1554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9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๐</a:t>
              </a:r>
              <a:endParaRPr lang="en-US" sz="9500" dirty="0">
                <a:solidFill>
                  <a:schemeClr val="bg1"/>
                </a:solidFill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460FF4AA-384E-40EE-8BEF-68D8A2E66F49}"/>
                </a:ext>
              </a:extLst>
            </p:cNvPr>
            <p:cNvGrpSpPr/>
            <p:nvPr/>
          </p:nvGrpSpPr>
          <p:grpSpPr>
            <a:xfrm rot="16200000">
              <a:off x="2205989" y="2252562"/>
              <a:ext cx="668507" cy="177998"/>
              <a:chOff x="2866151" y="3048391"/>
              <a:chExt cx="850369" cy="226421"/>
            </a:xfrm>
          </p:grpSpPr>
          <p:sp>
            <p:nvSpPr>
              <p:cNvPr id="204" name="Rectangle: Rounded Corners 203">
                <a:extLst>
                  <a:ext uri="{FF2B5EF4-FFF2-40B4-BE49-F238E27FC236}">
                    <a16:creationId xmlns:a16="http://schemas.microsoft.com/office/drawing/2014/main" id="{DEB97AA3-33AE-4B33-B476-16E81F50C83C}"/>
                  </a:ext>
                </a:extLst>
              </p:cNvPr>
              <p:cNvSpPr/>
              <p:nvPr/>
            </p:nvSpPr>
            <p:spPr>
              <a:xfrm>
                <a:off x="2866151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Rectangle: Rounded Corners 204">
                <a:extLst>
                  <a:ext uri="{FF2B5EF4-FFF2-40B4-BE49-F238E27FC236}">
                    <a16:creationId xmlns:a16="http://schemas.microsoft.com/office/drawing/2014/main" id="{C7302061-1B81-4D33-86E4-C21C28734A8A}"/>
                  </a:ext>
                </a:extLst>
              </p:cNvPr>
              <p:cNvSpPr/>
              <p:nvPr/>
            </p:nvSpPr>
            <p:spPr>
              <a:xfrm>
                <a:off x="3623207" y="3048391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768CFAD-F398-48DF-AC5C-D7911D45B0E6}"/>
              </a:ext>
            </a:extLst>
          </p:cNvPr>
          <p:cNvGrpSpPr/>
          <p:nvPr/>
        </p:nvGrpSpPr>
        <p:grpSpPr>
          <a:xfrm>
            <a:off x="1588709" y="2636516"/>
            <a:ext cx="2710322" cy="1554272"/>
            <a:chOff x="1588709" y="2636516"/>
            <a:chExt cx="2710322" cy="1554272"/>
          </a:xfrm>
        </p:grpSpPr>
        <p:sp>
          <p:nvSpPr>
            <p:cNvPr id="208" name="Rectangle: Top Corners Rounded 207">
              <a:extLst>
                <a:ext uri="{FF2B5EF4-FFF2-40B4-BE49-F238E27FC236}">
                  <a16:creationId xmlns:a16="http://schemas.microsoft.com/office/drawing/2014/main" id="{542D5312-8D9F-47CC-8857-B4EFA6634168}"/>
                </a:ext>
              </a:extLst>
            </p:cNvPr>
            <p:cNvSpPr/>
            <p:nvPr/>
          </p:nvSpPr>
          <p:spPr>
            <a:xfrm rot="16200000">
              <a:off x="1586791" y="2995572"/>
              <a:ext cx="931016" cy="92718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rgbClr val="00AEEF"/>
            </a:solidFill>
            <a:ln>
              <a:solidFill>
                <a:srgbClr val="00AEE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Rectangle: Top Corners Rounded 139">
              <a:extLst>
                <a:ext uri="{FF2B5EF4-FFF2-40B4-BE49-F238E27FC236}">
                  <a16:creationId xmlns:a16="http://schemas.microsoft.com/office/drawing/2014/main" id="{7F2C8F26-E155-461F-94C0-3752A1A0A9D6}"/>
                </a:ext>
              </a:extLst>
            </p:cNvPr>
            <p:cNvSpPr/>
            <p:nvPr/>
          </p:nvSpPr>
          <p:spPr>
            <a:xfrm rot="5400000">
              <a:off x="2964647" y="2596633"/>
              <a:ext cx="931016" cy="1737753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9DDCF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C787505E-3DB1-4B7B-A895-F6D8372809FA}"/>
                </a:ext>
              </a:extLst>
            </p:cNvPr>
            <p:cNvSpPr txBox="1"/>
            <p:nvPr/>
          </p:nvSpPr>
          <p:spPr>
            <a:xfrm>
              <a:off x="3228053" y="3189298"/>
              <a:ext cx="914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00" b="1" dirty="0">
                  <a:solidFill>
                    <a:srgbClr val="00A1D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สาม</a:t>
              </a:r>
              <a:endParaRPr lang="en-US" sz="3500" b="1" dirty="0">
                <a:solidFill>
                  <a:srgbClr val="00A1DA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6" name="สี่เหลี่ยมผืนผ้า 41">
              <a:extLst>
                <a:ext uri="{FF2B5EF4-FFF2-40B4-BE49-F238E27FC236}">
                  <a16:creationId xmlns:a16="http://schemas.microsoft.com/office/drawing/2014/main" id="{1A9BC5C2-EF36-4CC1-9180-31DD669CE3FC}"/>
                </a:ext>
              </a:extLst>
            </p:cNvPr>
            <p:cNvSpPr/>
            <p:nvPr/>
          </p:nvSpPr>
          <p:spPr>
            <a:xfrm>
              <a:off x="1639929" y="2636516"/>
              <a:ext cx="827828" cy="1554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9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๓</a:t>
              </a:r>
              <a:endParaRPr lang="en-US" sz="9500" dirty="0">
                <a:solidFill>
                  <a:schemeClr val="bg1"/>
                </a:solidFill>
              </a:endParaRPr>
            </a:p>
          </p:txBody>
        </p:sp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6AD3C58B-CAAF-4EE5-8E5C-3BAB295BA882}"/>
                </a:ext>
              </a:extLst>
            </p:cNvPr>
            <p:cNvGrpSpPr/>
            <p:nvPr/>
          </p:nvGrpSpPr>
          <p:grpSpPr>
            <a:xfrm rot="16200000">
              <a:off x="2205986" y="3370163"/>
              <a:ext cx="668507" cy="177997"/>
              <a:chOff x="2866151" y="3048392"/>
              <a:chExt cx="850369" cy="226420"/>
            </a:xfrm>
          </p:grpSpPr>
          <p:sp>
            <p:nvSpPr>
              <p:cNvPr id="210" name="Rectangle: Rounded Corners 209">
                <a:extLst>
                  <a:ext uri="{FF2B5EF4-FFF2-40B4-BE49-F238E27FC236}">
                    <a16:creationId xmlns:a16="http://schemas.microsoft.com/office/drawing/2014/main" id="{AFAA7114-87A7-440B-BACA-2B97F522E46D}"/>
                  </a:ext>
                </a:extLst>
              </p:cNvPr>
              <p:cNvSpPr/>
              <p:nvPr/>
            </p:nvSpPr>
            <p:spPr>
              <a:xfrm>
                <a:off x="2866151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Rectangle: Rounded Corners 210">
                <a:extLst>
                  <a:ext uri="{FF2B5EF4-FFF2-40B4-BE49-F238E27FC236}">
                    <a16:creationId xmlns:a16="http://schemas.microsoft.com/office/drawing/2014/main" id="{B6A79409-8A6D-4EDB-A4A8-3909E6F5AC8A}"/>
                  </a:ext>
                </a:extLst>
              </p:cNvPr>
              <p:cNvSpPr/>
              <p:nvPr/>
            </p:nvSpPr>
            <p:spPr>
              <a:xfrm>
                <a:off x="3623207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A5E6318-D585-4370-9DD7-FCC90C49792D}"/>
              </a:ext>
            </a:extLst>
          </p:cNvPr>
          <p:cNvGrpSpPr/>
          <p:nvPr/>
        </p:nvGrpSpPr>
        <p:grpSpPr>
          <a:xfrm>
            <a:off x="1588710" y="3758649"/>
            <a:ext cx="2710321" cy="1554272"/>
            <a:chOff x="1588710" y="3758649"/>
            <a:chExt cx="2710321" cy="1554272"/>
          </a:xfrm>
        </p:grpSpPr>
        <p:sp>
          <p:nvSpPr>
            <p:cNvPr id="212" name="Rectangle: Top Corners Rounded 211">
              <a:extLst>
                <a:ext uri="{FF2B5EF4-FFF2-40B4-BE49-F238E27FC236}">
                  <a16:creationId xmlns:a16="http://schemas.microsoft.com/office/drawing/2014/main" id="{6DB95974-5C9F-4456-87F1-858B6B3181C7}"/>
                </a:ext>
              </a:extLst>
            </p:cNvPr>
            <p:cNvSpPr/>
            <p:nvPr/>
          </p:nvSpPr>
          <p:spPr>
            <a:xfrm rot="16200000">
              <a:off x="1586792" y="4125872"/>
              <a:ext cx="931016" cy="92718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rgbClr val="00AEEF"/>
            </a:solidFill>
            <a:ln>
              <a:solidFill>
                <a:srgbClr val="00AEE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Rectangle: Top Corners Rounded 164">
              <a:extLst>
                <a:ext uri="{FF2B5EF4-FFF2-40B4-BE49-F238E27FC236}">
                  <a16:creationId xmlns:a16="http://schemas.microsoft.com/office/drawing/2014/main" id="{DB64BA16-B544-4544-A48D-132B24484E80}"/>
                </a:ext>
              </a:extLst>
            </p:cNvPr>
            <p:cNvSpPr/>
            <p:nvPr/>
          </p:nvSpPr>
          <p:spPr>
            <a:xfrm rot="5400000">
              <a:off x="2964647" y="3720583"/>
              <a:ext cx="931016" cy="1737753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9DDCF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D660F702-4E56-4033-89C8-1F6A6E3A5FFA}"/>
                </a:ext>
              </a:extLst>
            </p:cNvPr>
            <p:cNvSpPr txBox="1"/>
            <p:nvPr/>
          </p:nvSpPr>
          <p:spPr>
            <a:xfrm>
              <a:off x="3228053" y="4313248"/>
              <a:ext cx="914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00" b="1" dirty="0">
                  <a:solidFill>
                    <a:srgbClr val="00A1D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หก</a:t>
              </a:r>
              <a:endParaRPr lang="en-US" sz="3500" b="1" dirty="0">
                <a:solidFill>
                  <a:srgbClr val="00A1DA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9" name="สี่เหลี่ยมผืนผ้า 41">
              <a:extLst>
                <a:ext uri="{FF2B5EF4-FFF2-40B4-BE49-F238E27FC236}">
                  <a16:creationId xmlns:a16="http://schemas.microsoft.com/office/drawing/2014/main" id="{6EF6EF49-4F3A-4BE0-B1E9-D3F105AC8F0D}"/>
                </a:ext>
              </a:extLst>
            </p:cNvPr>
            <p:cNvSpPr/>
            <p:nvPr/>
          </p:nvSpPr>
          <p:spPr>
            <a:xfrm>
              <a:off x="1639929" y="3758649"/>
              <a:ext cx="827828" cy="1554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9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๖</a:t>
              </a:r>
              <a:endParaRPr lang="en-US" sz="9500" dirty="0">
                <a:solidFill>
                  <a:schemeClr val="bg1"/>
                </a:solidFill>
              </a:endParaRPr>
            </a:p>
          </p:txBody>
        </p:sp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CF9FDD28-0626-47C5-A975-1444263F5A0C}"/>
                </a:ext>
              </a:extLst>
            </p:cNvPr>
            <p:cNvGrpSpPr/>
            <p:nvPr/>
          </p:nvGrpSpPr>
          <p:grpSpPr>
            <a:xfrm rot="16200000">
              <a:off x="2205986" y="4500463"/>
              <a:ext cx="668507" cy="177997"/>
              <a:chOff x="2866151" y="3048392"/>
              <a:chExt cx="850369" cy="226420"/>
            </a:xfrm>
          </p:grpSpPr>
          <p:sp>
            <p:nvSpPr>
              <p:cNvPr id="214" name="Rectangle: Rounded Corners 213">
                <a:extLst>
                  <a:ext uri="{FF2B5EF4-FFF2-40B4-BE49-F238E27FC236}">
                    <a16:creationId xmlns:a16="http://schemas.microsoft.com/office/drawing/2014/main" id="{F54A9DD0-DD1E-4835-A090-F6EC7A9E5894}"/>
                  </a:ext>
                </a:extLst>
              </p:cNvPr>
              <p:cNvSpPr/>
              <p:nvPr/>
            </p:nvSpPr>
            <p:spPr>
              <a:xfrm>
                <a:off x="2866151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Rectangle: Rounded Corners 214">
                <a:extLst>
                  <a:ext uri="{FF2B5EF4-FFF2-40B4-BE49-F238E27FC236}">
                    <a16:creationId xmlns:a16="http://schemas.microsoft.com/office/drawing/2014/main" id="{4130F81D-1B0D-4259-84BE-4F9898493468}"/>
                  </a:ext>
                </a:extLst>
              </p:cNvPr>
              <p:cNvSpPr/>
              <p:nvPr/>
            </p:nvSpPr>
            <p:spPr>
              <a:xfrm>
                <a:off x="3623207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F07B88F-993A-4EEF-8E39-35112243C723}"/>
              </a:ext>
            </a:extLst>
          </p:cNvPr>
          <p:cNvGrpSpPr/>
          <p:nvPr/>
        </p:nvGrpSpPr>
        <p:grpSpPr>
          <a:xfrm>
            <a:off x="1588709" y="4888949"/>
            <a:ext cx="2710322" cy="1554272"/>
            <a:chOff x="1588709" y="4888949"/>
            <a:chExt cx="2710322" cy="1554272"/>
          </a:xfrm>
        </p:grpSpPr>
        <p:sp>
          <p:nvSpPr>
            <p:cNvPr id="216" name="Rectangle: Top Corners Rounded 215">
              <a:extLst>
                <a:ext uri="{FF2B5EF4-FFF2-40B4-BE49-F238E27FC236}">
                  <a16:creationId xmlns:a16="http://schemas.microsoft.com/office/drawing/2014/main" id="{FC333147-7677-426B-B395-2F1DE3379864}"/>
                </a:ext>
              </a:extLst>
            </p:cNvPr>
            <p:cNvSpPr/>
            <p:nvPr/>
          </p:nvSpPr>
          <p:spPr>
            <a:xfrm rot="16200000">
              <a:off x="1586791" y="5253156"/>
              <a:ext cx="931016" cy="92718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rgbClr val="00AEEF"/>
            </a:solidFill>
            <a:ln>
              <a:solidFill>
                <a:srgbClr val="00AEE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Rectangle: Top Corners Rounded 189">
              <a:extLst>
                <a:ext uri="{FF2B5EF4-FFF2-40B4-BE49-F238E27FC236}">
                  <a16:creationId xmlns:a16="http://schemas.microsoft.com/office/drawing/2014/main" id="{84157616-1300-41ED-B90F-46F928FAC3D9}"/>
                </a:ext>
              </a:extLst>
            </p:cNvPr>
            <p:cNvSpPr/>
            <p:nvPr/>
          </p:nvSpPr>
          <p:spPr>
            <a:xfrm rot="5400000">
              <a:off x="2964647" y="4844533"/>
              <a:ext cx="931016" cy="1737753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9DDCF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41675A6B-5959-4C5A-A70C-CDA8201B6CF4}"/>
                </a:ext>
              </a:extLst>
            </p:cNvPr>
            <p:cNvSpPr txBox="1"/>
            <p:nvPr/>
          </p:nvSpPr>
          <p:spPr>
            <a:xfrm>
              <a:off x="3228053" y="5437198"/>
              <a:ext cx="914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00" b="1" dirty="0">
                  <a:solidFill>
                    <a:srgbClr val="00A1D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เก้า</a:t>
              </a:r>
              <a:endParaRPr lang="en-US" sz="3500" b="1" dirty="0">
                <a:solidFill>
                  <a:srgbClr val="00A1DA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2" name="สี่เหลี่ยมผืนผ้า 41">
              <a:extLst>
                <a:ext uri="{FF2B5EF4-FFF2-40B4-BE49-F238E27FC236}">
                  <a16:creationId xmlns:a16="http://schemas.microsoft.com/office/drawing/2014/main" id="{111F59C4-7032-4794-B9F4-57A4902026C5}"/>
                </a:ext>
              </a:extLst>
            </p:cNvPr>
            <p:cNvSpPr/>
            <p:nvPr/>
          </p:nvSpPr>
          <p:spPr>
            <a:xfrm>
              <a:off x="1639929" y="4888949"/>
              <a:ext cx="827828" cy="1554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9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๙</a:t>
              </a:r>
              <a:endParaRPr lang="en-US" sz="9500" dirty="0">
                <a:solidFill>
                  <a:schemeClr val="bg1"/>
                </a:solidFill>
              </a:endParaRPr>
            </a:p>
          </p:txBody>
        </p: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1AFC5649-3B9D-4251-9ED0-27F696215D96}"/>
                </a:ext>
              </a:extLst>
            </p:cNvPr>
            <p:cNvGrpSpPr/>
            <p:nvPr/>
          </p:nvGrpSpPr>
          <p:grpSpPr>
            <a:xfrm rot="16200000">
              <a:off x="2205986" y="5627747"/>
              <a:ext cx="668507" cy="177997"/>
              <a:chOff x="2866151" y="3048392"/>
              <a:chExt cx="850369" cy="226420"/>
            </a:xfrm>
          </p:grpSpPr>
          <p:sp>
            <p:nvSpPr>
              <p:cNvPr id="218" name="Rectangle: Rounded Corners 217">
                <a:extLst>
                  <a:ext uri="{FF2B5EF4-FFF2-40B4-BE49-F238E27FC236}">
                    <a16:creationId xmlns:a16="http://schemas.microsoft.com/office/drawing/2014/main" id="{4E325627-4F19-4BE0-BD09-D6B74104E11A}"/>
                  </a:ext>
                </a:extLst>
              </p:cNvPr>
              <p:cNvSpPr/>
              <p:nvPr/>
            </p:nvSpPr>
            <p:spPr>
              <a:xfrm>
                <a:off x="2866151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Rectangle: Rounded Corners 218">
                <a:extLst>
                  <a:ext uri="{FF2B5EF4-FFF2-40B4-BE49-F238E27FC236}">
                    <a16:creationId xmlns:a16="http://schemas.microsoft.com/office/drawing/2014/main" id="{D6BE3E32-FFDD-4321-9FEB-D25CA70FD3C2}"/>
                  </a:ext>
                </a:extLst>
              </p:cNvPr>
              <p:cNvSpPr/>
              <p:nvPr/>
            </p:nvSpPr>
            <p:spPr>
              <a:xfrm>
                <a:off x="3623207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1900259-1E24-4D68-AC08-988C78A321E7}"/>
              </a:ext>
            </a:extLst>
          </p:cNvPr>
          <p:cNvGrpSpPr/>
          <p:nvPr/>
        </p:nvGrpSpPr>
        <p:grpSpPr>
          <a:xfrm>
            <a:off x="4763709" y="1446654"/>
            <a:ext cx="2710322" cy="1554272"/>
            <a:chOff x="4763709" y="1446654"/>
            <a:chExt cx="2710322" cy="1554272"/>
          </a:xfrm>
        </p:grpSpPr>
        <p:sp>
          <p:nvSpPr>
            <p:cNvPr id="220" name="Rectangle: Top Corners Rounded 219">
              <a:extLst>
                <a:ext uri="{FF2B5EF4-FFF2-40B4-BE49-F238E27FC236}">
                  <a16:creationId xmlns:a16="http://schemas.microsoft.com/office/drawing/2014/main" id="{A12CFC8C-8D35-484F-ACE6-9EFEEF4FA14B}"/>
                </a:ext>
              </a:extLst>
            </p:cNvPr>
            <p:cNvSpPr/>
            <p:nvPr/>
          </p:nvSpPr>
          <p:spPr>
            <a:xfrm rot="16200000">
              <a:off x="4761791" y="1878926"/>
              <a:ext cx="931016" cy="92718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rgbClr val="00AEEF"/>
            </a:solidFill>
            <a:ln>
              <a:solidFill>
                <a:srgbClr val="00AEE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: Top Corners Rounded 106">
              <a:extLst>
                <a:ext uri="{FF2B5EF4-FFF2-40B4-BE49-F238E27FC236}">
                  <a16:creationId xmlns:a16="http://schemas.microsoft.com/office/drawing/2014/main" id="{2D3B30E4-5D34-44D6-9D18-129371071648}"/>
                </a:ext>
              </a:extLst>
            </p:cNvPr>
            <p:cNvSpPr/>
            <p:nvPr/>
          </p:nvSpPr>
          <p:spPr>
            <a:xfrm rot="5400000">
              <a:off x="6139647" y="1472683"/>
              <a:ext cx="931016" cy="1737753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9DDCF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05B671B3-8EE7-4AE6-B928-4FBF6F5F96FB}"/>
                </a:ext>
              </a:extLst>
            </p:cNvPr>
            <p:cNvSpPr txBox="1"/>
            <p:nvPr/>
          </p:nvSpPr>
          <p:spPr>
            <a:xfrm>
              <a:off x="6403053" y="2065348"/>
              <a:ext cx="914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00" b="1" dirty="0">
                  <a:solidFill>
                    <a:srgbClr val="00A1D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หนึ่ง</a:t>
              </a:r>
              <a:endParaRPr lang="en-US" sz="3500" b="1" dirty="0">
                <a:solidFill>
                  <a:srgbClr val="00A1DA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4" name="สี่เหลี่ยมผืนผ้า 41">
              <a:extLst>
                <a:ext uri="{FF2B5EF4-FFF2-40B4-BE49-F238E27FC236}">
                  <a16:creationId xmlns:a16="http://schemas.microsoft.com/office/drawing/2014/main" id="{4C3D8BD1-B002-4396-BC35-B6D3583A6A8B}"/>
                </a:ext>
              </a:extLst>
            </p:cNvPr>
            <p:cNvSpPr/>
            <p:nvPr/>
          </p:nvSpPr>
          <p:spPr>
            <a:xfrm>
              <a:off x="4808907" y="1446654"/>
              <a:ext cx="827828" cy="1554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9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๑</a:t>
              </a:r>
              <a:endParaRPr lang="en-US" sz="9500" dirty="0">
                <a:solidFill>
                  <a:schemeClr val="bg1"/>
                </a:solidFill>
              </a:endParaRPr>
            </a:p>
          </p:txBody>
        </p:sp>
        <p:grpSp>
          <p:nvGrpSpPr>
            <p:cNvPr id="221" name="Group 220">
              <a:extLst>
                <a:ext uri="{FF2B5EF4-FFF2-40B4-BE49-F238E27FC236}">
                  <a16:creationId xmlns:a16="http://schemas.microsoft.com/office/drawing/2014/main" id="{006074C3-AD9D-4ADC-892A-4BB71A72D158}"/>
                </a:ext>
              </a:extLst>
            </p:cNvPr>
            <p:cNvGrpSpPr/>
            <p:nvPr/>
          </p:nvGrpSpPr>
          <p:grpSpPr>
            <a:xfrm rot="16200000">
              <a:off x="5377811" y="2253517"/>
              <a:ext cx="668507" cy="177997"/>
              <a:chOff x="2866151" y="3048392"/>
              <a:chExt cx="850369" cy="226420"/>
            </a:xfrm>
          </p:grpSpPr>
          <p:sp>
            <p:nvSpPr>
              <p:cNvPr id="222" name="Rectangle: Rounded Corners 221">
                <a:extLst>
                  <a:ext uri="{FF2B5EF4-FFF2-40B4-BE49-F238E27FC236}">
                    <a16:creationId xmlns:a16="http://schemas.microsoft.com/office/drawing/2014/main" id="{F106F88D-BF59-4B15-8C6F-136A8600729E}"/>
                  </a:ext>
                </a:extLst>
              </p:cNvPr>
              <p:cNvSpPr/>
              <p:nvPr/>
            </p:nvSpPr>
            <p:spPr>
              <a:xfrm>
                <a:off x="2866151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Rectangle: Rounded Corners 222">
                <a:extLst>
                  <a:ext uri="{FF2B5EF4-FFF2-40B4-BE49-F238E27FC236}">
                    <a16:creationId xmlns:a16="http://schemas.microsoft.com/office/drawing/2014/main" id="{DD447141-BF92-4EC5-BABD-D0D13A04F09B}"/>
                  </a:ext>
                </a:extLst>
              </p:cNvPr>
              <p:cNvSpPr/>
              <p:nvPr/>
            </p:nvSpPr>
            <p:spPr>
              <a:xfrm>
                <a:off x="3623207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8DDE493-3F75-47A9-A233-A9019298A814}"/>
              </a:ext>
            </a:extLst>
          </p:cNvPr>
          <p:cNvGrpSpPr/>
          <p:nvPr/>
        </p:nvGrpSpPr>
        <p:grpSpPr>
          <a:xfrm>
            <a:off x="4763709" y="2636516"/>
            <a:ext cx="2710322" cy="1554272"/>
            <a:chOff x="4763709" y="2636516"/>
            <a:chExt cx="2710322" cy="1554272"/>
          </a:xfrm>
        </p:grpSpPr>
        <p:sp>
          <p:nvSpPr>
            <p:cNvPr id="224" name="Rectangle: Top Corners Rounded 223">
              <a:extLst>
                <a:ext uri="{FF2B5EF4-FFF2-40B4-BE49-F238E27FC236}">
                  <a16:creationId xmlns:a16="http://schemas.microsoft.com/office/drawing/2014/main" id="{2B257065-FF21-4283-91E2-EB297E19C537}"/>
                </a:ext>
              </a:extLst>
            </p:cNvPr>
            <p:cNvSpPr/>
            <p:nvPr/>
          </p:nvSpPr>
          <p:spPr>
            <a:xfrm rot="16200000">
              <a:off x="4761791" y="3000971"/>
              <a:ext cx="931016" cy="92718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rgbClr val="00AEEF"/>
            </a:solidFill>
            <a:ln>
              <a:solidFill>
                <a:srgbClr val="00AEE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ectangle: Top Corners Rounded 132">
              <a:extLst>
                <a:ext uri="{FF2B5EF4-FFF2-40B4-BE49-F238E27FC236}">
                  <a16:creationId xmlns:a16="http://schemas.microsoft.com/office/drawing/2014/main" id="{163C49CF-6BAC-420B-8ECC-DC7920F09635}"/>
                </a:ext>
              </a:extLst>
            </p:cNvPr>
            <p:cNvSpPr/>
            <p:nvPr/>
          </p:nvSpPr>
          <p:spPr>
            <a:xfrm rot="5400000">
              <a:off x="6139647" y="2596633"/>
              <a:ext cx="931016" cy="1737753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9DDCF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7FB5FA30-3E4E-4F94-97C0-2DDB4E8BC226}"/>
                </a:ext>
              </a:extLst>
            </p:cNvPr>
            <p:cNvSpPr txBox="1"/>
            <p:nvPr/>
          </p:nvSpPr>
          <p:spPr>
            <a:xfrm>
              <a:off x="6403053" y="3189298"/>
              <a:ext cx="914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00" b="1" dirty="0">
                  <a:solidFill>
                    <a:srgbClr val="00A1D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สี่</a:t>
              </a:r>
              <a:endParaRPr lang="en-US" sz="3500" b="1" dirty="0">
                <a:solidFill>
                  <a:srgbClr val="00A1DA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7" name="สี่เหลี่ยมผืนผ้า 41">
              <a:extLst>
                <a:ext uri="{FF2B5EF4-FFF2-40B4-BE49-F238E27FC236}">
                  <a16:creationId xmlns:a16="http://schemas.microsoft.com/office/drawing/2014/main" id="{B1EF926E-A630-4CA3-B66E-3C0BACB1787C}"/>
                </a:ext>
              </a:extLst>
            </p:cNvPr>
            <p:cNvSpPr/>
            <p:nvPr/>
          </p:nvSpPr>
          <p:spPr>
            <a:xfrm>
              <a:off x="4808907" y="2636516"/>
              <a:ext cx="827828" cy="1554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9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๔</a:t>
              </a:r>
              <a:endParaRPr lang="en-US" sz="9500" dirty="0">
                <a:solidFill>
                  <a:schemeClr val="bg1"/>
                </a:solidFill>
              </a:endParaRPr>
            </a:p>
          </p:txBody>
        </p: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DEADFF9C-3419-4EFE-ACAD-2782534B4E0F}"/>
                </a:ext>
              </a:extLst>
            </p:cNvPr>
            <p:cNvGrpSpPr/>
            <p:nvPr/>
          </p:nvGrpSpPr>
          <p:grpSpPr>
            <a:xfrm rot="16200000">
              <a:off x="5377811" y="3375562"/>
              <a:ext cx="668507" cy="177997"/>
              <a:chOff x="2866151" y="3048392"/>
              <a:chExt cx="850369" cy="226420"/>
            </a:xfrm>
          </p:grpSpPr>
          <p:sp>
            <p:nvSpPr>
              <p:cNvPr id="226" name="Rectangle: Rounded Corners 225">
                <a:extLst>
                  <a:ext uri="{FF2B5EF4-FFF2-40B4-BE49-F238E27FC236}">
                    <a16:creationId xmlns:a16="http://schemas.microsoft.com/office/drawing/2014/main" id="{4C23AF0A-2681-47D4-916B-66A45C6F0824}"/>
                  </a:ext>
                </a:extLst>
              </p:cNvPr>
              <p:cNvSpPr/>
              <p:nvPr/>
            </p:nvSpPr>
            <p:spPr>
              <a:xfrm>
                <a:off x="2866151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Rectangle: Rounded Corners 226">
                <a:extLst>
                  <a:ext uri="{FF2B5EF4-FFF2-40B4-BE49-F238E27FC236}">
                    <a16:creationId xmlns:a16="http://schemas.microsoft.com/office/drawing/2014/main" id="{A525A0F2-E62A-4B50-9D81-9FBFFE8F838F}"/>
                  </a:ext>
                </a:extLst>
              </p:cNvPr>
              <p:cNvSpPr/>
              <p:nvPr/>
            </p:nvSpPr>
            <p:spPr>
              <a:xfrm>
                <a:off x="3623207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3BF13F-28E3-4155-9A7F-F5B69D1E42AE}"/>
              </a:ext>
            </a:extLst>
          </p:cNvPr>
          <p:cNvGrpSpPr/>
          <p:nvPr/>
        </p:nvGrpSpPr>
        <p:grpSpPr>
          <a:xfrm>
            <a:off x="4763709" y="3758649"/>
            <a:ext cx="2710322" cy="1554272"/>
            <a:chOff x="4763709" y="3758649"/>
            <a:chExt cx="2710322" cy="1554272"/>
          </a:xfrm>
        </p:grpSpPr>
        <p:sp>
          <p:nvSpPr>
            <p:cNvPr id="228" name="Rectangle: Top Corners Rounded 227">
              <a:extLst>
                <a:ext uri="{FF2B5EF4-FFF2-40B4-BE49-F238E27FC236}">
                  <a16:creationId xmlns:a16="http://schemas.microsoft.com/office/drawing/2014/main" id="{E27E065F-C1B4-4DB2-ADE2-6B6E23456AC6}"/>
                </a:ext>
              </a:extLst>
            </p:cNvPr>
            <p:cNvSpPr/>
            <p:nvPr/>
          </p:nvSpPr>
          <p:spPr>
            <a:xfrm rot="16200000">
              <a:off x="4761791" y="4124921"/>
              <a:ext cx="931016" cy="92718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rgbClr val="00AEEF"/>
            </a:solidFill>
            <a:ln>
              <a:solidFill>
                <a:srgbClr val="00AEE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Rectangle: Top Corners Rounded 157">
              <a:extLst>
                <a:ext uri="{FF2B5EF4-FFF2-40B4-BE49-F238E27FC236}">
                  <a16:creationId xmlns:a16="http://schemas.microsoft.com/office/drawing/2014/main" id="{F67D509A-F223-40A4-B0DF-8C7E07D01360}"/>
                </a:ext>
              </a:extLst>
            </p:cNvPr>
            <p:cNvSpPr/>
            <p:nvPr/>
          </p:nvSpPr>
          <p:spPr>
            <a:xfrm rot="5400000">
              <a:off x="6139647" y="3720583"/>
              <a:ext cx="931016" cy="1737753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9DDCF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536AF0B1-DFDC-4178-954E-BA7F12BC81B7}"/>
                </a:ext>
              </a:extLst>
            </p:cNvPr>
            <p:cNvSpPr txBox="1"/>
            <p:nvPr/>
          </p:nvSpPr>
          <p:spPr>
            <a:xfrm>
              <a:off x="6403053" y="4313248"/>
              <a:ext cx="914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00" b="1" dirty="0">
                  <a:solidFill>
                    <a:srgbClr val="00A1D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เจ็ด</a:t>
              </a:r>
              <a:endParaRPr lang="en-US" sz="3500" b="1" dirty="0">
                <a:solidFill>
                  <a:srgbClr val="00A1DA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0" name="สี่เหลี่ยมผืนผ้า 41">
              <a:extLst>
                <a:ext uri="{FF2B5EF4-FFF2-40B4-BE49-F238E27FC236}">
                  <a16:creationId xmlns:a16="http://schemas.microsoft.com/office/drawing/2014/main" id="{9893782F-0F88-4041-B5D6-AB33E764F23B}"/>
                </a:ext>
              </a:extLst>
            </p:cNvPr>
            <p:cNvSpPr/>
            <p:nvPr/>
          </p:nvSpPr>
          <p:spPr>
            <a:xfrm>
              <a:off x="4808907" y="3758649"/>
              <a:ext cx="827828" cy="1554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9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๗</a:t>
              </a:r>
              <a:endParaRPr lang="en-US" sz="9500" dirty="0">
                <a:solidFill>
                  <a:schemeClr val="bg1"/>
                </a:solidFill>
              </a:endParaRPr>
            </a:p>
          </p:txBody>
        </p:sp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30DB650F-7878-44B6-80A3-DA5F71B2ECC7}"/>
                </a:ext>
              </a:extLst>
            </p:cNvPr>
            <p:cNvGrpSpPr/>
            <p:nvPr/>
          </p:nvGrpSpPr>
          <p:grpSpPr>
            <a:xfrm rot="16200000">
              <a:off x="5377811" y="4499512"/>
              <a:ext cx="668507" cy="177997"/>
              <a:chOff x="2866151" y="3048392"/>
              <a:chExt cx="850369" cy="226420"/>
            </a:xfrm>
          </p:grpSpPr>
          <p:sp>
            <p:nvSpPr>
              <p:cNvPr id="230" name="Rectangle: Rounded Corners 229">
                <a:extLst>
                  <a:ext uri="{FF2B5EF4-FFF2-40B4-BE49-F238E27FC236}">
                    <a16:creationId xmlns:a16="http://schemas.microsoft.com/office/drawing/2014/main" id="{6CF941FE-F792-4AB4-9AB8-459733209D62}"/>
                  </a:ext>
                </a:extLst>
              </p:cNvPr>
              <p:cNvSpPr/>
              <p:nvPr/>
            </p:nvSpPr>
            <p:spPr>
              <a:xfrm>
                <a:off x="2866151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Rectangle: Rounded Corners 230">
                <a:extLst>
                  <a:ext uri="{FF2B5EF4-FFF2-40B4-BE49-F238E27FC236}">
                    <a16:creationId xmlns:a16="http://schemas.microsoft.com/office/drawing/2014/main" id="{75C2CBD1-54C7-4339-B3B2-E846D0659591}"/>
                  </a:ext>
                </a:extLst>
              </p:cNvPr>
              <p:cNvSpPr/>
              <p:nvPr/>
            </p:nvSpPr>
            <p:spPr>
              <a:xfrm>
                <a:off x="3623207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11F480A-D63B-41BC-B7A1-6660714E9D80}"/>
              </a:ext>
            </a:extLst>
          </p:cNvPr>
          <p:cNvGrpSpPr/>
          <p:nvPr/>
        </p:nvGrpSpPr>
        <p:grpSpPr>
          <a:xfrm>
            <a:off x="7938074" y="1522854"/>
            <a:ext cx="2710957" cy="1554272"/>
            <a:chOff x="7938074" y="1522854"/>
            <a:chExt cx="2710957" cy="1554272"/>
          </a:xfrm>
        </p:grpSpPr>
        <p:sp>
          <p:nvSpPr>
            <p:cNvPr id="232" name="Rectangle: Top Corners Rounded 231">
              <a:extLst>
                <a:ext uri="{FF2B5EF4-FFF2-40B4-BE49-F238E27FC236}">
                  <a16:creationId xmlns:a16="http://schemas.microsoft.com/office/drawing/2014/main" id="{23450825-65A4-4A58-AFE3-F6AF512583F4}"/>
                </a:ext>
              </a:extLst>
            </p:cNvPr>
            <p:cNvSpPr/>
            <p:nvPr/>
          </p:nvSpPr>
          <p:spPr>
            <a:xfrm rot="16200000">
              <a:off x="7936156" y="1877656"/>
              <a:ext cx="931016" cy="92718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rgbClr val="00AEEF"/>
            </a:solidFill>
            <a:ln>
              <a:solidFill>
                <a:srgbClr val="00AEE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: Top Corners Rounded 114">
              <a:extLst>
                <a:ext uri="{FF2B5EF4-FFF2-40B4-BE49-F238E27FC236}">
                  <a16:creationId xmlns:a16="http://schemas.microsoft.com/office/drawing/2014/main" id="{50A254D0-3328-48A8-AFB2-B081F379367C}"/>
                </a:ext>
              </a:extLst>
            </p:cNvPr>
            <p:cNvSpPr/>
            <p:nvPr/>
          </p:nvSpPr>
          <p:spPr>
            <a:xfrm rot="5400000">
              <a:off x="9314647" y="1472683"/>
              <a:ext cx="931016" cy="1737753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9DDCF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83DE8D3F-101A-4A3B-A782-492898360A0A}"/>
                </a:ext>
              </a:extLst>
            </p:cNvPr>
            <p:cNvSpPr txBox="1"/>
            <p:nvPr/>
          </p:nvSpPr>
          <p:spPr>
            <a:xfrm>
              <a:off x="9578053" y="2065348"/>
              <a:ext cx="914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00" b="1" dirty="0">
                  <a:solidFill>
                    <a:srgbClr val="00A1D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สอง</a:t>
              </a:r>
              <a:endParaRPr lang="en-US" sz="3500" b="1" dirty="0">
                <a:solidFill>
                  <a:srgbClr val="00A1DA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5" name="สี่เหลี่ยมผืนผ้า 41">
              <a:extLst>
                <a:ext uri="{FF2B5EF4-FFF2-40B4-BE49-F238E27FC236}">
                  <a16:creationId xmlns:a16="http://schemas.microsoft.com/office/drawing/2014/main" id="{3C663B57-1FB0-438C-8610-AC6699E805A8}"/>
                </a:ext>
              </a:extLst>
            </p:cNvPr>
            <p:cNvSpPr/>
            <p:nvPr/>
          </p:nvSpPr>
          <p:spPr>
            <a:xfrm>
              <a:off x="7993432" y="1522854"/>
              <a:ext cx="827828" cy="1554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9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๒</a:t>
              </a:r>
              <a:endParaRPr lang="en-US" sz="9500" dirty="0">
                <a:solidFill>
                  <a:schemeClr val="bg1"/>
                </a:solidFill>
              </a:endParaRPr>
            </a:p>
          </p:txBody>
        </p: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F7D8E43A-A941-4DE2-9672-368764EA7DAB}"/>
                </a:ext>
              </a:extLst>
            </p:cNvPr>
            <p:cNvGrpSpPr/>
            <p:nvPr/>
          </p:nvGrpSpPr>
          <p:grpSpPr>
            <a:xfrm rot="16200000">
              <a:off x="8552176" y="2252247"/>
              <a:ext cx="668507" cy="177997"/>
              <a:chOff x="2866151" y="3048392"/>
              <a:chExt cx="850369" cy="226420"/>
            </a:xfrm>
          </p:grpSpPr>
          <p:sp>
            <p:nvSpPr>
              <p:cNvPr id="234" name="Rectangle: Rounded Corners 233">
                <a:extLst>
                  <a:ext uri="{FF2B5EF4-FFF2-40B4-BE49-F238E27FC236}">
                    <a16:creationId xmlns:a16="http://schemas.microsoft.com/office/drawing/2014/main" id="{483A98C3-D25B-49B1-8DB7-1E18D5F537A5}"/>
                  </a:ext>
                </a:extLst>
              </p:cNvPr>
              <p:cNvSpPr/>
              <p:nvPr/>
            </p:nvSpPr>
            <p:spPr>
              <a:xfrm>
                <a:off x="2866151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Rectangle: Rounded Corners 234">
                <a:extLst>
                  <a:ext uri="{FF2B5EF4-FFF2-40B4-BE49-F238E27FC236}">
                    <a16:creationId xmlns:a16="http://schemas.microsoft.com/office/drawing/2014/main" id="{4BD852EB-F599-47C4-BA00-EC262B1723ED}"/>
                  </a:ext>
                </a:extLst>
              </p:cNvPr>
              <p:cNvSpPr/>
              <p:nvPr/>
            </p:nvSpPr>
            <p:spPr>
              <a:xfrm>
                <a:off x="3623207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0F3AE46-CA7F-48A1-91A9-30394D93F7CB}"/>
              </a:ext>
            </a:extLst>
          </p:cNvPr>
          <p:cNvGrpSpPr/>
          <p:nvPr/>
        </p:nvGrpSpPr>
        <p:grpSpPr>
          <a:xfrm>
            <a:off x="7938074" y="2636516"/>
            <a:ext cx="2710957" cy="1554272"/>
            <a:chOff x="7938074" y="2636516"/>
            <a:chExt cx="2710957" cy="1554272"/>
          </a:xfrm>
        </p:grpSpPr>
        <p:sp>
          <p:nvSpPr>
            <p:cNvPr id="236" name="Rectangle: Top Corners Rounded 235">
              <a:extLst>
                <a:ext uri="{FF2B5EF4-FFF2-40B4-BE49-F238E27FC236}">
                  <a16:creationId xmlns:a16="http://schemas.microsoft.com/office/drawing/2014/main" id="{E0B2210A-D63D-4478-9D97-60F164AF094B}"/>
                </a:ext>
              </a:extLst>
            </p:cNvPr>
            <p:cNvSpPr/>
            <p:nvPr/>
          </p:nvSpPr>
          <p:spPr>
            <a:xfrm rot="16200000">
              <a:off x="7936156" y="3000971"/>
              <a:ext cx="931016" cy="92718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rgbClr val="00AEEF"/>
            </a:solidFill>
            <a:ln>
              <a:solidFill>
                <a:srgbClr val="00AEE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Top Corners Rounded 125">
              <a:extLst>
                <a:ext uri="{FF2B5EF4-FFF2-40B4-BE49-F238E27FC236}">
                  <a16:creationId xmlns:a16="http://schemas.microsoft.com/office/drawing/2014/main" id="{8FD47ACA-2F0B-4FA6-AD36-C018E4DD64FA}"/>
                </a:ext>
              </a:extLst>
            </p:cNvPr>
            <p:cNvSpPr/>
            <p:nvPr/>
          </p:nvSpPr>
          <p:spPr>
            <a:xfrm rot="5400000">
              <a:off x="9314647" y="2596633"/>
              <a:ext cx="931016" cy="1737753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9DDCF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7165D508-956F-40DB-AC53-0721BC7DCF4D}"/>
                </a:ext>
              </a:extLst>
            </p:cNvPr>
            <p:cNvSpPr txBox="1"/>
            <p:nvPr/>
          </p:nvSpPr>
          <p:spPr>
            <a:xfrm>
              <a:off x="9578053" y="3189298"/>
              <a:ext cx="914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00" b="1" dirty="0">
                  <a:solidFill>
                    <a:srgbClr val="00A1D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ห้า</a:t>
              </a:r>
              <a:endParaRPr lang="en-US" sz="3500" b="1" dirty="0">
                <a:solidFill>
                  <a:srgbClr val="00A1DA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8" name="สี่เหลี่ยมผืนผ้า 41">
              <a:extLst>
                <a:ext uri="{FF2B5EF4-FFF2-40B4-BE49-F238E27FC236}">
                  <a16:creationId xmlns:a16="http://schemas.microsoft.com/office/drawing/2014/main" id="{8543442A-9155-4587-AB3C-1321349DBB9C}"/>
                </a:ext>
              </a:extLst>
            </p:cNvPr>
            <p:cNvSpPr/>
            <p:nvPr/>
          </p:nvSpPr>
          <p:spPr>
            <a:xfrm>
              <a:off x="7993432" y="2636516"/>
              <a:ext cx="827828" cy="1554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9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๕</a:t>
              </a:r>
              <a:endParaRPr lang="en-US" sz="9500" dirty="0">
                <a:solidFill>
                  <a:schemeClr val="bg1"/>
                </a:solidFill>
              </a:endParaRPr>
            </a:p>
          </p:txBody>
        </p:sp>
        <p:grpSp>
          <p:nvGrpSpPr>
            <p:cNvPr id="237" name="Group 236">
              <a:extLst>
                <a:ext uri="{FF2B5EF4-FFF2-40B4-BE49-F238E27FC236}">
                  <a16:creationId xmlns:a16="http://schemas.microsoft.com/office/drawing/2014/main" id="{F0103B14-2920-4E80-AD05-DFAB467C9DB7}"/>
                </a:ext>
              </a:extLst>
            </p:cNvPr>
            <p:cNvGrpSpPr/>
            <p:nvPr/>
          </p:nvGrpSpPr>
          <p:grpSpPr>
            <a:xfrm rot="16200000">
              <a:off x="8552176" y="3375562"/>
              <a:ext cx="668507" cy="177997"/>
              <a:chOff x="2866151" y="3048392"/>
              <a:chExt cx="850369" cy="226420"/>
            </a:xfrm>
          </p:grpSpPr>
          <p:sp>
            <p:nvSpPr>
              <p:cNvPr id="238" name="Rectangle: Rounded Corners 237">
                <a:extLst>
                  <a:ext uri="{FF2B5EF4-FFF2-40B4-BE49-F238E27FC236}">
                    <a16:creationId xmlns:a16="http://schemas.microsoft.com/office/drawing/2014/main" id="{44A1FC43-2670-49F4-ADD4-7340C0DB34F4}"/>
                  </a:ext>
                </a:extLst>
              </p:cNvPr>
              <p:cNvSpPr/>
              <p:nvPr/>
            </p:nvSpPr>
            <p:spPr>
              <a:xfrm>
                <a:off x="2866151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Rectangle: Rounded Corners 238">
                <a:extLst>
                  <a:ext uri="{FF2B5EF4-FFF2-40B4-BE49-F238E27FC236}">
                    <a16:creationId xmlns:a16="http://schemas.microsoft.com/office/drawing/2014/main" id="{0421C413-BE44-4A3C-9505-E16B6308F638}"/>
                  </a:ext>
                </a:extLst>
              </p:cNvPr>
              <p:cNvSpPr/>
              <p:nvPr/>
            </p:nvSpPr>
            <p:spPr>
              <a:xfrm>
                <a:off x="3623207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580FBB-A69D-4D00-992B-3401DD7C0F26}"/>
              </a:ext>
            </a:extLst>
          </p:cNvPr>
          <p:cNvGrpSpPr/>
          <p:nvPr/>
        </p:nvGrpSpPr>
        <p:grpSpPr>
          <a:xfrm>
            <a:off x="7938074" y="3758649"/>
            <a:ext cx="2710957" cy="1554272"/>
            <a:chOff x="7938074" y="3758649"/>
            <a:chExt cx="2710957" cy="1554272"/>
          </a:xfrm>
        </p:grpSpPr>
        <p:sp>
          <p:nvSpPr>
            <p:cNvPr id="240" name="Rectangle: Top Corners Rounded 239">
              <a:extLst>
                <a:ext uri="{FF2B5EF4-FFF2-40B4-BE49-F238E27FC236}">
                  <a16:creationId xmlns:a16="http://schemas.microsoft.com/office/drawing/2014/main" id="{3B821356-F12E-4608-8BA0-0EAD62E3F3A4}"/>
                </a:ext>
              </a:extLst>
            </p:cNvPr>
            <p:cNvSpPr/>
            <p:nvPr/>
          </p:nvSpPr>
          <p:spPr>
            <a:xfrm rot="16200000">
              <a:off x="7936156" y="4124921"/>
              <a:ext cx="931016" cy="927180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rgbClr val="00AEEF"/>
            </a:solidFill>
            <a:ln>
              <a:solidFill>
                <a:srgbClr val="00AEE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: Top Corners Rounded 150">
              <a:extLst>
                <a:ext uri="{FF2B5EF4-FFF2-40B4-BE49-F238E27FC236}">
                  <a16:creationId xmlns:a16="http://schemas.microsoft.com/office/drawing/2014/main" id="{A4E9628C-056E-4A97-8999-373328F49C15}"/>
                </a:ext>
              </a:extLst>
            </p:cNvPr>
            <p:cNvSpPr/>
            <p:nvPr/>
          </p:nvSpPr>
          <p:spPr>
            <a:xfrm rot="5400000">
              <a:off x="9314647" y="3720583"/>
              <a:ext cx="931016" cy="1737753"/>
            </a:xfrm>
            <a:prstGeom prst="round2SameRect">
              <a:avLst>
                <a:gd name="adj1" fmla="val 18993"/>
                <a:gd name="adj2" fmla="val 0"/>
              </a:avLst>
            </a:prstGeom>
            <a:solidFill>
              <a:schemeClr val="bg1"/>
            </a:solidFill>
            <a:ln>
              <a:solidFill>
                <a:srgbClr val="9DDCF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CF080B18-594A-428C-BAB2-7DCF66FD0276}"/>
                </a:ext>
              </a:extLst>
            </p:cNvPr>
            <p:cNvSpPr txBox="1"/>
            <p:nvPr/>
          </p:nvSpPr>
          <p:spPr>
            <a:xfrm>
              <a:off x="9578053" y="4313248"/>
              <a:ext cx="914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500" b="1" dirty="0">
                  <a:solidFill>
                    <a:srgbClr val="00A1DA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แปด</a:t>
              </a:r>
              <a:endParaRPr lang="en-US" sz="3500" b="1" dirty="0">
                <a:solidFill>
                  <a:srgbClr val="00A1DA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1" name="สี่เหลี่ยมผืนผ้า 41">
              <a:extLst>
                <a:ext uri="{FF2B5EF4-FFF2-40B4-BE49-F238E27FC236}">
                  <a16:creationId xmlns:a16="http://schemas.microsoft.com/office/drawing/2014/main" id="{0E09D2D7-B1D5-40B2-B618-8DDDE103D18B}"/>
                </a:ext>
              </a:extLst>
            </p:cNvPr>
            <p:cNvSpPr/>
            <p:nvPr/>
          </p:nvSpPr>
          <p:spPr>
            <a:xfrm>
              <a:off x="7993432" y="3758649"/>
              <a:ext cx="827828" cy="1554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9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๘</a:t>
              </a:r>
              <a:endParaRPr lang="en-US" sz="9500" dirty="0">
                <a:solidFill>
                  <a:schemeClr val="bg1"/>
                </a:solidFill>
              </a:endParaRPr>
            </a:p>
          </p:txBody>
        </p:sp>
        <p:grpSp>
          <p:nvGrpSpPr>
            <p:cNvPr id="241" name="Group 240">
              <a:extLst>
                <a:ext uri="{FF2B5EF4-FFF2-40B4-BE49-F238E27FC236}">
                  <a16:creationId xmlns:a16="http://schemas.microsoft.com/office/drawing/2014/main" id="{3394A0E3-CE58-41ED-9B59-89828AAA8535}"/>
                </a:ext>
              </a:extLst>
            </p:cNvPr>
            <p:cNvGrpSpPr/>
            <p:nvPr/>
          </p:nvGrpSpPr>
          <p:grpSpPr>
            <a:xfrm rot="16200000">
              <a:off x="8552176" y="4499512"/>
              <a:ext cx="668507" cy="177997"/>
              <a:chOff x="2866151" y="3048392"/>
              <a:chExt cx="850369" cy="226420"/>
            </a:xfrm>
          </p:grpSpPr>
          <p:sp>
            <p:nvSpPr>
              <p:cNvPr id="242" name="Rectangle: Rounded Corners 241">
                <a:extLst>
                  <a:ext uri="{FF2B5EF4-FFF2-40B4-BE49-F238E27FC236}">
                    <a16:creationId xmlns:a16="http://schemas.microsoft.com/office/drawing/2014/main" id="{023BEB9E-8287-4CD0-8C2A-BCC0ED413882}"/>
                  </a:ext>
                </a:extLst>
              </p:cNvPr>
              <p:cNvSpPr/>
              <p:nvPr/>
            </p:nvSpPr>
            <p:spPr>
              <a:xfrm>
                <a:off x="2866151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Rectangle: Rounded Corners 242">
                <a:extLst>
                  <a:ext uri="{FF2B5EF4-FFF2-40B4-BE49-F238E27FC236}">
                    <a16:creationId xmlns:a16="http://schemas.microsoft.com/office/drawing/2014/main" id="{012BDBAB-F6E8-4842-98A0-7A94F625AE32}"/>
                  </a:ext>
                </a:extLst>
              </p:cNvPr>
              <p:cNvSpPr/>
              <p:nvPr/>
            </p:nvSpPr>
            <p:spPr>
              <a:xfrm>
                <a:off x="3623207" y="3048392"/>
                <a:ext cx="93313" cy="226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79" name="Picture 7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A2A7524-9FCD-4E17-82CF-F9BE7D5D350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C0A18F41-4E59-4893-B53F-310CB495C559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86" name="teacher guide">
            <a:extLst>
              <a:ext uri="{FF2B5EF4-FFF2-40B4-BE49-F238E27FC236}">
                <a16:creationId xmlns:a16="http://schemas.microsoft.com/office/drawing/2014/main" id="{46DCA426-DC3D-4280-85EA-F9449888332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96" name="Picture 9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5EBD62E-480A-4BCE-A647-BA75FE19916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  <p:pic>
        <p:nvPicPr>
          <p:cNvPr id="103" name="Au0">
            <a:extLst>
              <a:ext uri="{FF2B5EF4-FFF2-40B4-BE49-F238E27FC236}">
                <a16:creationId xmlns:a16="http://schemas.microsoft.com/office/drawing/2014/main" id="{A3CAF0C2-36DC-46C9-9BF8-7B32A0801EA3}"/>
              </a:ext>
            </a:extLst>
          </p:cNvPr>
          <p:cNvPicPr preferRelativeResize="0">
            <a:picLocks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9065" y="2093454"/>
            <a:ext cx="493776" cy="484632"/>
          </a:xfrm>
          <a:prstGeom prst="rect">
            <a:avLst/>
          </a:prstGeom>
        </p:spPr>
      </p:pic>
      <p:pic>
        <p:nvPicPr>
          <p:cNvPr id="104" name="Au1">
            <a:extLst>
              <a:ext uri="{FF2B5EF4-FFF2-40B4-BE49-F238E27FC236}">
                <a16:creationId xmlns:a16="http://schemas.microsoft.com/office/drawing/2014/main" id="{A2DD060E-C156-4AC0-9D02-2848AA39D57C}"/>
              </a:ext>
            </a:extLst>
          </p:cNvPr>
          <p:cNvPicPr preferRelativeResize="0">
            <a:picLocks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4707" y="2093454"/>
            <a:ext cx="493776" cy="484632"/>
          </a:xfrm>
          <a:prstGeom prst="rect">
            <a:avLst/>
          </a:prstGeom>
        </p:spPr>
      </p:pic>
      <p:pic>
        <p:nvPicPr>
          <p:cNvPr id="108" name="Au2">
            <a:extLst>
              <a:ext uri="{FF2B5EF4-FFF2-40B4-BE49-F238E27FC236}">
                <a16:creationId xmlns:a16="http://schemas.microsoft.com/office/drawing/2014/main" id="{22B0DC73-CDB2-4643-831D-6B34519EA282}"/>
              </a:ext>
            </a:extLst>
          </p:cNvPr>
          <p:cNvPicPr preferRelativeResize="0">
            <a:picLocks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0350" y="2093454"/>
            <a:ext cx="493776" cy="484632"/>
          </a:xfrm>
          <a:prstGeom prst="rect">
            <a:avLst/>
          </a:prstGeom>
        </p:spPr>
      </p:pic>
      <p:pic>
        <p:nvPicPr>
          <p:cNvPr id="109" name="Au3">
            <a:extLst>
              <a:ext uri="{FF2B5EF4-FFF2-40B4-BE49-F238E27FC236}">
                <a16:creationId xmlns:a16="http://schemas.microsoft.com/office/drawing/2014/main" id="{26BF0984-18B5-4F35-8BFA-1926EB6B3E01}"/>
              </a:ext>
            </a:extLst>
          </p:cNvPr>
          <p:cNvPicPr preferRelativeResize="0">
            <a:picLocks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9065" y="3247831"/>
            <a:ext cx="493776" cy="484632"/>
          </a:xfrm>
          <a:prstGeom prst="rect">
            <a:avLst/>
          </a:prstGeom>
        </p:spPr>
      </p:pic>
      <p:pic>
        <p:nvPicPr>
          <p:cNvPr id="110" name="Au4">
            <a:extLst>
              <a:ext uri="{FF2B5EF4-FFF2-40B4-BE49-F238E27FC236}">
                <a16:creationId xmlns:a16="http://schemas.microsoft.com/office/drawing/2014/main" id="{08870FCE-E768-4233-A087-391755991D28}"/>
              </a:ext>
            </a:extLst>
          </p:cNvPr>
          <p:cNvPicPr preferRelativeResize="0">
            <a:picLocks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4707" y="3247831"/>
            <a:ext cx="493776" cy="484632"/>
          </a:xfrm>
          <a:prstGeom prst="rect">
            <a:avLst/>
          </a:prstGeom>
        </p:spPr>
      </p:pic>
      <p:pic>
        <p:nvPicPr>
          <p:cNvPr id="111" name="Au5">
            <a:extLst>
              <a:ext uri="{FF2B5EF4-FFF2-40B4-BE49-F238E27FC236}">
                <a16:creationId xmlns:a16="http://schemas.microsoft.com/office/drawing/2014/main" id="{7B677993-4C56-43CC-93EF-51306415E909}"/>
              </a:ext>
            </a:extLst>
          </p:cNvPr>
          <p:cNvPicPr preferRelativeResize="0">
            <a:picLocks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0350" y="3247831"/>
            <a:ext cx="493776" cy="484632"/>
          </a:xfrm>
          <a:prstGeom prst="rect">
            <a:avLst/>
          </a:prstGeom>
        </p:spPr>
      </p:pic>
      <p:pic>
        <p:nvPicPr>
          <p:cNvPr id="112" name="Au6">
            <a:extLst>
              <a:ext uri="{FF2B5EF4-FFF2-40B4-BE49-F238E27FC236}">
                <a16:creationId xmlns:a16="http://schemas.microsoft.com/office/drawing/2014/main" id="{2927BD37-20C1-49E3-92DA-A42D37711893}"/>
              </a:ext>
            </a:extLst>
          </p:cNvPr>
          <p:cNvPicPr preferRelativeResize="0">
            <a:picLocks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9065" y="4343052"/>
            <a:ext cx="493776" cy="484632"/>
          </a:xfrm>
          <a:prstGeom prst="rect">
            <a:avLst/>
          </a:prstGeom>
        </p:spPr>
      </p:pic>
      <p:pic>
        <p:nvPicPr>
          <p:cNvPr id="116" name="Au7">
            <a:extLst>
              <a:ext uri="{FF2B5EF4-FFF2-40B4-BE49-F238E27FC236}">
                <a16:creationId xmlns:a16="http://schemas.microsoft.com/office/drawing/2014/main" id="{A3539250-1349-4999-BE2C-6BF17FA236CB}"/>
              </a:ext>
            </a:extLst>
          </p:cNvPr>
          <p:cNvPicPr preferRelativeResize="0">
            <a:picLocks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4707" y="4343052"/>
            <a:ext cx="493776" cy="484632"/>
          </a:xfrm>
          <a:prstGeom prst="rect">
            <a:avLst/>
          </a:prstGeom>
        </p:spPr>
      </p:pic>
      <p:pic>
        <p:nvPicPr>
          <p:cNvPr id="117" name="Au8">
            <a:extLst>
              <a:ext uri="{FF2B5EF4-FFF2-40B4-BE49-F238E27FC236}">
                <a16:creationId xmlns:a16="http://schemas.microsoft.com/office/drawing/2014/main" id="{FFCD6E10-B321-4127-971E-5CED773EB35B}"/>
              </a:ext>
            </a:extLst>
          </p:cNvPr>
          <p:cNvPicPr preferRelativeResize="0">
            <a:picLocks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0350" y="4343052"/>
            <a:ext cx="493776" cy="484632"/>
          </a:xfrm>
          <a:prstGeom prst="rect">
            <a:avLst/>
          </a:prstGeom>
        </p:spPr>
      </p:pic>
      <p:pic>
        <p:nvPicPr>
          <p:cNvPr id="118" name="Au9">
            <a:extLst>
              <a:ext uri="{FF2B5EF4-FFF2-40B4-BE49-F238E27FC236}">
                <a16:creationId xmlns:a16="http://schemas.microsoft.com/office/drawing/2014/main" id="{08FE4820-6180-4232-9CB5-CCAE543A1D58}"/>
              </a:ext>
            </a:extLst>
          </p:cNvPr>
          <p:cNvPicPr preferRelativeResize="0">
            <a:picLocks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9065" y="5471093"/>
            <a:ext cx="493776" cy="484632"/>
          </a:xfrm>
          <a:prstGeom prst="rect">
            <a:avLst/>
          </a:prstGeom>
        </p:spPr>
      </p:pic>
      <p:pic>
        <p:nvPicPr>
          <p:cNvPr id="5" name="0">
            <a:hlinkClick r:id="" action="ppaction://media"/>
            <a:extLst>
              <a:ext uri="{FF2B5EF4-FFF2-40B4-BE49-F238E27FC236}">
                <a16:creationId xmlns:a16="http://schemas.microsoft.com/office/drawing/2014/main" id="{97EE4369-E67E-43F0-A4FF-1C58FC56B9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2483477" y="0"/>
            <a:ext cx="609600" cy="609600"/>
          </a:xfrm>
          <a:prstGeom prst="rect">
            <a:avLst/>
          </a:prstGeom>
        </p:spPr>
      </p:pic>
      <p:pic>
        <p:nvPicPr>
          <p:cNvPr id="7" name="1">
            <a:hlinkClick r:id="" action="ppaction://media"/>
            <a:extLst>
              <a:ext uri="{FF2B5EF4-FFF2-40B4-BE49-F238E27FC236}">
                <a16:creationId xmlns:a16="http://schemas.microsoft.com/office/drawing/2014/main" id="{8A1C4CF6-661D-48B8-9FB9-960D1D7B922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2483477" y="885031"/>
            <a:ext cx="609600" cy="609600"/>
          </a:xfrm>
          <a:prstGeom prst="rect">
            <a:avLst/>
          </a:prstGeom>
        </p:spPr>
      </p:pic>
      <p:pic>
        <p:nvPicPr>
          <p:cNvPr id="14" name="2">
            <a:hlinkClick r:id="" action="ppaction://media"/>
            <a:extLst>
              <a:ext uri="{FF2B5EF4-FFF2-40B4-BE49-F238E27FC236}">
                <a16:creationId xmlns:a16="http://schemas.microsoft.com/office/drawing/2014/main" id="{B086BBA2-7A0C-48D0-8721-F9812446E59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2482603" y="1773576"/>
            <a:ext cx="609600" cy="609600"/>
          </a:xfrm>
          <a:prstGeom prst="rect">
            <a:avLst/>
          </a:prstGeom>
        </p:spPr>
      </p:pic>
      <p:pic>
        <p:nvPicPr>
          <p:cNvPr id="15" name="3">
            <a:hlinkClick r:id="" action="ppaction://media"/>
            <a:extLst>
              <a:ext uri="{FF2B5EF4-FFF2-40B4-BE49-F238E27FC236}">
                <a16:creationId xmlns:a16="http://schemas.microsoft.com/office/drawing/2014/main" id="{BBC3C748-C4BF-4E68-A445-5229613EA20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2483477" y="2697860"/>
            <a:ext cx="609600" cy="609600"/>
          </a:xfrm>
          <a:prstGeom prst="rect">
            <a:avLst/>
          </a:prstGeom>
        </p:spPr>
      </p:pic>
      <p:pic>
        <p:nvPicPr>
          <p:cNvPr id="16" name="4">
            <a:hlinkClick r:id="" action="ppaction://media"/>
            <a:extLst>
              <a:ext uri="{FF2B5EF4-FFF2-40B4-BE49-F238E27FC236}">
                <a16:creationId xmlns:a16="http://schemas.microsoft.com/office/drawing/2014/main" id="{053F7BAB-4003-4713-B4F3-FE6D2F07720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2484171" y="3624405"/>
            <a:ext cx="609600" cy="609600"/>
          </a:xfrm>
          <a:prstGeom prst="rect">
            <a:avLst/>
          </a:prstGeom>
        </p:spPr>
      </p:pic>
      <p:pic>
        <p:nvPicPr>
          <p:cNvPr id="18" name="5">
            <a:hlinkClick r:id="" action="ppaction://media"/>
            <a:extLst>
              <a:ext uri="{FF2B5EF4-FFF2-40B4-BE49-F238E27FC236}">
                <a16:creationId xmlns:a16="http://schemas.microsoft.com/office/drawing/2014/main" id="{40E32ACF-5F65-4A1F-9699-297EDD3FC5D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1374621" y="0"/>
            <a:ext cx="609600" cy="609600"/>
          </a:xfrm>
          <a:prstGeom prst="rect">
            <a:avLst/>
          </a:prstGeom>
        </p:spPr>
      </p:pic>
      <p:pic>
        <p:nvPicPr>
          <p:cNvPr id="19" name="6">
            <a:hlinkClick r:id="" action="ppaction://media"/>
            <a:extLst>
              <a:ext uri="{FF2B5EF4-FFF2-40B4-BE49-F238E27FC236}">
                <a16:creationId xmlns:a16="http://schemas.microsoft.com/office/drawing/2014/main" id="{E02AE068-0305-4EC5-96F5-0EF36BB95681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1377588" y="887027"/>
            <a:ext cx="609600" cy="609600"/>
          </a:xfrm>
          <a:prstGeom prst="rect">
            <a:avLst/>
          </a:prstGeom>
        </p:spPr>
      </p:pic>
      <p:pic>
        <p:nvPicPr>
          <p:cNvPr id="20" name="7">
            <a:hlinkClick r:id="" action="ppaction://media"/>
            <a:extLst>
              <a:ext uri="{FF2B5EF4-FFF2-40B4-BE49-F238E27FC236}">
                <a16:creationId xmlns:a16="http://schemas.microsoft.com/office/drawing/2014/main" id="{1AF0962E-565C-4E88-9D22-66EB39A5E0E1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1377588" y="1788654"/>
            <a:ext cx="609600" cy="609600"/>
          </a:xfrm>
          <a:prstGeom prst="rect">
            <a:avLst/>
          </a:prstGeom>
        </p:spPr>
      </p:pic>
      <p:pic>
        <p:nvPicPr>
          <p:cNvPr id="21" name="8">
            <a:hlinkClick r:id="" action="ppaction://media"/>
            <a:extLst>
              <a:ext uri="{FF2B5EF4-FFF2-40B4-BE49-F238E27FC236}">
                <a16:creationId xmlns:a16="http://schemas.microsoft.com/office/drawing/2014/main" id="{C409B387-E097-4256-A4F7-EF7AF508CE25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1377588" y="2638231"/>
            <a:ext cx="609600" cy="609600"/>
          </a:xfrm>
          <a:prstGeom prst="rect">
            <a:avLst/>
          </a:prstGeom>
        </p:spPr>
      </p:pic>
      <p:pic>
        <p:nvPicPr>
          <p:cNvPr id="22" name="9">
            <a:hlinkClick r:id="" action="ppaction://media"/>
            <a:extLst>
              <a:ext uri="{FF2B5EF4-FFF2-40B4-BE49-F238E27FC236}">
                <a16:creationId xmlns:a16="http://schemas.microsoft.com/office/drawing/2014/main" id="{F3202C58-9E85-415B-8E0D-17C79496A289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1377588" y="36198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32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0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8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0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2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8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3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3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5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7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88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0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4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91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3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5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7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9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3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88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4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8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0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4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88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9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5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7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9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4" dur="57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4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8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0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2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50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3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9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91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93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95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0" dur="696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0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0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0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0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0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4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8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3" dur="100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2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2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29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3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5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7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9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1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16581A-E231-4CC7-AE67-C0EA8729BC2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BFB261BF-67E5-48EE-9AD6-82F61A5ECAC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7" name="teacher guide">
            <a:extLst>
              <a:ext uri="{FF2B5EF4-FFF2-40B4-BE49-F238E27FC236}">
                <a16:creationId xmlns:a16="http://schemas.microsoft.com/office/drawing/2014/main" id="{DA401447-3641-4FE8-BCEB-AC276E79AA4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142" name="Au1">
            <a:extLst>
              <a:ext uri="{FF2B5EF4-FFF2-40B4-BE49-F238E27FC236}">
                <a16:creationId xmlns:a16="http://schemas.microsoft.com/office/drawing/2014/main" id="{427E5286-061D-4815-8C02-6E2E5E91E3B6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9671" y="3123223"/>
            <a:ext cx="495061" cy="485894"/>
          </a:xfrm>
          <a:prstGeom prst="rect">
            <a:avLst/>
          </a:prstGeom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F73409D1-2C26-48E1-8E0E-07B14D17F671}"/>
              </a:ext>
            </a:extLst>
          </p:cNvPr>
          <p:cNvSpPr txBox="1"/>
          <p:nvPr/>
        </p:nvSpPr>
        <p:spPr>
          <a:xfrm>
            <a:off x="2152545" y="3095672"/>
            <a:ext cx="147729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ตอ - อี -</a:t>
            </a:r>
            <a:endParaRPr lang="en-US" sz="35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557475-31E0-4337-AA40-16174917E7F3}"/>
              </a:ext>
            </a:extLst>
          </p:cNvPr>
          <p:cNvGrpSpPr/>
          <p:nvPr/>
        </p:nvGrpSpPr>
        <p:grpSpPr>
          <a:xfrm>
            <a:off x="3403762" y="3094590"/>
            <a:ext cx="745778" cy="630942"/>
            <a:chOff x="3403762" y="3094590"/>
            <a:chExt cx="745778" cy="630942"/>
          </a:xfrm>
        </p:grpSpPr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D5C633E5-6476-485A-9BB6-EAF4EA6DB063}"/>
                </a:ext>
              </a:extLst>
            </p:cNvPr>
            <p:cNvSpPr/>
            <p:nvPr/>
          </p:nvSpPr>
          <p:spPr>
            <a:xfrm>
              <a:off x="3446328" y="3124305"/>
              <a:ext cx="663923" cy="507898"/>
            </a:xfrm>
            <a:prstGeom prst="roundRect">
              <a:avLst/>
            </a:prstGeom>
            <a:solidFill>
              <a:srgbClr val="2992D2"/>
            </a:solidFill>
            <a:ln w="76200">
              <a:solidFill>
                <a:srgbClr val="2992D2">
                  <a:alpha val="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A312361A-089E-40B1-B4A7-B6822DD692FB}"/>
                </a:ext>
              </a:extLst>
            </p:cNvPr>
            <p:cNvSpPr txBox="1"/>
            <p:nvPr/>
          </p:nvSpPr>
          <p:spPr>
            <a:xfrm>
              <a:off x="3403762" y="3094590"/>
              <a:ext cx="74577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ตี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66" name="Au2">
            <a:extLst>
              <a:ext uri="{FF2B5EF4-FFF2-40B4-BE49-F238E27FC236}">
                <a16:creationId xmlns:a16="http://schemas.microsoft.com/office/drawing/2014/main" id="{702EC194-A057-46E2-8196-EF0D57C65E81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1671" y="3123223"/>
            <a:ext cx="495061" cy="485894"/>
          </a:xfrm>
          <a:prstGeom prst="rect">
            <a:avLst/>
          </a:prstGeom>
        </p:spPr>
      </p:pic>
      <p:sp>
        <p:nvSpPr>
          <p:cNvPr id="167" name="TextBox 166">
            <a:extLst>
              <a:ext uri="{FF2B5EF4-FFF2-40B4-BE49-F238E27FC236}">
                <a16:creationId xmlns:a16="http://schemas.microsoft.com/office/drawing/2014/main" id="{A5E7C50D-352E-4DF2-9ADC-FA2B86BE37BA}"/>
              </a:ext>
            </a:extLst>
          </p:cNvPr>
          <p:cNvSpPr txBox="1"/>
          <p:nvPr/>
        </p:nvSpPr>
        <p:spPr>
          <a:xfrm>
            <a:off x="5388444" y="3095672"/>
            <a:ext cx="147729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ยอ - อา -</a:t>
            </a:r>
            <a:endParaRPr lang="en-US" sz="35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B37AD8-7408-46EB-9D39-F82A9AEBD992}"/>
              </a:ext>
            </a:extLst>
          </p:cNvPr>
          <p:cNvGrpSpPr/>
          <p:nvPr/>
        </p:nvGrpSpPr>
        <p:grpSpPr>
          <a:xfrm>
            <a:off x="6748680" y="3094590"/>
            <a:ext cx="745778" cy="630942"/>
            <a:chOff x="6748680" y="3094590"/>
            <a:chExt cx="745778" cy="630942"/>
          </a:xfrm>
        </p:grpSpPr>
        <p:sp>
          <p:nvSpPr>
            <p:cNvPr id="169" name="Rectangle: Rounded Corners 168">
              <a:extLst>
                <a:ext uri="{FF2B5EF4-FFF2-40B4-BE49-F238E27FC236}">
                  <a16:creationId xmlns:a16="http://schemas.microsoft.com/office/drawing/2014/main" id="{174D186B-A043-4E41-A467-E00B9AD056BC}"/>
                </a:ext>
              </a:extLst>
            </p:cNvPr>
            <p:cNvSpPr/>
            <p:nvPr/>
          </p:nvSpPr>
          <p:spPr>
            <a:xfrm>
              <a:off x="6783249" y="3124305"/>
              <a:ext cx="663923" cy="507898"/>
            </a:xfrm>
            <a:prstGeom prst="roundRect">
              <a:avLst/>
            </a:prstGeom>
            <a:solidFill>
              <a:srgbClr val="DA7039"/>
            </a:solidFill>
            <a:ln w="76200">
              <a:solidFill>
                <a:srgbClr val="DA7039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B4D5DF91-3112-4078-B3C1-6071D67313FB}"/>
                </a:ext>
              </a:extLst>
            </p:cNvPr>
            <p:cNvSpPr txBox="1"/>
            <p:nvPr/>
          </p:nvSpPr>
          <p:spPr>
            <a:xfrm>
              <a:off x="6748680" y="3094590"/>
              <a:ext cx="74577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ยา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78" name="Au3">
            <a:extLst>
              <a:ext uri="{FF2B5EF4-FFF2-40B4-BE49-F238E27FC236}">
                <a16:creationId xmlns:a16="http://schemas.microsoft.com/office/drawing/2014/main" id="{EDC8FDFE-90BA-4D26-B13F-A9DB605B6626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3671" y="3123223"/>
            <a:ext cx="495061" cy="485894"/>
          </a:xfrm>
          <a:prstGeom prst="rect">
            <a:avLst/>
          </a:prstGeom>
        </p:spPr>
      </p:pic>
      <p:sp>
        <p:nvSpPr>
          <p:cNvPr id="179" name="TextBox 178">
            <a:extLst>
              <a:ext uri="{FF2B5EF4-FFF2-40B4-BE49-F238E27FC236}">
                <a16:creationId xmlns:a16="http://schemas.microsoft.com/office/drawing/2014/main" id="{8C64120A-F4FA-4A81-A00E-91C7B51AEE9E}"/>
              </a:ext>
            </a:extLst>
          </p:cNvPr>
          <p:cNvSpPr txBox="1"/>
          <p:nvPr/>
        </p:nvSpPr>
        <p:spPr>
          <a:xfrm>
            <a:off x="8690444" y="3095672"/>
            <a:ext cx="147729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มอ - อือ -</a:t>
            </a:r>
            <a:endParaRPr lang="en-US" sz="35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8C7AF8-9733-4B4F-9AC3-319EB8F0FFCD}"/>
              </a:ext>
            </a:extLst>
          </p:cNvPr>
          <p:cNvGrpSpPr/>
          <p:nvPr/>
        </p:nvGrpSpPr>
        <p:grpSpPr>
          <a:xfrm>
            <a:off x="10017285" y="3094590"/>
            <a:ext cx="745778" cy="630942"/>
            <a:chOff x="10017285" y="3094590"/>
            <a:chExt cx="745778" cy="630942"/>
          </a:xfrm>
        </p:grpSpPr>
        <p:sp>
          <p:nvSpPr>
            <p:cNvPr id="181" name="Rectangle: Rounded Corners 180">
              <a:extLst>
                <a:ext uri="{FF2B5EF4-FFF2-40B4-BE49-F238E27FC236}">
                  <a16:creationId xmlns:a16="http://schemas.microsoft.com/office/drawing/2014/main" id="{83695A2D-F9D4-405D-8E64-8224E594ADDD}"/>
                </a:ext>
              </a:extLst>
            </p:cNvPr>
            <p:cNvSpPr/>
            <p:nvPr/>
          </p:nvSpPr>
          <p:spPr>
            <a:xfrm>
              <a:off x="10050324" y="3124305"/>
              <a:ext cx="663923" cy="507898"/>
            </a:xfrm>
            <a:prstGeom prst="roundRect">
              <a:avLst/>
            </a:prstGeom>
            <a:solidFill>
              <a:srgbClr val="2992D2"/>
            </a:solidFill>
            <a:ln w="76200">
              <a:solidFill>
                <a:srgbClr val="2992D2">
                  <a:alpha val="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186D4A29-B634-451B-A6B4-55AC3AF2C7A1}"/>
                </a:ext>
              </a:extLst>
            </p:cNvPr>
            <p:cNvSpPr txBox="1"/>
            <p:nvPr/>
          </p:nvSpPr>
          <p:spPr>
            <a:xfrm>
              <a:off x="10017285" y="3094590"/>
              <a:ext cx="74577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มือ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15" name="Au4">
            <a:extLst>
              <a:ext uri="{FF2B5EF4-FFF2-40B4-BE49-F238E27FC236}">
                <a16:creationId xmlns:a16="http://schemas.microsoft.com/office/drawing/2014/main" id="{CAA85D9F-0A33-4E25-9D6B-C005877C4F95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9671" y="5688623"/>
            <a:ext cx="495061" cy="485894"/>
          </a:xfrm>
          <a:prstGeom prst="rect">
            <a:avLst/>
          </a:prstGeom>
        </p:spPr>
      </p:pic>
      <p:sp>
        <p:nvSpPr>
          <p:cNvPr id="216" name="TextBox 215">
            <a:extLst>
              <a:ext uri="{FF2B5EF4-FFF2-40B4-BE49-F238E27FC236}">
                <a16:creationId xmlns:a16="http://schemas.microsoft.com/office/drawing/2014/main" id="{4CF42B83-96AB-4242-B763-B37C9190387D}"/>
              </a:ext>
            </a:extLst>
          </p:cNvPr>
          <p:cNvSpPr txBox="1"/>
          <p:nvPr/>
        </p:nvSpPr>
        <p:spPr>
          <a:xfrm>
            <a:off x="2086444" y="5661072"/>
            <a:ext cx="147729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พอ - แอ -</a:t>
            </a:r>
            <a:endParaRPr lang="en-US" sz="35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4CA69D7-C943-4871-AA63-B1CE1DB0B060}"/>
              </a:ext>
            </a:extLst>
          </p:cNvPr>
          <p:cNvGrpSpPr/>
          <p:nvPr/>
        </p:nvGrpSpPr>
        <p:grpSpPr>
          <a:xfrm>
            <a:off x="3403760" y="5659990"/>
            <a:ext cx="745778" cy="630942"/>
            <a:chOff x="3403760" y="5659990"/>
            <a:chExt cx="745778" cy="630942"/>
          </a:xfrm>
        </p:grpSpPr>
        <p:sp>
          <p:nvSpPr>
            <p:cNvPr id="218" name="Rectangle: Rounded Corners 217">
              <a:extLst>
                <a:ext uri="{FF2B5EF4-FFF2-40B4-BE49-F238E27FC236}">
                  <a16:creationId xmlns:a16="http://schemas.microsoft.com/office/drawing/2014/main" id="{1138F707-D96E-4A76-87EB-5FC466FA46D1}"/>
                </a:ext>
              </a:extLst>
            </p:cNvPr>
            <p:cNvSpPr/>
            <p:nvPr/>
          </p:nvSpPr>
          <p:spPr>
            <a:xfrm>
              <a:off x="3446325" y="5689705"/>
              <a:ext cx="663923" cy="507898"/>
            </a:xfrm>
            <a:prstGeom prst="roundRect">
              <a:avLst/>
            </a:prstGeom>
            <a:solidFill>
              <a:srgbClr val="DA7039"/>
            </a:solidFill>
            <a:ln w="76200">
              <a:solidFill>
                <a:srgbClr val="DA7039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199B04D6-9732-48EF-A126-9426261EC943}"/>
                </a:ext>
              </a:extLst>
            </p:cNvPr>
            <p:cNvSpPr txBox="1"/>
            <p:nvPr/>
          </p:nvSpPr>
          <p:spPr>
            <a:xfrm>
              <a:off x="3403760" y="5659990"/>
              <a:ext cx="74577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แพ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04" name="Au5">
            <a:extLst>
              <a:ext uri="{FF2B5EF4-FFF2-40B4-BE49-F238E27FC236}">
                <a16:creationId xmlns:a16="http://schemas.microsoft.com/office/drawing/2014/main" id="{E9900592-E86B-4847-86F3-8964EC79AA67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1671" y="5688623"/>
            <a:ext cx="495061" cy="485894"/>
          </a:xfrm>
          <a:prstGeom prst="rect">
            <a:avLst/>
          </a:prstGeom>
        </p:spPr>
      </p:pic>
      <p:sp>
        <p:nvSpPr>
          <p:cNvPr id="205" name="TextBox 204">
            <a:extLst>
              <a:ext uri="{FF2B5EF4-FFF2-40B4-BE49-F238E27FC236}">
                <a16:creationId xmlns:a16="http://schemas.microsoft.com/office/drawing/2014/main" id="{82B4FB4E-ABAE-43FE-B9D8-2BA09AF7AB92}"/>
              </a:ext>
            </a:extLst>
          </p:cNvPr>
          <p:cNvSpPr txBox="1"/>
          <p:nvPr/>
        </p:nvSpPr>
        <p:spPr>
          <a:xfrm>
            <a:off x="5280494" y="5661072"/>
            <a:ext cx="173807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ฌอ - เออ -</a:t>
            </a:r>
            <a:endParaRPr lang="en-US" sz="35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638244C-581F-446F-AC68-93FD26EAA139}"/>
              </a:ext>
            </a:extLst>
          </p:cNvPr>
          <p:cNvGrpSpPr/>
          <p:nvPr/>
        </p:nvGrpSpPr>
        <p:grpSpPr>
          <a:xfrm>
            <a:off x="6748681" y="5659990"/>
            <a:ext cx="745778" cy="630942"/>
            <a:chOff x="6748681" y="5659990"/>
            <a:chExt cx="745778" cy="630942"/>
          </a:xfrm>
        </p:grpSpPr>
        <p:sp>
          <p:nvSpPr>
            <p:cNvPr id="207" name="Rectangle: Rounded Corners 206">
              <a:extLst>
                <a:ext uri="{FF2B5EF4-FFF2-40B4-BE49-F238E27FC236}">
                  <a16:creationId xmlns:a16="http://schemas.microsoft.com/office/drawing/2014/main" id="{E3041CD7-F255-4B87-A9A8-B7321398EEB6}"/>
                </a:ext>
              </a:extLst>
            </p:cNvPr>
            <p:cNvSpPr/>
            <p:nvPr/>
          </p:nvSpPr>
          <p:spPr>
            <a:xfrm>
              <a:off x="6783250" y="5689705"/>
              <a:ext cx="663923" cy="507898"/>
            </a:xfrm>
            <a:prstGeom prst="roundRect">
              <a:avLst/>
            </a:prstGeom>
            <a:solidFill>
              <a:srgbClr val="2992D2"/>
            </a:solidFill>
            <a:ln w="76200">
              <a:solidFill>
                <a:srgbClr val="2992D2">
                  <a:alpha val="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DE3FED19-5821-4656-A3A6-99C196D14876}"/>
                </a:ext>
              </a:extLst>
            </p:cNvPr>
            <p:cNvSpPr txBox="1"/>
            <p:nvPr/>
          </p:nvSpPr>
          <p:spPr>
            <a:xfrm>
              <a:off x="6748681" y="5659990"/>
              <a:ext cx="74577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เฌอ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93" name="Au6">
            <a:extLst>
              <a:ext uri="{FF2B5EF4-FFF2-40B4-BE49-F238E27FC236}">
                <a16:creationId xmlns:a16="http://schemas.microsoft.com/office/drawing/2014/main" id="{0F8624B6-556E-4746-8F2C-768C1ABE0BAC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3671" y="5688623"/>
            <a:ext cx="495061" cy="485894"/>
          </a:xfrm>
          <a:prstGeom prst="rect">
            <a:avLst/>
          </a:prstGeom>
        </p:spPr>
      </p:pic>
      <p:sp>
        <p:nvSpPr>
          <p:cNvPr id="194" name="TextBox 193">
            <a:extLst>
              <a:ext uri="{FF2B5EF4-FFF2-40B4-BE49-F238E27FC236}">
                <a16:creationId xmlns:a16="http://schemas.microsoft.com/office/drawing/2014/main" id="{420941C7-D793-48EC-847A-88D76E82EF91}"/>
              </a:ext>
            </a:extLst>
          </p:cNvPr>
          <p:cNvSpPr txBox="1"/>
          <p:nvPr/>
        </p:nvSpPr>
        <p:spPr>
          <a:xfrm>
            <a:off x="8690444" y="5661072"/>
            <a:ext cx="147729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วอ - อัว -</a:t>
            </a:r>
            <a:endParaRPr lang="en-US" sz="35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EF9928-475B-455F-9B76-6570B63FBE94}"/>
              </a:ext>
            </a:extLst>
          </p:cNvPr>
          <p:cNvGrpSpPr/>
          <p:nvPr/>
        </p:nvGrpSpPr>
        <p:grpSpPr>
          <a:xfrm>
            <a:off x="9998236" y="5659990"/>
            <a:ext cx="745778" cy="630942"/>
            <a:chOff x="9998236" y="5659990"/>
            <a:chExt cx="745778" cy="630942"/>
          </a:xfrm>
        </p:grpSpPr>
        <p:sp>
          <p:nvSpPr>
            <p:cNvPr id="196" name="Rectangle: Rounded Corners 195">
              <a:extLst>
                <a:ext uri="{FF2B5EF4-FFF2-40B4-BE49-F238E27FC236}">
                  <a16:creationId xmlns:a16="http://schemas.microsoft.com/office/drawing/2014/main" id="{6D7CF123-0993-4A64-B01B-60ADBDC4193F}"/>
                </a:ext>
              </a:extLst>
            </p:cNvPr>
            <p:cNvSpPr/>
            <p:nvPr/>
          </p:nvSpPr>
          <p:spPr>
            <a:xfrm>
              <a:off x="10050324" y="5689705"/>
              <a:ext cx="663923" cy="507898"/>
            </a:xfrm>
            <a:prstGeom prst="roundRect">
              <a:avLst/>
            </a:prstGeom>
            <a:solidFill>
              <a:srgbClr val="DA7039"/>
            </a:solidFill>
            <a:ln w="76200">
              <a:solidFill>
                <a:srgbClr val="DA7039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E3891991-9157-4544-820F-67EF56FE5365}"/>
                </a:ext>
              </a:extLst>
            </p:cNvPr>
            <p:cNvSpPr txBox="1"/>
            <p:nvPr/>
          </p:nvSpPr>
          <p:spPr>
            <a:xfrm>
              <a:off x="9998236" y="5659990"/>
              <a:ext cx="74577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35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วัว</a:t>
              </a:r>
              <a:endParaRPr lang="en-US" sz="3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0281D33-8B8E-40A6-AD79-65C601167094}"/>
              </a:ext>
            </a:extLst>
          </p:cNvPr>
          <p:cNvCxnSpPr>
            <a:cxnSpLocks/>
          </p:cNvCxnSpPr>
          <p:nvPr/>
        </p:nvCxnSpPr>
        <p:spPr>
          <a:xfrm>
            <a:off x="4442792" y="1510752"/>
            <a:ext cx="0" cy="4989440"/>
          </a:xfrm>
          <a:prstGeom prst="line">
            <a:avLst/>
          </a:prstGeom>
          <a:ln w="19050">
            <a:solidFill>
              <a:srgbClr val="ACB6B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44282989-38EB-443D-94F0-BD6DDCEC13FD}"/>
              </a:ext>
            </a:extLst>
          </p:cNvPr>
          <p:cNvCxnSpPr>
            <a:cxnSpLocks/>
          </p:cNvCxnSpPr>
          <p:nvPr/>
        </p:nvCxnSpPr>
        <p:spPr>
          <a:xfrm>
            <a:off x="1293743" y="4005472"/>
            <a:ext cx="9601200" cy="0"/>
          </a:xfrm>
          <a:prstGeom prst="line">
            <a:avLst/>
          </a:prstGeom>
          <a:ln w="19050">
            <a:solidFill>
              <a:srgbClr val="ACB6B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46E56D47-75D2-4764-B573-D2E899C9EA1E}"/>
              </a:ext>
            </a:extLst>
          </p:cNvPr>
          <p:cNvCxnSpPr>
            <a:cxnSpLocks/>
          </p:cNvCxnSpPr>
          <p:nvPr/>
        </p:nvCxnSpPr>
        <p:spPr>
          <a:xfrm>
            <a:off x="7805531" y="1510752"/>
            <a:ext cx="0" cy="4989440"/>
          </a:xfrm>
          <a:prstGeom prst="line">
            <a:avLst/>
          </a:prstGeom>
          <a:ln w="19050">
            <a:solidFill>
              <a:srgbClr val="ACB6B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7201B84B-3DB3-441D-B132-CC848AC8FFE9}"/>
              </a:ext>
            </a:extLst>
          </p:cNvPr>
          <p:cNvGrpSpPr/>
          <p:nvPr/>
        </p:nvGrpSpPr>
        <p:grpSpPr>
          <a:xfrm>
            <a:off x="1396999" y="161924"/>
            <a:ext cx="9413285" cy="1130599"/>
            <a:chOff x="1396999" y="161924"/>
            <a:chExt cx="9413285" cy="1130599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A7D82B97-F56D-4347-8DA6-659C7B3B3348}"/>
                </a:ext>
              </a:extLst>
            </p:cNvPr>
            <p:cNvGrpSpPr/>
            <p:nvPr/>
          </p:nvGrpSpPr>
          <p:grpSpPr>
            <a:xfrm>
              <a:off x="1402020" y="308114"/>
              <a:ext cx="9408264" cy="984409"/>
              <a:chOff x="2711289" y="427382"/>
              <a:chExt cx="9408264" cy="984409"/>
            </a:xfrm>
          </p:grpSpPr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01E8A706-A787-4098-A807-1F0361A5036B}"/>
                  </a:ext>
                </a:extLst>
              </p:cNvPr>
              <p:cNvGrpSpPr/>
              <p:nvPr/>
            </p:nvGrpSpPr>
            <p:grpSpPr>
              <a:xfrm>
                <a:off x="3041649" y="557636"/>
                <a:ext cx="9077904" cy="731414"/>
                <a:chOff x="3035299" y="557636"/>
                <a:chExt cx="8395614" cy="731414"/>
              </a:xfrm>
            </p:grpSpPr>
            <p:sp>
              <p:nvSpPr>
                <p:cNvPr id="107" name="Rectangle: Rounded Corners 106">
                  <a:extLst>
                    <a:ext uri="{FF2B5EF4-FFF2-40B4-BE49-F238E27FC236}">
                      <a16:creationId xmlns:a16="http://schemas.microsoft.com/office/drawing/2014/main" id="{811ABAA8-FEAF-4CAB-B2D9-830170819C3A}"/>
                    </a:ext>
                  </a:extLst>
                </p:cNvPr>
                <p:cNvSpPr/>
                <p:nvPr/>
              </p:nvSpPr>
              <p:spPr>
                <a:xfrm>
                  <a:off x="3035299" y="557636"/>
                  <a:ext cx="8395614" cy="731414"/>
                </a:xfrm>
                <a:prstGeom prst="roundRect">
                  <a:avLst>
                    <a:gd name="adj" fmla="val 27241"/>
                  </a:avLst>
                </a:prstGeom>
                <a:noFill/>
                <a:ln w="12700">
                  <a:solidFill>
                    <a:schemeClr val="accent4">
                      <a:lumMod val="60000"/>
                      <a:lumOff val="4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: Rounded Corners 107">
                  <a:extLst>
                    <a:ext uri="{FF2B5EF4-FFF2-40B4-BE49-F238E27FC236}">
                      <a16:creationId xmlns:a16="http://schemas.microsoft.com/office/drawing/2014/main" id="{70ECDD6E-230F-41DF-BC5F-FB281FCB5603}"/>
                    </a:ext>
                  </a:extLst>
                </p:cNvPr>
                <p:cNvSpPr/>
                <p:nvPr/>
              </p:nvSpPr>
              <p:spPr>
                <a:xfrm>
                  <a:off x="3073400" y="591287"/>
                  <a:ext cx="8314434" cy="656599"/>
                </a:xfrm>
                <a:prstGeom prst="roundRect">
                  <a:avLst>
                    <a:gd name="adj" fmla="val 26597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BEBDB6BD-F971-4AC9-BF48-EE6DDE729FA8}"/>
                  </a:ext>
                </a:extLst>
              </p:cNvPr>
              <p:cNvSpPr txBox="1"/>
              <p:nvPr/>
            </p:nvSpPr>
            <p:spPr>
              <a:xfrm>
                <a:off x="3837807" y="675332"/>
                <a:ext cx="8173638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เมื่อเรานำพยัญชนะมาประสมกับสระ และวรรณยุกต์ จะทำให้เกิดเป็นคำ เช่น</a:t>
                </a:r>
                <a:endPara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1A2A0AD8-0FBF-4D76-BC34-86630F716801}"/>
                  </a:ext>
                </a:extLst>
              </p:cNvPr>
              <p:cNvSpPr/>
              <p:nvPr/>
            </p:nvSpPr>
            <p:spPr>
              <a:xfrm>
                <a:off x="2711289" y="4273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2CFB1CE-5528-40A0-9FE9-D48CD533CA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6999" y="161924"/>
              <a:ext cx="996950" cy="1111251"/>
            </a:xfrm>
            <a:prstGeom prst="ellipse">
              <a:avLst/>
            </a:prstGeom>
          </p:spPr>
        </p:pic>
      </p:grpSp>
      <p:pic>
        <p:nvPicPr>
          <p:cNvPr id="10" name="PPT_P1_Unit1_03">
            <a:hlinkClick r:id="" action="ppaction://media"/>
            <a:extLst>
              <a:ext uri="{FF2B5EF4-FFF2-40B4-BE49-F238E27FC236}">
                <a16:creationId xmlns:a16="http://schemas.microsoft.com/office/drawing/2014/main" id="{A15817C2-EFDA-4CEE-94CA-EA23DC7A78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515440" y="7215766"/>
            <a:ext cx="609600" cy="609600"/>
          </a:xfrm>
          <a:prstGeom prst="rect">
            <a:avLst/>
          </a:prstGeom>
        </p:spPr>
      </p:pic>
      <p:pic>
        <p:nvPicPr>
          <p:cNvPr id="11" name="PPT_P1_Unit1_04">
            <a:hlinkClick r:id="" action="ppaction://media"/>
            <a:extLst>
              <a:ext uri="{FF2B5EF4-FFF2-40B4-BE49-F238E27FC236}">
                <a16:creationId xmlns:a16="http://schemas.microsoft.com/office/drawing/2014/main" id="{3064F8E1-1F4C-4F9A-AE1E-8D09279D692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539608" y="7227602"/>
            <a:ext cx="609600" cy="609600"/>
          </a:xfrm>
          <a:prstGeom prst="rect">
            <a:avLst/>
          </a:prstGeom>
        </p:spPr>
      </p:pic>
      <p:pic>
        <p:nvPicPr>
          <p:cNvPr id="12" name="PPT_P1_Unit1_05">
            <a:hlinkClick r:id="" action="ppaction://media"/>
            <a:extLst>
              <a:ext uri="{FF2B5EF4-FFF2-40B4-BE49-F238E27FC236}">
                <a16:creationId xmlns:a16="http://schemas.microsoft.com/office/drawing/2014/main" id="{8BCC3BA9-2DCA-4E2A-9C08-ACF1F51ED45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516915" y="7215766"/>
            <a:ext cx="609600" cy="609600"/>
          </a:xfrm>
          <a:prstGeom prst="rect">
            <a:avLst/>
          </a:prstGeom>
        </p:spPr>
      </p:pic>
      <p:pic>
        <p:nvPicPr>
          <p:cNvPr id="13" name="PPT_P1_Unit1_06">
            <a:hlinkClick r:id="" action="ppaction://media"/>
            <a:extLst>
              <a:ext uri="{FF2B5EF4-FFF2-40B4-BE49-F238E27FC236}">
                <a16:creationId xmlns:a16="http://schemas.microsoft.com/office/drawing/2014/main" id="{CC1E4EEA-C146-439B-8FFB-CBECF4FE94A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494222" y="7248067"/>
            <a:ext cx="609600" cy="609600"/>
          </a:xfrm>
          <a:prstGeom prst="rect">
            <a:avLst/>
          </a:prstGeom>
        </p:spPr>
      </p:pic>
      <p:pic>
        <p:nvPicPr>
          <p:cNvPr id="14" name="PPT_P1_Unit1_07">
            <a:hlinkClick r:id="" action="ppaction://media"/>
            <a:extLst>
              <a:ext uri="{FF2B5EF4-FFF2-40B4-BE49-F238E27FC236}">
                <a16:creationId xmlns:a16="http://schemas.microsoft.com/office/drawing/2014/main" id="{1F558A62-030A-49F0-A666-7764FF4802F7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433814" y="7248067"/>
            <a:ext cx="609600" cy="609600"/>
          </a:xfrm>
          <a:prstGeom prst="rect">
            <a:avLst/>
          </a:prstGeom>
        </p:spPr>
      </p:pic>
      <p:pic>
        <p:nvPicPr>
          <p:cNvPr id="15" name="PPT_P1_Unit1_08">
            <a:hlinkClick r:id="" action="ppaction://media"/>
            <a:extLst>
              <a:ext uri="{FF2B5EF4-FFF2-40B4-BE49-F238E27FC236}">
                <a16:creationId xmlns:a16="http://schemas.microsoft.com/office/drawing/2014/main" id="{C900CE57-17B1-44F7-84BF-BB68230480C6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373406" y="7248067"/>
            <a:ext cx="609600" cy="609600"/>
          </a:xfrm>
          <a:prstGeom prst="rect">
            <a:avLst/>
          </a:prstGeom>
        </p:spPr>
      </p:pic>
      <p:pic>
        <p:nvPicPr>
          <p:cNvPr id="58" name="Pictur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A2C601-35FF-473E-A332-A4921897178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  <p:pic>
        <p:nvPicPr>
          <p:cNvPr id="60" name="Picture 6">
            <a:extLst>
              <a:ext uri="{FF2B5EF4-FFF2-40B4-BE49-F238E27FC236}">
                <a16:creationId xmlns:a16="http://schemas.microsoft.com/office/drawing/2014/main" id="{0EFD0BEF-4C50-47B7-940C-666019C3F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8133" y="1389932"/>
            <a:ext cx="1689650" cy="170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3" descr="Z:\Sai\งาน 3,6\Slide_PPT\ไทย ป.1\cow-illustration\12786-NOJXIE.png">
            <a:extLst>
              <a:ext uri="{FF2B5EF4-FFF2-40B4-BE49-F238E27FC236}">
                <a16:creationId xmlns:a16="http://schemas.microsoft.com/office/drawing/2014/main" id="{C0005364-F031-4CED-858D-FC337D539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1924" y="4420932"/>
            <a:ext cx="1455746" cy="95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>
            <a:extLst>
              <a:ext uri="{FF2B5EF4-FFF2-40B4-BE49-F238E27FC236}">
                <a16:creationId xmlns:a16="http://schemas.microsoft.com/office/drawing/2014/main" id="{4DB97852-7B54-4071-8215-A937904C5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7539" y="1372118"/>
            <a:ext cx="1810507" cy="182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1BF0AF42-65B0-4E44-A161-148DF1318B4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1202" y="1517072"/>
            <a:ext cx="858355" cy="135276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4AAD523-C224-4A17-97B3-C28897C388D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26" y="4145973"/>
            <a:ext cx="1345014" cy="123853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945380DD-5934-4C83-A01E-A3995CF73B6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668" y="4270923"/>
            <a:ext cx="1220665" cy="117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86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3" dur="26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5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9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28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4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243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9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274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4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1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3" dur="28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9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3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26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4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</p:childTnLst>
        </p:cTn>
      </p:par>
    </p:tnLst>
    <p:bldLst>
      <p:bldP spid="143" grpId="0"/>
      <p:bldP spid="167" grpId="0"/>
      <p:bldP spid="179" grpId="0"/>
      <p:bldP spid="216" grpId="0"/>
      <p:bldP spid="205" grpId="0"/>
      <p:bldP spid="19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52CA977-C3AD-4350-AA28-379D07A4F72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AD87C42A-6A66-4E38-9EBD-FEA509F4A2C7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99" name="teacher guide">
            <a:extLst>
              <a:ext uri="{FF2B5EF4-FFF2-40B4-BE49-F238E27FC236}">
                <a16:creationId xmlns:a16="http://schemas.microsoft.com/office/drawing/2014/main" id="{AB4E0E33-0314-4C54-88D2-58AE3EB8AE6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48" y="6139774"/>
            <a:ext cx="493437" cy="487028"/>
          </a:xfrm>
          <a:prstGeom prst="rect">
            <a:avLst/>
          </a:prstGeom>
        </p:spPr>
      </p:pic>
      <p:pic>
        <p:nvPicPr>
          <p:cNvPr id="155" name="Au1">
            <a:extLst>
              <a:ext uri="{FF2B5EF4-FFF2-40B4-BE49-F238E27FC236}">
                <a16:creationId xmlns:a16="http://schemas.microsoft.com/office/drawing/2014/main" id="{E1BA51A4-12FD-4486-AED7-7EC2EF352BE4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070" y="2437805"/>
            <a:ext cx="528319" cy="518536"/>
          </a:xfrm>
          <a:prstGeom prst="rect">
            <a:avLst/>
          </a:prstGeom>
        </p:spPr>
      </p:pic>
      <p:sp>
        <p:nvSpPr>
          <p:cNvPr id="156" name="TextBox 155">
            <a:extLst>
              <a:ext uri="{FF2B5EF4-FFF2-40B4-BE49-F238E27FC236}">
                <a16:creationId xmlns:a16="http://schemas.microsoft.com/office/drawing/2014/main" id="{CE450A67-4167-4EDA-A90C-9A40E98A5B9F}"/>
              </a:ext>
            </a:extLst>
          </p:cNvPr>
          <p:cNvSpPr txBox="1"/>
          <p:nvPr/>
        </p:nvSpPr>
        <p:spPr>
          <a:xfrm>
            <a:off x="1444797" y="2165027"/>
            <a:ext cx="26254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มอ - อา - มา - </a:t>
            </a:r>
            <a:r>
              <a:rPr lang="th-TH" sz="3000" b="1" dirty="0">
                <a:solidFill>
                  <a:srgbClr val="7D3B7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ไม้โท</a:t>
            </a:r>
            <a:endParaRPr lang="en-US" sz="3000" b="1" dirty="0">
              <a:solidFill>
                <a:srgbClr val="7D3B7F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90755FAC-B9C2-4597-8742-C251C480775F}"/>
              </a:ext>
            </a:extLst>
          </p:cNvPr>
          <p:cNvSpPr/>
          <p:nvPr/>
        </p:nvSpPr>
        <p:spPr>
          <a:xfrm>
            <a:off x="2129801" y="2676716"/>
            <a:ext cx="1049674" cy="479076"/>
          </a:xfrm>
          <a:prstGeom prst="roundRect">
            <a:avLst/>
          </a:prstGeom>
          <a:solidFill>
            <a:srgbClr val="2992D2"/>
          </a:solidFill>
          <a:ln w="76200">
            <a:solidFill>
              <a:srgbClr val="2992D2">
                <a:alpha val="1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7" name="Au2">
            <a:extLst>
              <a:ext uri="{FF2B5EF4-FFF2-40B4-BE49-F238E27FC236}">
                <a16:creationId xmlns:a16="http://schemas.microsoft.com/office/drawing/2014/main" id="{0BBB3DC4-E5C4-49EA-84DB-090DF209191D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4570" y="2437805"/>
            <a:ext cx="528319" cy="518536"/>
          </a:xfrm>
          <a:prstGeom prst="rect">
            <a:avLst/>
          </a:prstGeom>
        </p:spPr>
      </p:pic>
      <p:sp>
        <p:nvSpPr>
          <p:cNvPr id="168" name="TextBox 167">
            <a:extLst>
              <a:ext uri="{FF2B5EF4-FFF2-40B4-BE49-F238E27FC236}">
                <a16:creationId xmlns:a16="http://schemas.microsoft.com/office/drawing/2014/main" id="{85C27EBF-DF96-4A85-9483-BF7D0F8D0253}"/>
              </a:ext>
            </a:extLst>
          </p:cNvPr>
          <p:cNvSpPr txBox="1"/>
          <p:nvPr/>
        </p:nvSpPr>
        <p:spPr>
          <a:xfrm>
            <a:off x="5064297" y="2165027"/>
            <a:ext cx="26254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ตอ - โอะ - โตะ - </a:t>
            </a:r>
            <a:r>
              <a:rPr lang="th-TH" sz="3000" b="1" dirty="0">
                <a:solidFill>
                  <a:srgbClr val="7D3B7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ไม้ตรี</a:t>
            </a:r>
            <a:endParaRPr lang="en-US" sz="3000" b="1" dirty="0">
              <a:solidFill>
                <a:srgbClr val="7D3B7F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70" name="Rectangle: Rounded Corners 169">
            <a:extLst>
              <a:ext uri="{FF2B5EF4-FFF2-40B4-BE49-F238E27FC236}">
                <a16:creationId xmlns:a16="http://schemas.microsoft.com/office/drawing/2014/main" id="{79263A91-92B3-442A-BD87-2CCA3503823C}"/>
              </a:ext>
            </a:extLst>
          </p:cNvPr>
          <p:cNvSpPr/>
          <p:nvPr/>
        </p:nvSpPr>
        <p:spPr>
          <a:xfrm>
            <a:off x="5749301" y="2676716"/>
            <a:ext cx="1049674" cy="479076"/>
          </a:xfrm>
          <a:prstGeom prst="roundRect">
            <a:avLst/>
          </a:prstGeom>
          <a:solidFill>
            <a:srgbClr val="DA7039"/>
          </a:solidFill>
          <a:ln w="76200">
            <a:solidFill>
              <a:srgbClr val="DA7039">
                <a:alpha val="1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9" name="Au3">
            <a:extLst>
              <a:ext uri="{FF2B5EF4-FFF2-40B4-BE49-F238E27FC236}">
                <a16:creationId xmlns:a16="http://schemas.microsoft.com/office/drawing/2014/main" id="{3F871B73-3B11-4290-A8E4-1A4AB54C8FC1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4070" y="2437805"/>
            <a:ext cx="528319" cy="518536"/>
          </a:xfrm>
          <a:prstGeom prst="rect">
            <a:avLst/>
          </a:prstGeom>
        </p:spPr>
      </p:pic>
      <p:sp>
        <p:nvSpPr>
          <p:cNvPr id="180" name="TextBox 179">
            <a:extLst>
              <a:ext uri="{FF2B5EF4-FFF2-40B4-BE49-F238E27FC236}">
                <a16:creationId xmlns:a16="http://schemas.microsoft.com/office/drawing/2014/main" id="{87C6F11F-9BC1-4796-819A-7DFA3F2169C2}"/>
              </a:ext>
            </a:extLst>
          </p:cNvPr>
          <p:cNvSpPr txBox="1"/>
          <p:nvPr/>
        </p:nvSpPr>
        <p:spPr>
          <a:xfrm>
            <a:off x="8683797" y="2165027"/>
            <a:ext cx="26254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บอ - เอีย - เบีย - </a:t>
            </a:r>
            <a:r>
              <a:rPr lang="th-TH" sz="3000" b="1" dirty="0">
                <a:solidFill>
                  <a:srgbClr val="7D3B7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ไม้โท</a:t>
            </a:r>
            <a:endParaRPr lang="en-US" sz="3000" b="1" dirty="0">
              <a:solidFill>
                <a:srgbClr val="7D3B7F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82" name="Rectangle: Rounded Corners 181">
            <a:extLst>
              <a:ext uri="{FF2B5EF4-FFF2-40B4-BE49-F238E27FC236}">
                <a16:creationId xmlns:a16="http://schemas.microsoft.com/office/drawing/2014/main" id="{9579C251-CBF7-42DD-AA03-C148B142B612}"/>
              </a:ext>
            </a:extLst>
          </p:cNvPr>
          <p:cNvSpPr/>
          <p:nvPr/>
        </p:nvSpPr>
        <p:spPr>
          <a:xfrm>
            <a:off x="9368801" y="2676716"/>
            <a:ext cx="1049674" cy="479076"/>
          </a:xfrm>
          <a:prstGeom prst="roundRect">
            <a:avLst/>
          </a:prstGeom>
          <a:solidFill>
            <a:srgbClr val="2992D2"/>
          </a:solidFill>
          <a:ln w="76200">
            <a:solidFill>
              <a:srgbClr val="2992D2">
                <a:alpha val="1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1" name="Au4">
            <a:extLst>
              <a:ext uri="{FF2B5EF4-FFF2-40B4-BE49-F238E27FC236}">
                <a16:creationId xmlns:a16="http://schemas.microsoft.com/office/drawing/2014/main" id="{4C06A6D1-A53F-413F-961A-680CF85B621B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070" y="5405976"/>
            <a:ext cx="528319" cy="518536"/>
          </a:xfrm>
          <a:prstGeom prst="rect">
            <a:avLst/>
          </a:prstGeom>
        </p:spPr>
      </p:pic>
      <p:sp>
        <p:nvSpPr>
          <p:cNvPr id="192" name="TextBox 191">
            <a:extLst>
              <a:ext uri="{FF2B5EF4-FFF2-40B4-BE49-F238E27FC236}">
                <a16:creationId xmlns:a16="http://schemas.microsoft.com/office/drawing/2014/main" id="{43B3F8C9-9FD4-4229-A32B-CCAD7982595C}"/>
              </a:ext>
            </a:extLst>
          </p:cNvPr>
          <p:cNvSpPr txBox="1"/>
          <p:nvPr/>
        </p:nvSpPr>
        <p:spPr>
          <a:xfrm>
            <a:off x="1444797" y="5133198"/>
            <a:ext cx="26254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 - ไอ - ไข - </a:t>
            </a:r>
            <a:r>
              <a:rPr lang="th-TH" sz="3000" b="1" dirty="0">
                <a:solidFill>
                  <a:srgbClr val="7D3B7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ไม้เอก</a:t>
            </a:r>
            <a:endParaRPr lang="en-US" sz="3000" b="1" dirty="0">
              <a:solidFill>
                <a:srgbClr val="7D3B7F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D76B06A6-EDE9-45FC-BA0F-8BDC96257C7E}"/>
              </a:ext>
            </a:extLst>
          </p:cNvPr>
          <p:cNvSpPr/>
          <p:nvPr/>
        </p:nvSpPr>
        <p:spPr>
          <a:xfrm>
            <a:off x="2129801" y="5644887"/>
            <a:ext cx="1049674" cy="479076"/>
          </a:xfrm>
          <a:prstGeom prst="roundRect">
            <a:avLst/>
          </a:prstGeom>
          <a:solidFill>
            <a:srgbClr val="DA7039"/>
          </a:solidFill>
          <a:ln w="76200">
            <a:solidFill>
              <a:srgbClr val="DA7039">
                <a:alpha val="1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BB2145D3-551F-4B9B-A8ED-04D11BB20DF7}"/>
              </a:ext>
            </a:extLst>
          </p:cNvPr>
          <p:cNvSpPr txBox="1"/>
          <p:nvPr/>
        </p:nvSpPr>
        <p:spPr>
          <a:xfrm>
            <a:off x="4978401" y="5133198"/>
            <a:ext cx="2832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ตอ - เอา - เตา - </a:t>
            </a:r>
            <a:r>
              <a:rPr lang="th-TH" sz="3000" b="1" dirty="0">
                <a:solidFill>
                  <a:srgbClr val="7D3B7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ไม้จัตวา</a:t>
            </a:r>
            <a:endParaRPr lang="en-US" sz="3000" b="1" dirty="0">
              <a:solidFill>
                <a:srgbClr val="7D3B7F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4309A140-809A-4EFE-9E42-2DC50FB68907}"/>
              </a:ext>
            </a:extLst>
          </p:cNvPr>
          <p:cNvSpPr/>
          <p:nvPr/>
        </p:nvSpPr>
        <p:spPr>
          <a:xfrm>
            <a:off x="5749301" y="5644887"/>
            <a:ext cx="1049674" cy="479076"/>
          </a:xfrm>
          <a:prstGeom prst="roundRect">
            <a:avLst/>
          </a:prstGeom>
          <a:solidFill>
            <a:srgbClr val="2992D2"/>
          </a:solidFill>
          <a:ln w="76200">
            <a:solidFill>
              <a:srgbClr val="2992D2">
                <a:alpha val="1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3" name="Au5">
            <a:extLst>
              <a:ext uri="{FF2B5EF4-FFF2-40B4-BE49-F238E27FC236}">
                <a16:creationId xmlns:a16="http://schemas.microsoft.com/office/drawing/2014/main" id="{880B4602-C2B4-43C3-BA3C-B07C60489AD0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4570" y="5405976"/>
            <a:ext cx="528319" cy="518536"/>
          </a:xfrm>
          <a:prstGeom prst="rect">
            <a:avLst/>
          </a:prstGeom>
        </p:spPr>
      </p:pic>
      <p:pic>
        <p:nvPicPr>
          <p:cNvPr id="215" name="Au6">
            <a:extLst>
              <a:ext uri="{FF2B5EF4-FFF2-40B4-BE49-F238E27FC236}">
                <a16:creationId xmlns:a16="http://schemas.microsoft.com/office/drawing/2014/main" id="{81DAAAAC-2A6B-446A-BB19-2E15E90A651C}"/>
              </a:ext>
            </a:extLst>
          </p:cNvPr>
          <p:cNvPicPr preferRelativeResize="0"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4070" y="5405976"/>
            <a:ext cx="528319" cy="518536"/>
          </a:xfrm>
          <a:prstGeom prst="rect">
            <a:avLst/>
          </a:prstGeom>
        </p:spPr>
      </p:pic>
      <p:sp>
        <p:nvSpPr>
          <p:cNvPr id="216" name="TextBox 215">
            <a:extLst>
              <a:ext uri="{FF2B5EF4-FFF2-40B4-BE49-F238E27FC236}">
                <a16:creationId xmlns:a16="http://schemas.microsoft.com/office/drawing/2014/main" id="{09CAD684-1629-4E7D-BC6F-AC6EA528E836}"/>
              </a:ext>
            </a:extLst>
          </p:cNvPr>
          <p:cNvSpPr txBox="1"/>
          <p:nvPr/>
        </p:nvSpPr>
        <p:spPr>
          <a:xfrm>
            <a:off x="8683797" y="5133198"/>
            <a:ext cx="26254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สอ - อี - สี - </a:t>
            </a:r>
            <a:r>
              <a:rPr lang="th-TH" sz="3000" b="1" dirty="0">
                <a:solidFill>
                  <a:srgbClr val="7D3B7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ไม้เอก</a:t>
            </a:r>
            <a:endParaRPr lang="en-US" sz="3000" b="1" dirty="0">
              <a:solidFill>
                <a:srgbClr val="7D3B7F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1ABEA55B-8803-4617-B509-C1312EF64D82}"/>
              </a:ext>
            </a:extLst>
          </p:cNvPr>
          <p:cNvSpPr/>
          <p:nvPr/>
        </p:nvSpPr>
        <p:spPr>
          <a:xfrm>
            <a:off x="9368801" y="5644887"/>
            <a:ext cx="1049674" cy="479076"/>
          </a:xfrm>
          <a:prstGeom prst="roundRect">
            <a:avLst/>
          </a:prstGeom>
          <a:solidFill>
            <a:srgbClr val="DA7039"/>
          </a:solidFill>
          <a:ln w="76200">
            <a:solidFill>
              <a:srgbClr val="DA7039">
                <a:alpha val="1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E4D6B737-F746-4557-A607-08DBF9C3CACD}"/>
              </a:ext>
            </a:extLst>
          </p:cNvPr>
          <p:cNvCxnSpPr>
            <a:cxnSpLocks/>
          </p:cNvCxnSpPr>
          <p:nvPr/>
        </p:nvCxnSpPr>
        <p:spPr>
          <a:xfrm>
            <a:off x="4263888" y="549964"/>
            <a:ext cx="0" cy="5665304"/>
          </a:xfrm>
          <a:prstGeom prst="line">
            <a:avLst/>
          </a:prstGeom>
          <a:ln w="19050">
            <a:solidFill>
              <a:srgbClr val="ACB6B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4D1C636-AFCC-41AF-8D86-9A54D9F6BCEB}"/>
              </a:ext>
            </a:extLst>
          </p:cNvPr>
          <p:cNvCxnSpPr>
            <a:cxnSpLocks/>
          </p:cNvCxnSpPr>
          <p:nvPr/>
        </p:nvCxnSpPr>
        <p:spPr>
          <a:xfrm>
            <a:off x="795130" y="3349489"/>
            <a:ext cx="10595113" cy="0"/>
          </a:xfrm>
          <a:prstGeom prst="line">
            <a:avLst/>
          </a:prstGeom>
          <a:ln w="19050">
            <a:solidFill>
              <a:srgbClr val="ACB6B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1FC693F2-7433-4212-A942-737879BDEAD1}"/>
              </a:ext>
            </a:extLst>
          </p:cNvPr>
          <p:cNvCxnSpPr>
            <a:cxnSpLocks/>
          </p:cNvCxnSpPr>
          <p:nvPr/>
        </p:nvCxnSpPr>
        <p:spPr>
          <a:xfrm>
            <a:off x="7885045" y="549964"/>
            <a:ext cx="0" cy="5665304"/>
          </a:xfrm>
          <a:prstGeom prst="line">
            <a:avLst/>
          </a:prstGeom>
          <a:ln w="19050">
            <a:solidFill>
              <a:srgbClr val="ACB6BF">
                <a:alpha val="50196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>
            <a:extLst>
              <a:ext uri="{FF2B5EF4-FFF2-40B4-BE49-F238E27FC236}">
                <a16:creationId xmlns:a16="http://schemas.microsoft.com/office/drawing/2014/main" id="{DBB29660-45EA-4EFD-9FC4-DA16BDF79ED5}"/>
              </a:ext>
            </a:extLst>
          </p:cNvPr>
          <p:cNvSpPr txBox="1"/>
          <p:nvPr/>
        </p:nvSpPr>
        <p:spPr>
          <a:xfrm>
            <a:off x="2256698" y="2667790"/>
            <a:ext cx="795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ม้า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CACCE99A-DA49-4989-913C-A996F8F972CF}"/>
              </a:ext>
            </a:extLst>
          </p:cNvPr>
          <p:cNvSpPr txBox="1"/>
          <p:nvPr/>
        </p:nvSpPr>
        <p:spPr>
          <a:xfrm>
            <a:off x="5876198" y="2667790"/>
            <a:ext cx="795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โต๊ะ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AFE1804-DD58-4618-A999-8ED4867C52E6}"/>
              </a:ext>
            </a:extLst>
          </p:cNvPr>
          <p:cNvSpPr txBox="1"/>
          <p:nvPr/>
        </p:nvSpPr>
        <p:spPr>
          <a:xfrm>
            <a:off x="9495698" y="2667790"/>
            <a:ext cx="795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เบี้ย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163AC388-11B1-4101-BA48-0863BEC7E267}"/>
              </a:ext>
            </a:extLst>
          </p:cNvPr>
          <p:cNvSpPr txBox="1"/>
          <p:nvPr/>
        </p:nvSpPr>
        <p:spPr>
          <a:xfrm>
            <a:off x="2256698" y="5635961"/>
            <a:ext cx="795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ไข่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AD74FC01-4F8F-4EA0-B12E-F5B25D5220A7}"/>
              </a:ext>
            </a:extLst>
          </p:cNvPr>
          <p:cNvSpPr txBox="1"/>
          <p:nvPr/>
        </p:nvSpPr>
        <p:spPr>
          <a:xfrm>
            <a:off x="5876198" y="5635961"/>
            <a:ext cx="795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เต๋า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F39DBC0F-F8E6-4CC7-BE90-1AC82F634D68}"/>
              </a:ext>
            </a:extLst>
          </p:cNvPr>
          <p:cNvSpPr txBox="1"/>
          <p:nvPr/>
        </p:nvSpPr>
        <p:spPr>
          <a:xfrm>
            <a:off x="9495698" y="5635961"/>
            <a:ext cx="795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สี่</a:t>
            </a:r>
            <a:endParaRPr lang="en-US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" name="PPT_P1_Unit1_09">
            <a:hlinkClick r:id="" action="ppaction://media"/>
            <a:extLst>
              <a:ext uri="{FF2B5EF4-FFF2-40B4-BE49-F238E27FC236}">
                <a16:creationId xmlns:a16="http://schemas.microsoft.com/office/drawing/2014/main" id="{7BA50AF8-BE03-4918-BCC4-495D9B36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692036" y="7474533"/>
            <a:ext cx="609600" cy="609600"/>
          </a:xfrm>
          <a:prstGeom prst="rect">
            <a:avLst/>
          </a:prstGeom>
        </p:spPr>
      </p:pic>
      <p:pic>
        <p:nvPicPr>
          <p:cNvPr id="5" name="PPT_P1_Unit1_10">
            <a:hlinkClick r:id="" action="ppaction://media"/>
            <a:extLst>
              <a:ext uri="{FF2B5EF4-FFF2-40B4-BE49-F238E27FC236}">
                <a16:creationId xmlns:a16="http://schemas.microsoft.com/office/drawing/2014/main" id="{BDAABC1F-B48D-4A57-85AB-0A6AD27F9E8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545345" y="7474533"/>
            <a:ext cx="609600" cy="609600"/>
          </a:xfrm>
          <a:prstGeom prst="rect">
            <a:avLst/>
          </a:prstGeom>
        </p:spPr>
      </p:pic>
      <p:pic>
        <p:nvPicPr>
          <p:cNvPr id="6" name="PPT_P1_Unit1_11">
            <a:hlinkClick r:id="" action="ppaction://media"/>
            <a:extLst>
              <a:ext uri="{FF2B5EF4-FFF2-40B4-BE49-F238E27FC236}">
                <a16:creationId xmlns:a16="http://schemas.microsoft.com/office/drawing/2014/main" id="{FB80F1F3-5EBD-42F6-A5E8-BF1BCE813F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395967" y="7474533"/>
            <a:ext cx="609600" cy="609600"/>
          </a:xfrm>
          <a:prstGeom prst="rect">
            <a:avLst/>
          </a:prstGeom>
        </p:spPr>
      </p:pic>
      <p:pic>
        <p:nvPicPr>
          <p:cNvPr id="7" name="PPT_P1_Unit1_12">
            <a:hlinkClick r:id="" action="ppaction://media"/>
            <a:extLst>
              <a:ext uri="{FF2B5EF4-FFF2-40B4-BE49-F238E27FC236}">
                <a16:creationId xmlns:a16="http://schemas.microsoft.com/office/drawing/2014/main" id="{04F22477-3E0D-4B35-A222-ADA7B93A65E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199732" y="7474533"/>
            <a:ext cx="609600" cy="609600"/>
          </a:xfrm>
          <a:prstGeom prst="rect">
            <a:avLst/>
          </a:prstGeom>
        </p:spPr>
      </p:pic>
      <p:pic>
        <p:nvPicPr>
          <p:cNvPr id="9" name="PPT_P1_Unit1_13">
            <a:hlinkClick r:id="" action="ppaction://media"/>
            <a:extLst>
              <a:ext uri="{FF2B5EF4-FFF2-40B4-BE49-F238E27FC236}">
                <a16:creationId xmlns:a16="http://schemas.microsoft.com/office/drawing/2014/main" id="{923D28F0-1829-47F5-9E93-0865E1FBB1E7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006736" y="7474533"/>
            <a:ext cx="609600" cy="609600"/>
          </a:xfrm>
          <a:prstGeom prst="rect">
            <a:avLst/>
          </a:prstGeom>
        </p:spPr>
      </p:pic>
      <p:pic>
        <p:nvPicPr>
          <p:cNvPr id="10" name="PPT_P1_Unit1_14">
            <a:hlinkClick r:id="" action="ppaction://media"/>
            <a:extLst>
              <a:ext uri="{FF2B5EF4-FFF2-40B4-BE49-F238E27FC236}">
                <a16:creationId xmlns:a16="http://schemas.microsoft.com/office/drawing/2014/main" id="{897DBD41-EE35-4C77-A53A-57F03837453E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810501" y="7474533"/>
            <a:ext cx="609600" cy="609600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BCE608E-E6D1-455C-8552-38EA6E4AFA9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  <p:pic>
        <p:nvPicPr>
          <p:cNvPr id="45" name="Picture 3">
            <a:extLst>
              <a:ext uri="{FF2B5EF4-FFF2-40B4-BE49-F238E27FC236}">
                <a16:creationId xmlns:a16="http://schemas.microsoft.com/office/drawing/2014/main" id="{D560A732-8705-4807-B39A-AF8228F944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2" t="16287" r="11162" b="17172"/>
          <a:stretch/>
        </p:blipFill>
        <p:spPr bwMode="auto">
          <a:xfrm>
            <a:off x="5218043" y="3597965"/>
            <a:ext cx="1749287" cy="154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สี่เหลี่ยมผืนผ้า 87">
            <a:extLst>
              <a:ext uri="{FF2B5EF4-FFF2-40B4-BE49-F238E27FC236}">
                <a16:creationId xmlns:a16="http://schemas.microsoft.com/office/drawing/2014/main" id="{3E5D6721-E5C0-48B7-BD88-CCF121AC7691}"/>
              </a:ext>
            </a:extLst>
          </p:cNvPr>
          <p:cNvSpPr/>
          <p:nvPr/>
        </p:nvSpPr>
        <p:spPr>
          <a:xfrm>
            <a:off x="9198493" y="3102595"/>
            <a:ext cx="99097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3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๔</a:t>
            </a:r>
            <a:endParaRPr lang="en-US" sz="13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8F1794F6-DD2F-421F-A720-E4D5EAD9B53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400" y="667354"/>
            <a:ext cx="1427864" cy="125885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90CF824C-4D9D-4DAB-A326-826E1DDDEAD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927" y="860101"/>
            <a:ext cx="1782147" cy="96892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B3611E-F59D-4037-8DD3-33825D8E3F5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242" y="3723665"/>
            <a:ext cx="864950" cy="1021554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149883F-B512-4282-9338-97ED67BC5F1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029" y="587999"/>
            <a:ext cx="1672880" cy="168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72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44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4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43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42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3" dur="46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8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2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8" dur="442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9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9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9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9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9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"/>
                  </p:tgtEl>
                </p:cond>
              </p:nextCondLst>
            </p:seq>
          </p:childTnLst>
        </p:cTn>
      </p:par>
    </p:tnLst>
    <p:bldLst>
      <p:bldP spid="156" grpId="0"/>
      <p:bldP spid="158" grpId="0" animBg="1"/>
      <p:bldP spid="168" grpId="0"/>
      <p:bldP spid="170" grpId="0" animBg="1"/>
      <p:bldP spid="180" grpId="0"/>
      <p:bldP spid="182" grpId="0" animBg="1"/>
      <p:bldP spid="192" grpId="0"/>
      <p:bldP spid="194" grpId="0" animBg="1"/>
      <p:bldP spid="204" grpId="0"/>
      <p:bldP spid="206" grpId="0" animBg="1"/>
      <p:bldP spid="216" grpId="0"/>
      <p:bldP spid="218" grpId="0" animBg="1"/>
      <p:bldP spid="117" grpId="0"/>
      <p:bldP spid="118" grpId="0"/>
      <p:bldP spid="119" grpId="0"/>
      <p:bldP spid="120" grpId="0"/>
      <p:bldP spid="121" grpId="0"/>
      <p:bldP spid="122" grpId="0"/>
      <p:bldP spid="4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2E1C70A-AFA0-4032-90A1-B358165DA3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E92D920-44D7-401A-9383-461255FD7A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1DFFAC15-410B-433D-97B6-B1764576CE0F}"/>
              </a:ext>
            </a:extLst>
          </p:cNvPr>
          <p:cNvSpPr txBox="1"/>
          <p:nvPr/>
        </p:nvSpPr>
        <p:spPr>
          <a:xfrm>
            <a:off x="6772779" y="3019155"/>
            <a:ext cx="39360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ชาลี และ มีนา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8B7871-E971-4BA7-989F-AA988BA9C6F8}"/>
              </a:ext>
            </a:extLst>
          </p:cNvPr>
          <p:cNvSpPr txBox="1"/>
          <p:nvPr/>
        </p:nvSpPr>
        <p:spPr>
          <a:xfrm>
            <a:off x="6772779" y="3858251"/>
            <a:ext cx="39360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ชาลี และ มีนา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BF1B683-14B4-4E33-ACF4-A6163E91B680}"/>
              </a:ext>
            </a:extLst>
          </p:cNvPr>
          <p:cNvSpPr txBox="1"/>
          <p:nvPr/>
        </p:nvSpPr>
        <p:spPr>
          <a:xfrm>
            <a:off x="7583059" y="4697347"/>
            <a:ext cx="23154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ไป ทะเล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FD5661-4C19-4279-A70D-E7AE389F57E1}"/>
              </a:ext>
            </a:extLst>
          </p:cNvPr>
          <p:cNvSpPr txBox="1"/>
          <p:nvPr/>
        </p:nvSpPr>
        <p:spPr>
          <a:xfrm>
            <a:off x="7583059" y="5536444"/>
            <a:ext cx="23154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ทะเล มี ปู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7" name="Au1">
            <a:extLst>
              <a:ext uri="{FF2B5EF4-FFF2-40B4-BE49-F238E27FC236}">
                <a16:creationId xmlns:a16="http://schemas.microsoft.com/office/drawing/2014/main" id="{9D3325CB-D259-4706-91AE-885BC8816BDE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1852" y="2238444"/>
            <a:ext cx="704271" cy="69122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EC30B90-E4A2-49C0-8CF1-A201B0BE8DD8}"/>
              </a:ext>
            </a:extLst>
          </p:cNvPr>
          <p:cNvGrpSpPr/>
          <p:nvPr/>
        </p:nvGrpSpPr>
        <p:grpSpPr>
          <a:xfrm>
            <a:off x="6245225" y="247649"/>
            <a:ext cx="4989557" cy="1587696"/>
            <a:chOff x="6245225" y="247649"/>
            <a:chExt cx="4989557" cy="1587696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3C84B99-173E-40DB-BC85-931046C25BAE}"/>
                </a:ext>
              </a:extLst>
            </p:cNvPr>
            <p:cNvGrpSpPr/>
            <p:nvPr/>
          </p:nvGrpSpPr>
          <p:grpSpPr>
            <a:xfrm>
              <a:off x="6251205" y="396539"/>
              <a:ext cx="4983577" cy="1438806"/>
              <a:chOff x="1130139" y="198782"/>
              <a:chExt cx="4983577" cy="1438806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91EB120B-3DDA-42A7-8350-D36155F3647D}"/>
                  </a:ext>
                </a:extLst>
              </p:cNvPr>
              <p:cNvSpPr/>
              <p:nvPr/>
            </p:nvSpPr>
            <p:spPr>
              <a:xfrm>
                <a:off x="1492248" y="525885"/>
                <a:ext cx="4621468" cy="1093365"/>
              </a:xfrm>
              <a:prstGeom prst="roundRect">
                <a:avLst>
                  <a:gd name="adj" fmla="val 27241"/>
                </a:avLst>
              </a:prstGeom>
              <a:noFill/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9B7C86B6-A6C7-464B-95BE-DCB53AE8986D}"/>
                  </a:ext>
                </a:extLst>
              </p:cNvPr>
              <p:cNvSpPr/>
              <p:nvPr/>
            </p:nvSpPr>
            <p:spPr>
              <a:xfrm>
                <a:off x="1530351" y="559537"/>
                <a:ext cx="4544818" cy="1015263"/>
              </a:xfrm>
              <a:prstGeom prst="roundRect">
                <a:avLst>
                  <a:gd name="adj" fmla="val 26597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E4674FDA-5BB3-4C32-BF81-5C4742F76216}"/>
                  </a:ext>
                </a:extLst>
              </p:cNvPr>
              <p:cNvSpPr/>
              <p:nvPr/>
            </p:nvSpPr>
            <p:spPr>
              <a:xfrm>
                <a:off x="1130139" y="1987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E7F41A4-478A-409D-BCC2-888A0A0DC96F}"/>
                  </a:ext>
                </a:extLst>
              </p:cNvPr>
              <p:cNvSpPr txBox="1"/>
              <p:nvPr/>
            </p:nvSpPr>
            <p:spPr>
              <a:xfrm>
                <a:off x="1921194" y="621925"/>
                <a:ext cx="410961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เมื่อฝึกอ่านประสมคำได้แล้วมาฝึกอ่านออกเสียงเรื่องสั้น ๆ กันนะคะ</a:t>
                </a:r>
                <a:endPara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CA5F462-3A2C-4DAD-9EEC-A7361B2B62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45225" y="247649"/>
              <a:ext cx="996950" cy="1111251"/>
            </a:xfrm>
            <a:prstGeom prst="ellipse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EC0E852-C73F-4220-BF0F-F4DBCA35B9FD}"/>
              </a:ext>
            </a:extLst>
          </p:cNvPr>
          <p:cNvGrpSpPr/>
          <p:nvPr/>
        </p:nvGrpSpPr>
        <p:grpSpPr>
          <a:xfrm>
            <a:off x="0" y="1"/>
            <a:ext cx="5410200" cy="6857999"/>
            <a:chOff x="2370" y="0"/>
            <a:chExt cx="5410200" cy="6857999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C3D0FFF-7DBA-4852-B4F0-4F5C58E4E1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70" y="0"/>
              <a:ext cx="5410200" cy="6857999"/>
            </a:xfrm>
            <a:prstGeom prst="rect">
              <a:avLst/>
            </a:prstGeom>
          </p:spPr>
        </p:pic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9071921-47FE-4C37-B951-72FAEFBC6365}"/>
                </a:ext>
              </a:extLst>
            </p:cNvPr>
            <p:cNvGrpSpPr/>
            <p:nvPr/>
          </p:nvGrpSpPr>
          <p:grpSpPr>
            <a:xfrm>
              <a:off x="286905" y="3020407"/>
              <a:ext cx="4882404" cy="3660612"/>
              <a:chOff x="103042" y="2223640"/>
              <a:chExt cx="6517221" cy="4886325"/>
            </a:xfrm>
          </p:grpSpPr>
          <p:pic>
            <p:nvPicPr>
              <p:cNvPr id="44" name="Picture 2" descr="Z:\Sai\งาน 3,6\Slide_PPT\ปูดำ1.gif"/>
              <p:cNvPicPr>
                <a:picLocks noChangeAspect="1" noChangeArrowheads="1" noCrop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85885" y="5722080"/>
                <a:ext cx="791880" cy="6790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" name="Picture 2" descr="Z:\Sai\งาน 3,6\Slide_PPT\ปูดำ1.gif"/>
              <p:cNvPicPr>
                <a:picLocks noChangeAspect="1" noChangeArrowheads="1" noCrop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0267" y="6353633"/>
                <a:ext cx="571952" cy="4904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" name="Picture 2" descr="Z:\Sai\งาน 3,6\Slide_PPT\ปูดำ1.gif"/>
              <p:cNvPicPr>
                <a:picLocks noChangeAspect="1" noChangeArrowheads="1" noCrop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50710" y="6480595"/>
                <a:ext cx="627812" cy="5383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9" name="Picture 3"/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3042" y="2682352"/>
                <a:ext cx="3272256" cy="3832116"/>
              </a:xfrm>
              <a:prstGeom prst="rect">
                <a:avLst/>
              </a:prstGeom>
            </p:spPr>
          </p:pic>
          <p:pic>
            <p:nvPicPr>
              <p:cNvPr id="40" name="Picture 2"/>
              <p:cNvPicPr>
                <a:picLocks noChangeAspect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996611" y="2223640"/>
                <a:ext cx="2623652" cy="4886325"/>
              </a:xfrm>
              <a:prstGeom prst="rect">
                <a:avLst/>
              </a:prstGeom>
            </p:spPr>
          </p:pic>
        </p:grp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7D494F55-137D-4582-86EA-336AC6FA6B2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7153" y="2021000"/>
            <a:ext cx="4016195" cy="1047434"/>
          </a:xfrm>
          <a:prstGeom prst="rect">
            <a:avLst/>
          </a:prstGeom>
        </p:spPr>
      </p:pic>
      <p:pic>
        <p:nvPicPr>
          <p:cNvPr id="5" name="PPT_P1_Unit1_15">
            <a:hlinkClick r:id="" action="ppaction://media"/>
            <a:extLst>
              <a:ext uri="{FF2B5EF4-FFF2-40B4-BE49-F238E27FC236}">
                <a16:creationId xmlns:a16="http://schemas.microsoft.com/office/drawing/2014/main" id="{58C7F960-E7FC-4D3F-BA73-95CE8FF306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145805" y="0"/>
            <a:ext cx="609600" cy="609600"/>
          </a:xfrm>
          <a:prstGeom prst="rect">
            <a:avLst/>
          </a:prstGeom>
        </p:spPr>
      </p:pic>
      <p:pic>
        <p:nvPicPr>
          <p:cNvPr id="29" name="Picture 2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92CED7A-25AF-4CF0-87B1-F90F80B5F23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22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decel="4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87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A23D559-B22F-453C-A370-1DA3346DE2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9FB0880-2F57-458E-AE9E-EBA3C7C945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83" name="Au1">
            <a:extLst>
              <a:ext uri="{FF2B5EF4-FFF2-40B4-BE49-F238E27FC236}">
                <a16:creationId xmlns:a16="http://schemas.microsoft.com/office/drawing/2014/main" id="{A8960981-B4D3-4FEA-A947-A5D2A9434407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5282" y="1041253"/>
            <a:ext cx="704271" cy="691229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B77CCA45-41BD-4FDE-B732-2C1068A14F82}"/>
              </a:ext>
            </a:extLst>
          </p:cNvPr>
          <p:cNvSpPr txBox="1"/>
          <p:nvPr/>
        </p:nvSpPr>
        <p:spPr>
          <a:xfrm>
            <a:off x="5876061" y="2275126"/>
            <a:ext cx="63159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ชาลี และ มีนา เจอ ปู ตัว โต สี ดำ 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F403704-F3E1-4032-A50D-FF35219D7DFF}"/>
              </a:ext>
            </a:extLst>
          </p:cNvPr>
          <p:cNvSpPr txBox="1"/>
          <p:nvPr/>
        </p:nvSpPr>
        <p:spPr>
          <a:xfrm>
            <a:off x="5876061" y="3235484"/>
            <a:ext cx="63159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ปู ตัว โต สี ดำ มี ขา แยะ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5F616BA-92C9-41F2-8049-714F7F81ECDB}"/>
              </a:ext>
            </a:extLst>
          </p:cNvPr>
          <p:cNvSpPr txBox="1"/>
          <p:nvPr/>
        </p:nvSpPr>
        <p:spPr>
          <a:xfrm>
            <a:off x="5876061" y="4195842"/>
            <a:ext cx="63159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ปู มี ๑ ๒ ๓ ๔ ๕ ๖ ๗ ๘ ขา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CC73660-E864-4B29-93A5-273E156F19AF}"/>
              </a:ext>
            </a:extLst>
          </p:cNvPr>
          <p:cNvSpPr txBox="1"/>
          <p:nvPr/>
        </p:nvSpPr>
        <p:spPr>
          <a:xfrm>
            <a:off x="5876061" y="5156200"/>
            <a:ext cx="63159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แต่ ชาลี และ มีนา มี ๒ ขา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DBF6D22-3338-4E20-961E-474884E83B21}"/>
              </a:ext>
            </a:extLst>
          </p:cNvPr>
          <p:cNvGrpSpPr/>
          <p:nvPr/>
        </p:nvGrpSpPr>
        <p:grpSpPr>
          <a:xfrm>
            <a:off x="0" y="1"/>
            <a:ext cx="5410200" cy="6857999"/>
            <a:chOff x="2370" y="0"/>
            <a:chExt cx="5410200" cy="6857999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04F31A41-747D-4FCF-8761-73B3B1050E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70" y="0"/>
              <a:ext cx="5410200" cy="6857999"/>
            </a:xfrm>
            <a:prstGeom prst="rect">
              <a:avLst/>
            </a:prstGeom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F511635-D5C7-4159-80C8-2690C43C2E4C}"/>
                </a:ext>
              </a:extLst>
            </p:cNvPr>
            <p:cNvGrpSpPr/>
            <p:nvPr/>
          </p:nvGrpSpPr>
          <p:grpSpPr>
            <a:xfrm>
              <a:off x="286905" y="3020407"/>
              <a:ext cx="4882404" cy="3660612"/>
              <a:chOff x="103042" y="2223640"/>
              <a:chExt cx="6517221" cy="4886325"/>
            </a:xfrm>
          </p:grpSpPr>
          <p:pic>
            <p:nvPicPr>
              <p:cNvPr id="41" name="Picture 2" descr="Z:\Sai\งาน 3,6\Slide_PPT\ปูดำ1.gif">
                <a:extLst>
                  <a:ext uri="{FF2B5EF4-FFF2-40B4-BE49-F238E27FC236}">
                    <a16:creationId xmlns:a16="http://schemas.microsoft.com/office/drawing/2014/main" id="{3C6F91A3-8D84-4D7F-BF63-2007CCC23CE7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85885" y="5722080"/>
                <a:ext cx="791880" cy="6790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2" descr="Z:\Sai\งาน 3,6\Slide_PPT\ปูดำ1.gif">
                <a:extLst>
                  <a:ext uri="{FF2B5EF4-FFF2-40B4-BE49-F238E27FC236}">
                    <a16:creationId xmlns:a16="http://schemas.microsoft.com/office/drawing/2014/main" id="{4F3040E0-AF7B-42CA-B34A-A4F015F0ACA3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0267" y="6353633"/>
                <a:ext cx="571952" cy="4904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Picture 2" descr="Z:\Sai\งาน 3,6\Slide_PPT\ปูดำ1.gif">
                <a:extLst>
                  <a:ext uri="{FF2B5EF4-FFF2-40B4-BE49-F238E27FC236}">
                    <a16:creationId xmlns:a16="http://schemas.microsoft.com/office/drawing/2014/main" id="{F029CE3B-6482-4113-9EB0-82F8DEA8BE97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50710" y="6480595"/>
                <a:ext cx="627812" cy="5383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" name="Picture 3">
                <a:extLst>
                  <a:ext uri="{FF2B5EF4-FFF2-40B4-BE49-F238E27FC236}">
                    <a16:creationId xmlns:a16="http://schemas.microsoft.com/office/drawing/2014/main" id="{44469282-F0BE-450A-AB15-C03E3C01FF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3042" y="2682352"/>
                <a:ext cx="3272256" cy="3832116"/>
              </a:xfrm>
              <a:prstGeom prst="rect">
                <a:avLst/>
              </a:prstGeom>
            </p:spPr>
          </p:pic>
          <p:pic>
            <p:nvPicPr>
              <p:cNvPr id="45" name="Picture 2">
                <a:extLst>
                  <a:ext uri="{FF2B5EF4-FFF2-40B4-BE49-F238E27FC236}">
                    <a16:creationId xmlns:a16="http://schemas.microsoft.com/office/drawing/2014/main" id="{E3110EC0-E7BE-4C62-819C-7668C91C7DF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996611" y="2223640"/>
                <a:ext cx="2623652" cy="4886325"/>
              </a:xfrm>
              <a:prstGeom prst="rect">
                <a:avLst/>
              </a:prstGeom>
            </p:spPr>
          </p:pic>
        </p:grpSp>
      </p:grpSp>
      <p:pic>
        <p:nvPicPr>
          <p:cNvPr id="2" name="PPT_P1_Unit1_16">
            <a:hlinkClick r:id="" action="ppaction://media"/>
            <a:extLst>
              <a:ext uri="{FF2B5EF4-FFF2-40B4-BE49-F238E27FC236}">
                <a16:creationId xmlns:a16="http://schemas.microsoft.com/office/drawing/2014/main" id="{0CB68C31-A4E3-4B01-BB23-A69DF905F5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89975" y="0"/>
            <a:ext cx="609600" cy="609600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F3CD28D-5549-437A-8A0A-F3412E9C9B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78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2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750E900-95E0-4BF8-9EA3-0304F4109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8E9DB26-5FF0-483A-8C15-A39F031C64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59135" y="552708"/>
            <a:ext cx="43696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เลือกคำตอบที่ถูกต้อง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47364597-6743-4937-BF6D-D9E4AA15C3DC}"/>
              </a:ext>
            </a:extLst>
          </p:cNvPr>
          <p:cNvGrpSpPr/>
          <p:nvPr/>
        </p:nvGrpSpPr>
        <p:grpSpPr>
          <a:xfrm>
            <a:off x="1300623" y="2206031"/>
            <a:ext cx="2281084" cy="1524000"/>
            <a:chOff x="1300623" y="2206031"/>
            <a:chExt cx="2281084" cy="1524000"/>
          </a:xfrm>
        </p:grpSpPr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73954FC6-4889-4023-A747-BD55281669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20800" y="2209800"/>
              <a:ext cx="2254250" cy="1511300"/>
            </a:xfrm>
            <a:prstGeom prst="roundRect">
              <a:avLst>
                <a:gd name="adj" fmla="val 7423"/>
              </a:avLst>
            </a:prstGeom>
          </p:spPr>
        </p:pic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F8247719-E046-41E5-A16E-98B22630820D}"/>
                </a:ext>
              </a:extLst>
            </p:cNvPr>
            <p:cNvSpPr/>
            <p:nvPr/>
          </p:nvSpPr>
          <p:spPr>
            <a:xfrm>
              <a:off x="1300623" y="2206031"/>
              <a:ext cx="2281084" cy="1524000"/>
            </a:xfrm>
            <a:prstGeom prst="roundRect">
              <a:avLst>
                <a:gd name="adj" fmla="val 7862"/>
              </a:avLst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1439450F-1434-4A24-8789-80458A30A635}"/>
              </a:ext>
            </a:extLst>
          </p:cNvPr>
          <p:cNvGrpSpPr/>
          <p:nvPr/>
        </p:nvGrpSpPr>
        <p:grpSpPr>
          <a:xfrm>
            <a:off x="4632530" y="2206031"/>
            <a:ext cx="2288969" cy="1524000"/>
            <a:chOff x="4632530" y="2206031"/>
            <a:chExt cx="2288969" cy="1524000"/>
          </a:xfrm>
        </p:grpSpPr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21F42C3B-A1AA-4ACC-8CCC-5D40A47F90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41850" y="2222500"/>
              <a:ext cx="2279649" cy="1498600"/>
            </a:xfrm>
            <a:prstGeom prst="roundRect">
              <a:avLst>
                <a:gd name="adj" fmla="val 7305"/>
              </a:avLst>
            </a:prstGeom>
          </p:spPr>
        </p:pic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968ED5D9-EC70-4B64-ACB3-1FEE855477DD}"/>
                </a:ext>
              </a:extLst>
            </p:cNvPr>
            <p:cNvSpPr/>
            <p:nvPr/>
          </p:nvSpPr>
          <p:spPr>
            <a:xfrm>
              <a:off x="4632530" y="2206031"/>
              <a:ext cx="2281084" cy="1524000"/>
            </a:xfrm>
            <a:prstGeom prst="roundRect">
              <a:avLst>
                <a:gd name="adj" fmla="val 7862"/>
              </a:avLst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E3236196-149E-48FF-A2B7-BF782B324A01}"/>
              </a:ext>
            </a:extLst>
          </p:cNvPr>
          <p:cNvGrpSpPr/>
          <p:nvPr/>
        </p:nvGrpSpPr>
        <p:grpSpPr>
          <a:xfrm>
            <a:off x="7964436" y="2206031"/>
            <a:ext cx="2281084" cy="1524000"/>
            <a:chOff x="7964436" y="2206031"/>
            <a:chExt cx="2281084" cy="1524000"/>
          </a:xfrm>
        </p:grpSpPr>
        <p:pic>
          <p:nvPicPr>
            <p:cNvPr id="161" name="Graphic 160">
              <a:extLst>
                <a:ext uri="{FF2B5EF4-FFF2-40B4-BE49-F238E27FC236}">
                  <a16:creationId xmlns:a16="http://schemas.microsoft.com/office/drawing/2014/main" id="{23D52775-061E-475C-854F-D0A127A071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1367" t="5577" r="4894" b="31752"/>
            <a:stretch/>
          </p:blipFill>
          <p:spPr>
            <a:xfrm>
              <a:off x="7983019" y="2223141"/>
              <a:ext cx="2250041" cy="1504309"/>
            </a:xfrm>
            <a:prstGeom prst="roundRect">
              <a:avLst>
                <a:gd name="adj" fmla="val 5937"/>
              </a:avLst>
            </a:prstGeom>
          </p:spPr>
        </p:pic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E4CCF3FB-7CB3-4E2A-8FB7-DEBAEDE4E043}"/>
                </a:ext>
              </a:extLst>
            </p:cNvPr>
            <p:cNvSpPr/>
            <p:nvPr/>
          </p:nvSpPr>
          <p:spPr>
            <a:xfrm>
              <a:off x="7964436" y="2206031"/>
              <a:ext cx="2281084" cy="1524000"/>
            </a:xfrm>
            <a:prstGeom prst="roundRect">
              <a:avLst>
                <a:gd name="adj" fmla="val 7862"/>
              </a:avLst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EE599EA6-4B5B-4A5C-9071-A49A2ED13EDF}"/>
              </a:ext>
            </a:extLst>
          </p:cNvPr>
          <p:cNvGrpSpPr/>
          <p:nvPr/>
        </p:nvGrpSpPr>
        <p:grpSpPr>
          <a:xfrm>
            <a:off x="1301234" y="2199206"/>
            <a:ext cx="2502339" cy="1648602"/>
            <a:chOff x="1972274" y="2085258"/>
            <a:chExt cx="2502339" cy="1648602"/>
          </a:xfrm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CC7A08DF-D5FC-4192-B8B9-DFC172315903}"/>
                </a:ext>
              </a:extLst>
            </p:cNvPr>
            <p:cNvSpPr/>
            <p:nvPr/>
          </p:nvSpPr>
          <p:spPr>
            <a:xfrm>
              <a:off x="1972274" y="2085258"/>
              <a:ext cx="2281084" cy="1524000"/>
            </a:xfrm>
            <a:prstGeom prst="roundRect">
              <a:avLst>
                <a:gd name="adj" fmla="val 7862"/>
              </a:avLst>
            </a:prstGeom>
            <a:noFill/>
            <a:ln w="28575">
              <a:solidFill>
                <a:srgbClr val="ED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28C9D267-D92D-4192-BBE0-95819AF26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41238" y="3300485"/>
              <a:ext cx="433375" cy="433375"/>
            </a:xfrm>
            <a:prstGeom prst="rect">
              <a:avLst/>
            </a:prstGeom>
          </p:spPr>
        </p:pic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2892AAFE-2810-4B3F-8B73-A38317B4D1A2}"/>
              </a:ext>
            </a:extLst>
          </p:cNvPr>
          <p:cNvGrpSpPr/>
          <p:nvPr/>
        </p:nvGrpSpPr>
        <p:grpSpPr>
          <a:xfrm>
            <a:off x="4633141" y="2199206"/>
            <a:ext cx="2492059" cy="1648602"/>
            <a:chOff x="5304181" y="2085258"/>
            <a:chExt cx="2492059" cy="1648602"/>
          </a:xfrm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5E1B7762-2D53-411F-8947-078A2C77D63A}"/>
                </a:ext>
              </a:extLst>
            </p:cNvPr>
            <p:cNvSpPr/>
            <p:nvPr/>
          </p:nvSpPr>
          <p:spPr>
            <a:xfrm>
              <a:off x="5304181" y="2085258"/>
              <a:ext cx="2281084" cy="1524000"/>
            </a:xfrm>
            <a:prstGeom prst="roundRect">
              <a:avLst>
                <a:gd name="adj" fmla="val 7862"/>
              </a:avLst>
            </a:prstGeom>
            <a:noFill/>
            <a:ln w="28575">
              <a:solidFill>
                <a:srgbClr val="ED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2145B8C8-5196-4D7E-8B0C-B262507B36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2865" y="3300485"/>
              <a:ext cx="433375" cy="433375"/>
            </a:xfrm>
            <a:prstGeom prst="rect">
              <a:avLst/>
            </a:prstGeom>
          </p:spPr>
        </p:pic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DC34BDFD-B1DA-4F16-B09F-9BA8C034E5AF}"/>
              </a:ext>
            </a:extLst>
          </p:cNvPr>
          <p:cNvGrpSpPr/>
          <p:nvPr/>
        </p:nvGrpSpPr>
        <p:grpSpPr>
          <a:xfrm>
            <a:off x="7965047" y="2199206"/>
            <a:ext cx="2514371" cy="1648602"/>
            <a:chOff x="8636087" y="2085258"/>
            <a:chExt cx="2514371" cy="1648602"/>
          </a:xfrm>
        </p:grpSpPr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A5EC9950-529E-4009-AEF9-D6158B529370}"/>
                </a:ext>
              </a:extLst>
            </p:cNvPr>
            <p:cNvSpPr/>
            <p:nvPr/>
          </p:nvSpPr>
          <p:spPr>
            <a:xfrm>
              <a:off x="8636087" y="2085258"/>
              <a:ext cx="2281084" cy="1524000"/>
            </a:xfrm>
            <a:prstGeom prst="roundRect">
              <a:avLst>
                <a:gd name="adj" fmla="val 7862"/>
              </a:avLst>
            </a:prstGeom>
            <a:noFill/>
            <a:ln w="28575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1FB7BA14-94C4-4306-9998-550ECBAAE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17083" y="3300485"/>
              <a:ext cx="433375" cy="433375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E2ECACD-E1D0-411E-A9A7-078B6D924AA2}"/>
              </a:ext>
            </a:extLst>
          </p:cNvPr>
          <p:cNvGrpSpPr/>
          <p:nvPr/>
        </p:nvGrpSpPr>
        <p:grpSpPr>
          <a:xfrm>
            <a:off x="793749" y="3967523"/>
            <a:ext cx="9996327" cy="656342"/>
            <a:chOff x="647699" y="3980223"/>
            <a:chExt cx="9996327" cy="656342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C0FF8444-0EDD-4D79-85EC-4102437D02E2}"/>
                </a:ext>
              </a:extLst>
            </p:cNvPr>
            <p:cNvGrpSpPr/>
            <p:nvPr/>
          </p:nvGrpSpPr>
          <p:grpSpPr>
            <a:xfrm>
              <a:off x="647699" y="3990225"/>
              <a:ext cx="9996327" cy="596757"/>
              <a:chOff x="647699" y="1437525"/>
              <a:chExt cx="9996327" cy="596757"/>
            </a:xfrm>
          </p:grpSpPr>
          <p:sp>
            <p:nvSpPr>
              <p:cNvPr id="149" name="Rectangle: Rounded Corners 148">
                <a:extLst>
                  <a:ext uri="{FF2B5EF4-FFF2-40B4-BE49-F238E27FC236}">
                    <a16:creationId xmlns:a16="http://schemas.microsoft.com/office/drawing/2014/main" id="{DBFC59F2-339A-479E-9011-37B25BEC7CB8}"/>
                  </a:ext>
                </a:extLst>
              </p:cNvPr>
              <p:cNvSpPr/>
              <p:nvPr/>
            </p:nvSpPr>
            <p:spPr>
              <a:xfrm>
                <a:off x="647699" y="1437525"/>
                <a:ext cx="9996327" cy="596757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56FB9AAB-90D1-402C-A22A-2C2D2DF89D24}"/>
                  </a:ext>
                </a:extLst>
              </p:cNvPr>
              <p:cNvSpPr/>
              <p:nvPr/>
            </p:nvSpPr>
            <p:spPr>
              <a:xfrm>
                <a:off x="684370" y="1464976"/>
                <a:ext cx="539593" cy="539593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8AEEE7A-70FE-40B5-9A18-238DA3C26396}"/>
                </a:ext>
              </a:extLst>
            </p:cNvPr>
            <p:cNvSpPr txBox="1"/>
            <p:nvPr/>
          </p:nvSpPr>
          <p:spPr>
            <a:xfrm>
              <a:off x="1383368" y="4005623"/>
              <a:ext cx="3866869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ชาลี และ มีนา เจออะไร</a:t>
              </a:r>
              <a:endParaRPr lang="en-US" sz="35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3D21A049-B9CA-4B29-B26D-0F5EB6379607}"/>
                </a:ext>
              </a:extLst>
            </p:cNvPr>
            <p:cNvSpPr txBox="1"/>
            <p:nvPr/>
          </p:nvSpPr>
          <p:spPr>
            <a:xfrm>
              <a:off x="754718" y="3980223"/>
              <a:ext cx="493057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๒</a:t>
              </a:r>
              <a:endPara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E362FA3-E10D-498C-B59C-9C5607ECC05A}"/>
              </a:ext>
            </a:extLst>
          </p:cNvPr>
          <p:cNvGrpSpPr/>
          <p:nvPr/>
        </p:nvGrpSpPr>
        <p:grpSpPr>
          <a:xfrm>
            <a:off x="793749" y="1405477"/>
            <a:ext cx="9996327" cy="669042"/>
            <a:chOff x="647699" y="1418177"/>
            <a:chExt cx="9996327" cy="669042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DD8655C0-782E-4E54-9184-4B40E8A19E22}"/>
                </a:ext>
              </a:extLst>
            </p:cNvPr>
            <p:cNvGrpSpPr/>
            <p:nvPr/>
          </p:nvGrpSpPr>
          <p:grpSpPr>
            <a:xfrm>
              <a:off x="647699" y="1437525"/>
              <a:ext cx="9996327" cy="596757"/>
              <a:chOff x="647699" y="1437525"/>
              <a:chExt cx="9996327" cy="596757"/>
            </a:xfrm>
          </p:grpSpPr>
          <p:sp>
            <p:nvSpPr>
              <p:cNvPr id="139" name="Rectangle: Rounded Corners 138">
                <a:extLst>
                  <a:ext uri="{FF2B5EF4-FFF2-40B4-BE49-F238E27FC236}">
                    <a16:creationId xmlns:a16="http://schemas.microsoft.com/office/drawing/2014/main" id="{78F75E32-BA47-405E-BF25-AC8719080E82}"/>
                  </a:ext>
                </a:extLst>
              </p:cNvPr>
              <p:cNvSpPr/>
              <p:nvPr/>
            </p:nvSpPr>
            <p:spPr>
              <a:xfrm>
                <a:off x="647699" y="1437525"/>
                <a:ext cx="9996327" cy="59675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02D84BEC-0FDA-483F-8138-D961A792F274}"/>
                  </a:ext>
                </a:extLst>
              </p:cNvPr>
              <p:cNvSpPr/>
              <p:nvPr/>
            </p:nvSpPr>
            <p:spPr>
              <a:xfrm>
                <a:off x="684370" y="1464976"/>
                <a:ext cx="539593" cy="539593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6B372E0-083B-4652-8EAE-95F20F2168C4}"/>
                </a:ext>
              </a:extLst>
            </p:cNvPr>
            <p:cNvSpPr txBox="1"/>
            <p:nvPr/>
          </p:nvSpPr>
          <p:spPr>
            <a:xfrm>
              <a:off x="1383368" y="1456277"/>
              <a:ext cx="3866869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5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ชาลี และ มีนา ไปที่ใด</a:t>
              </a:r>
              <a:endParaRPr lang="en-US" sz="35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660D19E7-3B6D-434B-B6D5-DF1E35B7B326}"/>
                </a:ext>
              </a:extLst>
            </p:cNvPr>
            <p:cNvSpPr txBox="1"/>
            <p:nvPr/>
          </p:nvSpPr>
          <p:spPr>
            <a:xfrm>
              <a:off x="754719" y="1418177"/>
              <a:ext cx="50258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5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๑</a:t>
              </a:r>
              <a:endParaRPr lang="en-US" sz="35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4B6AC6A-A2B4-4B1E-B311-D2E7C9221C96}"/>
              </a:ext>
            </a:extLst>
          </p:cNvPr>
          <p:cNvGrpSpPr/>
          <p:nvPr/>
        </p:nvGrpSpPr>
        <p:grpSpPr>
          <a:xfrm>
            <a:off x="1300623" y="4825227"/>
            <a:ext cx="2281084" cy="1524000"/>
            <a:chOff x="1300623" y="4825227"/>
            <a:chExt cx="2281084" cy="1524000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64A592AB-EAA2-4E90-9C2D-35A44DBE3940}"/>
                </a:ext>
              </a:extLst>
            </p:cNvPr>
            <p:cNvSpPr/>
            <p:nvPr/>
          </p:nvSpPr>
          <p:spPr>
            <a:xfrm>
              <a:off x="1300623" y="4825227"/>
              <a:ext cx="2281084" cy="1524000"/>
            </a:xfrm>
            <a:prstGeom prst="roundRect">
              <a:avLst>
                <a:gd name="adj" fmla="val 7862"/>
              </a:avLst>
            </a:prstGeom>
            <a:solidFill>
              <a:schemeClr val="bg1"/>
            </a:solidFill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21450D2E-E134-4ED0-A768-E4971DA10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0726" y="5091019"/>
              <a:ext cx="1691452" cy="1087668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2B47241-1136-4C30-A4D8-5F66221E36B2}"/>
              </a:ext>
            </a:extLst>
          </p:cNvPr>
          <p:cNvGrpSpPr/>
          <p:nvPr/>
        </p:nvGrpSpPr>
        <p:grpSpPr>
          <a:xfrm>
            <a:off x="4632530" y="4825227"/>
            <a:ext cx="2281084" cy="1524000"/>
            <a:chOff x="4632530" y="4825227"/>
            <a:chExt cx="2281084" cy="1524000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46423F88-B186-4F76-B0D5-587BDE4E1F47}"/>
                </a:ext>
              </a:extLst>
            </p:cNvPr>
            <p:cNvSpPr/>
            <p:nvPr/>
          </p:nvSpPr>
          <p:spPr>
            <a:xfrm>
              <a:off x="4632530" y="4825227"/>
              <a:ext cx="2281084" cy="1524000"/>
            </a:xfrm>
            <a:prstGeom prst="roundRect">
              <a:avLst>
                <a:gd name="adj" fmla="val 7862"/>
              </a:avLst>
            </a:prstGeom>
            <a:solidFill>
              <a:schemeClr val="bg1"/>
            </a:solidFill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F7244C60-4599-4007-8978-100FD3E1A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58938" y="4921135"/>
              <a:ext cx="1177166" cy="1351065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864EF1F-9FF0-4EFA-BFBC-0E5C169C2CC6}"/>
              </a:ext>
            </a:extLst>
          </p:cNvPr>
          <p:cNvGrpSpPr/>
          <p:nvPr/>
        </p:nvGrpSpPr>
        <p:grpSpPr>
          <a:xfrm>
            <a:off x="7964436" y="4825227"/>
            <a:ext cx="2281084" cy="1524000"/>
            <a:chOff x="7964436" y="4825227"/>
            <a:chExt cx="2281084" cy="1524000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A71D8ACD-6A8C-4F51-ACF4-4567731D168A}"/>
                </a:ext>
              </a:extLst>
            </p:cNvPr>
            <p:cNvSpPr/>
            <p:nvPr/>
          </p:nvSpPr>
          <p:spPr>
            <a:xfrm>
              <a:off x="7964436" y="4825227"/>
              <a:ext cx="2281084" cy="1524000"/>
            </a:xfrm>
            <a:prstGeom prst="roundRect">
              <a:avLst>
                <a:gd name="adj" fmla="val 7862"/>
              </a:avLst>
            </a:prstGeom>
            <a:solidFill>
              <a:schemeClr val="bg1"/>
            </a:solidFill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DF061FC6-35F0-403E-8000-3F15BF9BC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85025" y="5060095"/>
              <a:ext cx="1573211" cy="1133846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8525FE6-113F-4E35-A13C-7BEFE339E236}"/>
              </a:ext>
            </a:extLst>
          </p:cNvPr>
          <p:cNvGrpSpPr/>
          <p:nvPr/>
        </p:nvGrpSpPr>
        <p:grpSpPr>
          <a:xfrm>
            <a:off x="6510337" y="116680"/>
            <a:ext cx="4120426" cy="1129347"/>
            <a:chOff x="6510337" y="116680"/>
            <a:chExt cx="4120426" cy="1129347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A067F15-98D4-4254-BB64-7B9F75364E78}"/>
                </a:ext>
              </a:extLst>
            </p:cNvPr>
            <p:cNvGrpSpPr/>
            <p:nvPr/>
          </p:nvGrpSpPr>
          <p:grpSpPr>
            <a:xfrm>
              <a:off x="6517989" y="261618"/>
              <a:ext cx="4112774" cy="984409"/>
              <a:chOff x="2711289" y="427382"/>
              <a:chExt cx="4112774" cy="984409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37E86EC6-69D9-460B-9B95-2E261A0D921C}"/>
                  </a:ext>
                </a:extLst>
              </p:cNvPr>
              <p:cNvGrpSpPr/>
              <p:nvPr/>
            </p:nvGrpSpPr>
            <p:grpSpPr>
              <a:xfrm>
                <a:off x="3041650" y="557635"/>
                <a:ext cx="3782413" cy="726601"/>
                <a:chOff x="3035300" y="557635"/>
                <a:chExt cx="3498130" cy="726601"/>
              </a:xfrm>
            </p:grpSpPr>
            <p:sp>
              <p:nvSpPr>
                <p:cNvPr id="49" name="Rectangle: Rounded Corners 48">
                  <a:extLst>
                    <a:ext uri="{FF2B5EF4-FFF2-40B4-BE49-F238E27FC236}">
                      <a16:creationId xmlns:a16="http://schemas.microsoft.com/office/drawing/2014/main" id="{F367C6BC-4A39-4E9C-800F-86497F04CF64}"/>
                    </a:ext>
                  </a:extLst>
                </p:cNvPr>
                <p:cNvSpPr/>
                <p:nvPr/>
              </p:nvSpPr>
              <p:spPr>
                <a:xfrm>
                  <a:off x="3035300" y="557635"/>
                  <a:ext cx="3498130" cy="726601"/>
                </a:xfrm>
                <a:prstGeom prst="roundRect">
                  <a:avLst>
                    <a:gd name="adj" fmla="val 27241"/>
                  </a:avLst>
                </a:prstGeom>
                <a:noFill/>
                <a:ln w="12700">
                  <a:solidFill>
                    <a:schemeClr val="accent4">
                      <a:lumMod val="60000"/>
                      <a:lumOff val="4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0" name="Rectangle: Rounded Corners 49">
                  <a:extLst>
                    <a:ext uri="{FF2B5EF4-FFF2-40B4-BE49-F238E27FC236}">
                      <a16:creationId xmlns:a16="http://schemas.microsoft.com/office/drawing/2014/main" id="{BFE03261-B4DD-4879-A16C-7CE55EFAD303}"/>
                    </a:ext>
                  </a:extLst>
                </p:cNvPr>
                <p:cNvSpPr/>
                <p:nvPr/>
              </p:nvSpPr>
              <p:spPr>
                <a:xfrm>
                  <a:off x="3073401" y="591287"/>
                  <a:ext cx="3417746" cy="656599"/>
                </a:xfrm>
                <a:prstGeom prst="roundRect">
                  <a:avLst>
                    <a:gd name="adj" fmla="val 26597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14222113-DDD9-46AE-9637-120DBC16A52D}"/>
                  </a:ext>
                </a:extLst>
              </p:cNvPr>
              <p:cNvSpPr txBox="1"/>
              <p:nvPr/>
            </p:nvSpPr>
            <p:spPr>
              <a:xfrm>
                <a:off x="3748907" y="580082"/>
                <a:ext cx="30116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ตอบคำถามจากเรื่องที่อ่าน</a:t>
                </a:r>
                <a:endParaRPr lang="en-GB" sz="3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3AED1D82-9ABD-4F0C-9368-DADDF8C4BAD1}"/>
                  </a:ext>
                </a:extLst>
              </p:cNvPr>
              <p:cNvSpPr/>
              <p:nvPr/>
            </p:nvSpPr>
            <p:spPr>
              <a:xfrm>
                <a:off x="2711289" y="4273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ABA665C3-054F-4D5B-80C1-CB1008884C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10337" y="116680"/>
              <a:ext cx="1002507" cy="1111251"/>
            </a:xfrm>
            <a:prstGeom prst="ellipse">
              <a:avLst/>
            </a:prstGeom>
          </p:spPr>
        </p:pic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B49362BF-93BE-4B02-8855-3B77BBB44480}"/>
              </a:ext>
            </a:extLst>
          </p:cNvPr>
          <p:cNvGrpSpPr/>
          <p:nvPr/>
        </p:nvGrpSpPr>
        <p:grpSpPr>
          <a:xfrm>
            <a:off x="4646777" y="4835363"/>
            <a:ext cx="2502339" cy="1648602"/>
            <a:chOff x="1972274" y="2085258"/>
            <a:chExt cx="2502339" cy="1648602"/>
          </a:xfrm>
        </p:grpSpPr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A8AC581E-E864-4663-8990-F56FCA687017}"/>
                </a:ext>
              </a:extLst>
            </p:cNvPr>
            <p:cNvSpPr/>
            <p:nvPr/>
          </p:nvSpPr>
          <p:spPr>
            <a:xfrm>
              <a:off x="1972274" y="2085258"/>
              <a:ext cx="2281084" cy="1524000"/>
            </a:xfrm>
            <a:prstGeom prst="roundRect">
              <a:avLst>
                <a:gd name="adj" fmla="val 7862"/>
              </a:avLst>
            </a:prstGeom>
            <a:noFill/>
            <a:ln w="28575">
              <a:solidFill>
                <a:srgbClr val="ED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B0A9DF09-2605-4447-B6C0-D221F8DD8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41238" y="3300485"/>
              <a:ext cx="433375" cy="433375"/>
            </a:xfrm>
            <a:prstGeom prst="rect">
              <a:avLst/>
            </a:prstGeom>
          </p:spPr>
        </p:pic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789F4951-710A-4C82-AFBC-9B66E31D1319}"/>
              </a:ext>
            </a:extLst>
          </p:cNvPr>
          <p:cNvGrpSpPr/>
          <p:nvPr/>
        </p:nvGrpSpPr>
        <p:grpSpPr>
          <a:xfrm>
            <a:off x="7949656" y="4835363"/>
            <a:ext cx="2492059" cy="1648602"/>
            <a:chOff x="5304181" y="2085258"/>
            <a:chExt cx="2492059" cy="1648602"/>
          </a:xfrm>
        </p:grpSpPr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520CAB92-31A9-4E14-8C3D-3923DAAD0B6B}"/>
                </a:ext>
              </a:extLst>
            </p:cNvPr>
            <p:cNvSpPr/>
            <p:nvPr/>
          </p:nvSpPr>
          <p:spPr>
            <a:xfrm>
              <a:off x="5304181" y="2085258"/>
              <a:ext cx="2281084" cy="1524000"/>
            </a:xfrm>
            <a:prstGeom prst="roundRect">
              <a:avLst>
                <a:gd name="adj" fmla="val 7862"/>
              </a:avLst>
            </a:prstGeom>
            <a:noFill/>
            <a:ln w="28575">
              <a:solidFill>
                <a:srgbClr val="ED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2A8224E0-4942-4971-AD93-FE6D73453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2865" y="3300485"/>
              <a:ext cx="433375" cy="433375"/>
            </a:xfrm>
            <a:prstGeom prst="rect">
              <a:avLst/>
            </a:prstGeom>
          </p:spPr>
        </p:pic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84461D7-1503-45D1-96DF-1BA8EA67D40F}"/>
              </a:ext>
            </a:extLst>
          </p:cNvPr>
          <p:cNvGrpSpPr/>
          <p:nvPr/>
        </p:nvGrpSpPr>
        <p:grpSpPr>
          <a:xfrm>
            <a:off x="1281218" y="4835363"/>
            <a:ext cx="2514371" cy="1648602"/>
            <a:chOff x="8636087" y="2085258"/>
            <a:chExt cx="2514371" cy="1648602"/>
          </a:xfrm>
        </p:grpSpPr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D53EF27B-F70B-4454-A9B1-08E670ECB920}"/>
                </a:ext>
              </a:extLst>
            </p:cNvPr>
            <p:cNvSpPr/>
            <p:nvPr/>
          </p:nvSpPr>
          <p:spPr>
            <a:xfrm>
              <a:off x="8636087" y="2085258"/>
              <a:ext cx="2281084" cy="1524000"/>
            </a:xfrm>
            <a:prstGeom prst="roundRect">
              <a:avLst>
                <a:gd name="adj" fmla="val 7862"/>
              </a:avLst>
            </a:prstGeom>
            <a:noFill/>
            <a:ln w="28575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52822342-267D-4639-8DA9-FE1E6AD57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17083" y="3300485"/>
              <a:ext cx="433375" cy="433375"/>
            </a:xfrm>
            <a:prstGeom prst="rect">
              <a:avLst/>
            </a:prstGeom>
          </p:spPr>
        </p:pic>
      </p:grpSp>
      <p:pic>
        <p:nvPicPr>
          <p:cNvPr id="61" name="Picture 6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2F4BEA7-74E0-464D-8D2E-460457FC161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4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15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5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15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8"/>
                      </p:tgtEl>
                    </p:cond>
                  </p:nextCondLst>
                </p:seq>
                <p:seq concurrent="1" nextAc="seek">
                  <p:cTn id="55" restart="whenNotActive" fill="hold" evtFilter="cancelBubble" nodeType="interactiveSeq">
                    <p:stCondLst>
                      <p:cond evt="onClick" delay="0">
                        <p:tgtEl>
                          <p:spTgt spid="16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" fill="hold">
                          <p:stCondLst>
                            <p:cond delay="0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2"/>
                      </p:tgtEl>
                    </p:cond>
                  </p:nextCondLst>
                </p:seq>
                <p:seq concurrent="1" nextAc="seek">
                  <p:cTn id="60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" fill="hold">
                          <p:stCondLst>
                            <p:cond delay="0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65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6" fill="hold">
                          <p:stCondLst>
                            <p:cond delay="0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Click" delay="0">
                        <p:tgtEl>
                          <p:spTgt spid="1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"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8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15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5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15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8"/>
                      </p:tgtEl>
                    </p:cond>
                  </p:nextCondLst>
                </p:seq>
                <p:seq concurrent="1" nextAc="seek">
                  <p:cTn id="55" restart="whenNotActive" fill="hold" evtFilter="cancelBubble" nodeType="interactiveSeq">
                    <p:stCondLst>
                      <p:cond evt="onClick" delay="0">
                        <p:tgtEl>
                          <p:spTgt spid="16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" fill="hold">
                          <p:stCondLst>
                            <p:cond delay="0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2"/>
                      </p:tgtEl>
                    </p:cond>
                  </p:nextCondLst>
                </p:seq>
                <p:seq concurrent="1" nextAc="seek">
                  <p:cTn id="60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" fill="hold">
                          <p:stCondLst>
                            <p:cond delay="0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65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6" fill="hold">
                          <p:stCondLst>
                            <p:cond delay="0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Click" delay="0">
                        <p:tgtEl>
                          <p:spTgt spid="1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"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</p:bldLst>
      </p:timing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909569-5DD7-433F-8BBC-131A89B3D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0BF7A0B-B30F-4A9B-94D8-75AE762A34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03BC129-1E17-42BB-89AB-0A5F4F83FFA2}"/>
              </a:ext>
            </a:extLst>
          </p:cNvPr>
          <p:cNvSpPr txBox="1"/>
          <p:nvPr/>
        </p:nvSpPr>
        <p:spPr>
          <a:xfrm>
            <a:off x="1289618" y="2102559"/>
            <a:ext cx="597734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6500" b="1" dirty="0">
                <a:solidFill>
                  <a:srgbClr val="D0330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การพูด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B994106-56F1-424D-82D7-0E686C96F444}"/>
              </a:ext>
            </a:extLst>
          </p:cNvPr>
          <p:cNvGrpSpPr/>
          <p:nvPr/>
        </p:nvGrpSpPr>
        <p:grpSpPr>
          <a:xfrm>
            <a:off x="982460" y="3937188"/>
            <a:ext cx="6477748" cy="1944225"/>
            <a:chOff x="875552" y="3815444"/>
            <a:chExt cx="6477748" cy="1944225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82AA18AB-3EDD-4DE5-AD8A-5254895B45BC}"/>
                </a:ext>
              </a:extLst>
            </p:cNvPr>
            <p:cNvSpPr/>
            <p:nvPr/>
          </p:nvSpPr>
          <p:spPr>
            <a:xfrm>
              <a:off x="1087119" y="4108450"/>
              <a:ext cx="6266181" cy="1651219"/>
            </a:xfrm>
            <a:prstGeom prst="roundRect">
              <a:avLst>
                <a:gd name="adj" fmla="val 11319"/>
              </a:avLst>
            </a:prstGeom>
            <a:solidFill>
              <a:srgbClr val="F5F9FC"/>
            </a:solidFill>
            <a:ln>
              <a:solidFill>
                <a:srgbClr val="ABD5E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F156055-CF31-440B-AE35-042BB9BFD17B}"/>
                </a:ext>
              </a:extLst>
            </p:cNvPr>
            <p:cNvSpPr txBox="1"/>
            <p:nvPr/>
          </p:nvSpPr>
          <p:spPr>
            <a:xfrm>
              <a:off x="1364544" y="4493522"/>
              <a:ext cx="579099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การพูดเรื่องของตนเองให้คนที่เพิ่งรู้จักกันได้รับรู้ โดยก่อนการพูดแนะนำตัวควรพูดแนะนำตัวก่อนเสมอ 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3223D4AF-8CE0-4FB1-A5A5-14CF7CE9B6AD}"/>
                </a:ext>
              </a:extLst>
            </p:cNvPr>
            <p:cNvGrpSpPr/>
            <p:nvPr/>
          </p:nvGrpSpPr>
          <p:grpSpPr>
            <a:xfrm>
              <a:off x="875552" y="3815444"/>
              <a:ext cx="2907657" cy="611314"/>
              <a:chOff x="1761176" y="221344"/>
              <a:chExt cx="2907657" cy="611314"/>
            </a:xfrm>
          </p:grpSpPr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191EC1F8-6E3B-4C11-B2EB-E2C2182ABE94}"/>
                  </a:ext>
                </a:extLst>
              </p:cNvPr>
              <p:cNvSpPr/>
              <p:nvPr/>
            </p:nvSpPr>
            <p:spPr>
              <a:xfrm>
                <a:off x="1938763" y="221344"/>
                <a:ext cx="2532568" cy="575584"/>
              </a:xfrm>
              <a:prstGeom prst="roundRect">
                <a:avLst>
                  <a:gd name="adj" fmla="val 50000"/>
                </a:avLst>
              </a:prstGeom>
              <a:solidFill>
                <a:srgbClr val="2992D2"/>
              </a:solidFill>
              <a:ln w="38100">
                <a:solidFill>
                  <a:srgbClr val="ABD5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EFB90091-31DA-4087-B2E6-FD4596C5B4A9}"/>
                  </a:ext>
                </a:extLst>
              </p:cNvPr>
              <p:cNvSpPr txBox="1"/>
              <p:nvPr/>
            </p:nvSpPr>
            <p:spPr>
              <a:xfrm>
                <a:off x="1761176" y="247883"/>
                <a:ext cx="29076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การพูดแนะนำตัว 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E798F24-FF2C-4940-80F4-86504EC154C1}"/>
              </a:ext>
            </a:extLst>
          </p:cNvPr>
          <p:cNvGrpSpPr/>
          <p:nvPr/>
        </p:nvGrpSpPr>
        <p:grpSpPr>
          <a:xfrm>
            <a:off x="1273175" y="95249"/>
            <a:ext cx="9636301" cy="1584643"/>
            <a:chOff x="1273175" y="95249"/>
            <a:chExt cx="9636301" cy="1584643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9E7F338-B31D-4B9D-90B1-694CB22CD509}"/>
                </a:ext>
              </a:extLst>
            </p:cNvPr>
            <p:cNvGrpSpPr/>
            <p:nvPr/>
          </p:nvGrpSpPr>
          <p:grpSpPr>
            <a:xfrm>
              <a:off x="1286952" y="248706"/>
              <a:ext cx="9622524" cy="1431186"/>
              <a:chOff x="1130139" y="198782"/>
              <a:chExt cx="9622524" cy="1431186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686A32F2-3E9E-4784-A932-5F9A7DF12923}"/>
                  </a:ext>
                </a:extLst>
              </p:cNvPr>
              <p:cNvSpPr/>
              <p:nvPr/>
            </p:nvSpPr>
            <p:spPr>
              <a:xfrm>
                <a:off x="1492248" y="525885"/>
                <a:ext cx="9260415" cy="1093365"/>
              </a:xfrm>
              <a:prstGeom prst="roundRect">
                <a:avLst>
                  <a:gd name="adj" fmla="val 27241"/>
                </a:avLst>
              </a:prstGeom>
              <a:noFill/>
              <a:ln w="12700">
                <a:solidFill>
                  <a:schemeClr val="accent4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36D03449-2810-4901-8BF5-4488231FE2D3}"/>
                  </a:ext>
                </a:extLst>
              </p:cNvPr>
              <p:cNvSpPr/>
              <p:nvPr/>
            </p:nvSpPr>
            <p:spPr>
              <a:xfrm>
                <a:off x="1530349" y="559537"/>
                <a:ext cx="9176593" cy="1015263"/>
              </a:xfrm>
              <a:prstGeom prst="roundRect">
                <a:avLst>
                  <a:gd name="adj" fmla="val 26597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F73CBEB1-F250-45AA-8125-6C3E43FC71C0}"/>
                  </a:ext>
                </a:extLst>
              </p:cNvPr>
              <p:cNvSpPr/>
              <p:nvPr/>
            </p:nvSpPr>
            <p:spPr>
              <a:xfrm>
                <a:off x="1130139" y="1987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12CB669-3B5E-486B-BC3F-0ED18CA21B20}"/>
                  </a:ext>
                </a:extLst>
              </p:cNvPr>
              <p:cNvSpPr txBox="1"/>
              <p:nvPr/>
            </p:nvSpPr>
            <p:spPr>
              <a:xfrm>
                <a:off x="2124393" y="614305"/>
                <a:ext cx="855969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เมื่อเราได้เรียนรู้อักษรไทยแล้ว เราสามารถนำความรู้นั้นมาใช้ในชีวิตประจำวันได้</a:t>
                </a:r>
                <a:endPara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โดยการพูด หรือเขียนกับผู้อื่นนะคะเด็ก ๆ</a:t>
                </a:r>
                <a:endPara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FDB1B17-94B0-4052-A793-132BE8A249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73175" y="95249"/>
              <a:ext cx="996950" cy="1111251"/>
            </a:xfrm>
            <a:prstGeom prst="ellipse">
              <a:avLst/>
            </a:prstGeom>
          </p:spPr>
        </p:pic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4DC6B7D-24A0-4F8B-BE3B-E6B17A9B9712}"/>
              </a:ext>
            </a:extLst>
          </p:cNvPr>
          <p:cNvSpPr txBox="1"/>
          <p:nvPr/>
        </p:nvSpPr>
        <p:spPr>
          <a:xfrm>
            <a:off x="1289618" y="3157167"/>
            <a:ext cx="59773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3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สามารถแบ่งตามการพูดตามโอกาสต่าง ๆ ได้ ดังนี้</a:t>
            </a:r>
            <a:endParaRPr lang="en-US" sz="35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278CC9-BD6C-4617-9561-61F495F4CA3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1353" y="3949541"/>
            <a:ext cx="2498003" cy="290846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45028C3-060E-4F8F-9000-3E31C227FA6A}"/>
              </a:ext>
            </a:extLst>
          </p:cNvPr>
          <p:cNvGrpSpPr/>
          <p:nvPr/>
        </p:nvGrpSpPr>
        <p:grpSpPr>
          <a:xfrm>
            <a:off x="8186676" y="1873951"/>
            <a:ext cx="2787357" cy="2104290"/>
            <a:chOff x="8186676" y="1832759"/>
            <a:chExt cx="2787357" cy="210429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7CF6C8A-154E-4A89-96DF-5E6797377E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6676" y="1832759"/>
              <a:ext cx="2787357" cy="2104290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76AAD83-6EBA-488E-B5FB-4BD53E8762C0}"/>
                </a:ext>
              </a:extLst>
            </p:cNvPr>
            <p:cNvSpPr txBox="1"/>
            <p:nvPr/>
          </p:nvSpPr>
          <p:spPr>
            <a:xfrm>
              <a:off x="8691129" y="2181900"/>
              <a:ext cx="1821482" cy="1196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8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สวัสดีครับ </a:t>
              </a:r>
            </a:p>
            <a:p>
              <a:pPr algn="ctr"/>
              <a:r>
                <a:rPr lang="th-TH" sz="38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ผมชื่อต้าครับ</a:t>
              </a:r>
              <a:endParaRPr lang="en-US" sz="3800" b="1" dirty="0">
                <a:solidFill>
                  <a:srgbClr val="236577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858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30" grpId="0"/>
        </p:bldLst>
      </p:timing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159D87A-6023-4E54-8D56-7A8A3007E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87EB196-9DC9-4875-808C-CE5FCDF9C1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38B2F7B-3F62-4BDF-BD11-EEC154ABC3C8}"/>
              </a:ext>
            </a:extLst>
          </p:cNvPr>
          <p:cNvGrpSpPr/>
          <p:nvPr/>
        </p:nvGrpSpPr>
        <p:grpSpPr>
          <a:xfrm>
            <a:off x="993418" y="545314"/>
            <a:ext cx="5424166" cy="1899557"/>
            <a:chOff x="993418" y="545314"/>
            <a:chExt cx="5424166" cy="1899557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3FA4D40-2FB1-4E50-A9BA-ABB4D74C5199}"/>
                </a:ext>
              </a:extLst>
            </p:cNvPr>
            <p:cNvSpPr/>
            <p:nvPr/>
          </p:nvSpPr>
          <p:spPr>
            <a:xfrm>
              <a:off x="1194709" y="838321"/>
              <a:ext cx="5222875" cy="1606550"/>
            </a:xfrm>
            <a:prstGeom prst="roundRect">
              <a:avLst>
                <a:gd name="adj" fmla="val 11319"/>
              </a:avLst>
            </a:prstGeom>
            <a:solidFill>
              <a:srgbClr val="FAF7FB"/>
            </a:solidFill>
            <a:ln>
              <a:solidFill>
                <a:srgbClr val="D6BFD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84DC7D6-D5C0-4E7F-B7AF-6F17E42F7C93}"/>
                </a:ext>
              </a:extLst>
            </p:cNvPr>
            <p:cNvSpPr txBox="1"/>
            <p:nvPr/>
          </p:nvSpPr>
          <p:spPr>
            <a:xfrm>
              <a:off x="1472134" y="1223392"/>
              <a:ext cx="48076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การพูดกันระหว่างคน ๒ คน ขึ้นไป โดยอาจพูดเพื่อซักถาม ขอร้อง ชักชวน หรือปฏิเสธ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712BED1-092F-42E0-A700-59A6E64D6536}"/>
                </a:ext>
              </a:extLst>
            </p:cNvPr>
            <p:cNvGrpSpPr/>
            <p:nvPr/>
          </p:nvGrpSpPr>
          <p:grpSpPr>
            <a:xfrm>
              <a:off x="993418" y="545314"/>
              <a:ext cx="2907657" cy="575584"/>
              <a:chOff x="1771452" y="221344"/>
              <a:chExt cx="2907657" cy="575584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7E5E538B-F393-439B-A8A3-A4F7AAFAF8DA}"/>
                  </a:ext>
                </a:extLst>
              </p:cNvPr>
              <p:cNvSpPr/>
              <p:nvPr/>
            </p:nvSpPr>
            <p:spPr>
              <a:xfrm>
                <a:off x="1938763" y="221344"/>
                <a:ext cx="2532568" cy="575584"/>
              </a:xfrm>
              <a:prstGeom prst="roundRect">
                <a:avLst>
                  <a:gd name="adj" fmla="val 50000"/>
                </a:avLst>
              </a:prstGeom>
              <a:solidFill>
                <a:srgbClr val="88519F"/>
              </a:solidFill>
              <a:ln w="38100">
                <a:solidFill>
                  <a:srgbClr val="D6BF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B35BF87-CA8E-4876-B3FA-9287C3A83526}"/>
                  </a:ext>
                </a:extLst>
              </p:cNvPr>
              <p:cNvSpPr txBox="1"/>
              <p:nvPr/>
            </p:nvSpPr>
            <p:spPr>
              <a:xfrm>
                <a:off x="1771452" y="226862"/>
                <a:ext cx="2907657" cy="5300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การพูดคุยสนทนา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2CF8038-6544-49DA-AE1E-C2933D661E21}"/>
              </a:ext>
            </a:extLst>
          </p:cNvPr>
          <p:cNvGrpSpPr/>
          <p:nvPr/>
        </p:nvGrpSpPr>
        <p:grpSpPr>
          <a:xfrm>
            <a:off x="993418" y="2933573"/>
            <a:ext cx="5424166" cy="2323276"/>
            <a:chOff x="993418" y="2933573"/>
            <a:chExt cx="5424166" cy="2323276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6748F785-62E9-409C-BCBC-C281BB6059EC}"/>
                </a:ext>
              </a:extLst>
            </p:cNvPr>
            <p:cNvSpPr/>
            <p:nvPr/>
          </p:nvSpPr>
          <p:spPr>
            <a:xfrm>
              <a:off x="1194709" y="3231200"/>
              <a:ext cx="5222875" cy="2025649"/>
            </a:xfrm>
            <a:prstGeom prst="roundRect">
              <a:avLst>
                <a:gd name="adj" fmla="val 11319"/>
              </a:avLst>
            </a:prstGeom>
            <a:solidFill>
              <a:srgbClr val="FDF5F1"/>
            </a:solidFill>
            <a:ln>
              <a:solidFill>
                <a:srgbClr val="F1C6B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314B6F2-F9A8-46A4-A47D-4D8980AF6009}"/>
                </a:ext>
              </a:extLst>
            </p:cNvPr>
            <p:cNvSpPr txBox="1"/>
            <p:nvPr/>
          </p:nvSpPr>
          <p:spPr>
            <a:xfrm>
              <a:off x="1472134" y="3616272"/>
              <a:ext cx="480765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พูดด้วยถ้อยคำสุภาพ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ขอโทษเมื่อพูดผิด 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 ทักทายและเสมอเมื่อพูดจบ</a:t>
              </a: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1E94F9FE-C980-4660-95B7-D8C760F40814}"/>
                </a:ext>
              </a:extLst>
            </p:cNvPr>
            <p:cNvGrpSpPr/>
            <p:nvPr/>
          </p:nvGrpSpPr>
          <p:grpSpPr>
            <a:xfrm>
              <a:off x="993418" y="2933573"/>
              <a:ext cx="2907657" cy="584775"/>
              <a:chOff x="1771452" y="216723"/>
              <a:chExt cx="2907657" cy="584775"/>
            </a:xfrm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7D836F8A-6D54-40F5-8C4C-12D6B36F48A4}"/>
                  </a:ext>
                </a:extLst>
              </p:cNvPr>
              <p:cNvSpPr/>
              <p:nvPr/>
            </p:nvSpPr>
            <p:spPr>
              <a:xfrm>
                <a:off x="1938763" y="221344"/>
                <a:ext cx="2532568" cy="575584"/>
              </a:xfrm>
              <a:prstGeom prst="roundRect">
                <a:avLst>
                  <a:gd name="adj" fmla="val 50000"/>
                </a:avLst>
              </a:prstGeom>
              <a:solidFill>
                <a:srgbClr val="DA7039"/>
              </a:solidFill>
              <a:ln w="38100">
                <a:solidFill>
                  <a:srgbClr val="F1C6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08F6BB57-A9F0-4846-B52B-FBFED9299818}"/>
                  </a:ext>
                </a:extLst>
              </p:cNvPr>
              <p:cNvSpPr txBox="1"/>
              <p:nvPr/>
            </p:nvSpPr>
            <p:spPr>
              <a:xfrm>
                <a:off x="1771452" y="216723"/>
                <a:ext cx="29076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มารยาทในการพูด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31FE4BF-6EAE-40C8-BF4E-04E00FF732F8}"/>
              </a:ext>
            </a:extLst>
          </p:cNvPr>
          <p:cNvGrpSpPr/>
          <p:nvPr/>
        </p:nvGrpSpPr>
        <p:grpSpPr>
          <a:xfrm>
            <a:off x="1717675" y="5483883"/>
            <a:ext cx="8973185" cy="1127856"/>
            <a:chOff x="1717675" y="5483883"/>
            <a:chExt cx="8973185" cy="112785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9206E44-38E1-4518-81D7-5DC021F68C00}"/>
                </a:ext>
              </a:extLst>
            </p:cNvPr>
            <p:cNvGrpSpPr/>
            <p:nvPr/>
          </p:nvGrpSpPr>
          <p:grpSpPr>
            <a:xfrm>
              <a:off x="1726461" y="5627330"/>
              <a:ext cx="8964399" cy="984409"/>
              <a:chOff x="2711289" y="427382"/>
              <a:chExt cx="8964399" cy="984409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D1F2BE33-E450-4710-AB6F-B286CC2F453D}"/>
                  </a:ext>
                </a:extLst>
              </p:cNvPr>
              <p:cNvGrpSpPr/>
              <p:nvPr/>
            </p:nvGrpSpPr>
            <p:grpSpPr>
              <a:xfrm>
                <a:off x="3041649" y="557636"/>
                <a:ext cx="8634039" cy="731414"/>
                <a:chOff x="3035299" y="557636"/>
                <a:chExt cx="7985110" cy="731414"/>
              </a:xfrm>
            </p:grpSpPr>
            <p:sp>
              <p:nvSpPr>
                <p:cNvPr id="35" name="Rectangle: Rounded Corners 34">
                  <a:extLst>
                    <a:ext uri="{FF2B5EF4-FFF2-40B4-BE49-F238E27FC236}">
                      <a16:creationId xmlns:a16="http://schemas.microsoft.com/office/drawing/2014/main" id="{69C851A5-4D4E-4BF1-8EF5-663F6322EC37}"/>
                    </a:ext>
                  </a:extLst>
                </p:cNvPr>
                <p:cNvSpPr/>
                <p:nvPr/>
              </p:nvSpPr>
              <p:spPr>
                <a:xfrm>
                  <a:off x="3035299" y="557636"/>
                  <a:ext cx="7985110" cy="731414"/>
                </a:xfrm>
                <a:prstGeom prst="roundRect">
                  <a:avLst>
                    <a:gd name="adj" fmla="val 27241"/>
                  </a:avLst>
                </a:prstGeom>
                <a:noFill/>
                <a:ln w="12700">
                  <a:solidFill>
                    <a:schemeClr val="accent4">
                      <a:lumMod val="60000"/>
                      <a:lumOff val="4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6" name="Rectangle: Rounded Corners 35">
                  <a:extLst>
                    <a:ext uri="{FF2B5EF4-FFF2-40B4-BE49-F238E27FC236}">
                      <a16:creationId xmlns:a16="http://schemas.microsoft.com/office/drawing/2014/main" id="{EE00D239-2401-4917-8DE1-FA8B89D0EC7A}"/>
                    </a:ext>
                  </a:extLst>
                </p:cNvPr>
                <p:cNvSpPr/>
                <p:nvPr/>
              </p:nvSpPr>
              <p:spPr>
                <a:xfrm>
                  <a:off x="3073400" y="591287"/>
                  <a:ext cx="7903399" cy="656599"/>
                </a:xfrm>
                <a:prstGeom prst="roundRect">
                  <a:avLst>
                    <a:gd name="adj" fmla="val 26597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BC2A144-1FC9-40D0-9AA4-E974D9F6E3EC}"/>
                  </a:ext>
                </a:extLst>
              </p:cNvPr>
              <p:cNvSpPr txBox="1"/>
              <p:nvPr/>
            </p:nvSpPr>
            <p:spPr>
              <a:xfrm>
                <a:off x="3837807" y="681047"/>
                <a:ext cx="780050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ถ้านักเรียนจะทำความรู้จักเพื่อนใหม่ นักเรียนจะพูดคุยกับเพื่อนอย่างไรคะ</a:t>
                </a:r>
                <a:endPara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3CDBAC2F-4FF2-48AB-A469-7AEECC621A31}"/>
                  </a:ext>
                </a:extLst>
              </p:cNvPr>
              <p:cNvSpPr/>
              <p:nvPr/>
            </p:nvSpPr>
            <p:spPr>
              <a:xfrm>
                <a:off x="2711289" y="4273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CC3CB8B-A376-45C7-9E5E-90C7CBB9EA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17675" y="5483883"/>
              <a:ext cx="996950" cy="1111251"/>
            </a:xfrm>
            <a:prstGeom prst="ellipse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022C028-8FDE-4A7A-9ADE-A2C1BA53696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9712" y="2313455"/>
            <a:ext cx="2873402" cy="309238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FE0AD07-50C7-4B06-A1C3-81861F9E87F7}"/>
              </a:ext>
            </a:extLst>
          </p:cNvPr>
          <p:cNvGrpSpPr/>
          <p:nvPr/>
        </p:nvGrpSpPr>
        <p:grpSpPr>
          <a:xfrm>
            <a:off x="7291159" y="566302"/>
            <a:ext cx="2285444" cy="1725375"/>
            <a:chOff x="8383763" y="1531095"/>
            <a:chExt cx="2285444" cy="172537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EA4FD70-A2F9-49A2-B3B1-B98F79EBB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383763" y="1531095"/>
              <a:ext cx="2285444" cy="1725375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E2CC6FA-48C2-4E5C-8744-3F727CCC9CD8}"/>
                </a:ext>
              </a:extLst>
            </p:cNvPr>
            <p:cNvSpPr txBox="1"/>
            <p:nvPr/>
          </p:nvSpPr>
          <p:spPr>
            <a:xfrm>
              <a:off x="8642237" y="1805056"/>
              <a:ext cx="1768495" cy="9301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2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เธอชอบกินไอศกรีมเหรอ</a:t>
              </a:r>
            </a:p>
            <a:p>
              <a:pPr algn="ctr"/>
              <a:r>
                <a:rPr lang="th-TH" sz="22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ฉันรู้จักร้านหนึ่ง </a:t>
              </a:r>
            </a:p>
            <a:p>
              <a:pPr algn="ctr"/>
              <a:r>
                <a:rPr lang="th-TH" sz="22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ไอศกรีมอร่อยมาก </a:t>
              </a:r>
              <a:endParaRPr lang="en-US" sz="2200" b="1" dirty="0">
                <a:solidFill>
                  <a:srgbClr val="236577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7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4128DEB2-2E69-4D2B-93ED-F42C2EC0D6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E48A0E9-3036-4B58-930C-AA8B5F4E60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68" y="154998"/>
            <a:ext cx="11967547" cy="6523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1A5D79-B0F2-4990-89AF-9BFD92AE9A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8173" y="1293962"/>
            <a:ext cx="6965768" cy="4767355"/>
          </a:xfrm>
          <a:prstGeom prst="rect">
            <a:avLst/>
          </a:prstGeom>
        </p:spPr>
      </p:pic>
      <p:pic>
        <p:nvPicPr>
          <p:cNvPr id="29" name="Picture 2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1F6C158-1450-402F-9110-4A2E0BBE3F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20A3240-2169-4A16-9BEA-8D1C7867FF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34F0037-AE6F-4F74-A2CC-C5E8D76E072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46903" y="535913"/>
            <a:ext cx="2298194" cy="889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BD8589-5858-4AE9-96F7-5B17242BAFB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110427" y="3975100"/>
            <a:ext cx="3243945" cy="28829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148D44A-CB8C-46FA-A3E5-F1BB3113B7B2}"/>
              </a:ext>
            </a:extLst>
          </p:cNvPr>
          <p:cNvGrpSpPr/>
          <p:nvPr/>
        </p:nvGrpSpPr>
        <p:grpSpPr>
          <a:xfrm>
            <a:off x="8487030" y="1933576"/>
            <a:ext cx="3058587" cy="2309053"/>
            <a:chOff x="8487030" y="1933576"/>
            <a:chExt cx="3058587" cy="230905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4179720-5DD5-4EC4-8B7C-46E556FADA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7030" y="1933576"/>
              <a:ext cx="3058587" cy="230905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013459E-1DEC-4F2A-8F2E-5F95D8D6E834}"/>
                </a:ext>
              </a:extLst>
            </p:cNvPr>
            <p:cNvSpPr txBox="1"/>
            <p:nvPr/>
          </p:nvSpPr>
          <p:spPr>
            <a:xfrm>
              <a:off x="8858012" y="2138730"/>
              <a:ext cx="2355132" cy="1631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5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การนำพยัญชนะ</a:t>
              </a:r>
            </a:p>
            <a:p>
              <a:pPr algn="ctr"/>
              <a:r>
                <a:rPr lang="th-TH" sz="25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มาประสมกับสระ </a:t>
              </a:r>
            </a:p>
            <a:p>
              <a:pPr algn="ctr"/>
              <a:r>
                <a:rPr lang="th-TH" sz="25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และวรรณยุกต์ </a:t>
              </a:r>
            </a:p>
            <a:p>
              <a:pPr algn="ctr"/>
              <a:r>
                <a:rPr lang="th-TH" sz="25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จะทำให้เกิดเป็นคำต่าง ๆ</a:t>
              </a:r>
              <a:endParaRPr lang="en-US" sz="2500" b="1" dirty="0">
                <a:solidFill>
                  <a:srgbClr val="236577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127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6DD98B-F696-42D7-B3E1-F9F93B346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520332-ECA7-40C1-BF64-C6862128EC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6C6677B-2348-49FD-BB00-C2EE5EA1D641}"/>
              </a:ext>
            </a:extLst>
          </p:cNvPr>
          <p:cNvGrpSpPr/>
          <p:nvPr/>
        </p:nvGrpSpPr>
        <p:grpSpPr>
          <a:xfrm>
            <a:off x="3092115" y="3108620"/>
            <a:ext cx="6007770" cy="0"/>
            <a:chOff x="2976839" y="3108620"/>
            <a:chExt cx="6007770" cy="0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C48B414-1BC9-4B87-9274-F6B91F0812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6839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D57F056-565B-42A6-8D92-3D44B0A9AF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54492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EB870F0-D73C-458C-9BE0-F45515D563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4465" y="3592266"/>
            <a:ext cx="4463071" cy="14024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1C8038-9EEA-4CCA-85B0-003C6C39C3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7228" y="1668730"/>
            <a:ext cx="7297544" cy="11583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AD8F531-6D16-4464-A1AD-129468A8A2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7617" y="2694901"/>
            <a:ext cx="1816765" cy="88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70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raphic 73">
            <a:extLst>
              <a:ext uri="{FF2B5EF4-FFF2-40B4-BE49-F238E27FC236}">
                <a16:creationId xmlns:a16="http://schemas.microsoft.com/office/drawing/2014/main" id="{A89A8BA0-5202-4B24-9A38-184C919E84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510" y="2033338"/>
            <a:ext cx="9974980" cy="4684962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69E726-035F-4C51-A786-28EE9DFE4C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8E9767D-ED48-47BC-8C21-D36CF33B26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BC81A1C-7213-4ACD-9B81-703D4EFA58FB}"/>
              </a:ext>
            </a:extLst>
          </p:cNvPr>
          <p:cNvSpPr txBox="1"/>
          <p:nvPr/>
        </p:nvSpPr>
        <p:spPr>
          <a:xfrm>
            <a:off x="3610564" y="2500084"/>
            <a:ext cx="662072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ซึ่งคำต่าง ๆ ชื่อของเรา ข้อความ  หรือประโยคที่เราใช้พูดหรือ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เขียนนั้น ประกอบด้วยอักษรไทยชนิดต่าง ๆ โดยในระดับชั้น ป.๑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นี้ จะได้เรียนอักษรไทย ๔ ชนิด คือ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8EB6FFF6-BDF5-47EA-A47B-6627A337818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0716" y="210710"/>
            <a:ext cx="2850568" cy="1051170"/>
          </a:xfrm>
          <a:prstGeom prst="rect">
            <a:avLst/>
          </a:prstGeom>
        </p:spPr>
      </p:pic>
      <p:sp>
        <p:nvSpPr>
          <p:cNvPr id="48" name="Oval 47">
            <a:extLst>
              <a:ext uri="{FF2B5EF4-FFF2-40B4-BE49-F238E27FC236}">
                <a16:creationId xmlns:a16="http://schemas.microsoft.com/office/drawing/2014/main" id="{C61E7759-3504-4D76-9D0B-DDDAB7BA9D2E}"/>
              </a:ext>
            </a:extLst>
          </p:cNvPr>
          <p:cNvSpPr/>
          <p:nvPr/>
        </p:nvSpPr>
        <p:spPr>
          <a:xfrm>
            <a:off x="1688092" y="2406739"/>
            <a:ext cx="1589314" cy="15893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7A67AA43-1139-4760-A38D-CB768717C619}"/>
              </a:ext>
            </a:extLst>
          </p:cNvPr>
          <p:cNvSpPr/>
          <p:nvPr/>
        </p:nvSpPr>
        <p:spPr>
          <a:xfrm>
            <a:off x="3215738" y="1264920"/>
            <a:ext cx="5815981" cy="601980"/>
          </a:xfrm>
          <a:prstGeom prst="roundRect">
            <a:avLst>
              <a:gd name="adj" fmla="val 27241"/>
            </a:avLst>
          </a:prstGeom>
          <a:noFill/>
          <a:ln w="12700">
            <a:solidFill>
              <a:srgbClr val="CC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F2580E-68FE-46D8-9A4E-2C7C818D4452}"/>
              </a:ext>
            </a:extLst>
          </p:cNvPr>
          <p:cNvSpPr/>
          <p:nvPr/>
        </p:nvSpPr>
        <p:spPr>
          <a:xfrm>
            <a:off x="3300360" y="1377066"/>
            <a:ext cx="570861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ตัวอักษร หรือตัวหนังสือที่ใช้เขียนแทนเสียงในภาษาไทย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2FEBFB6-EE5F-4AEB-B4B9-D85FD79A9684}"/>
              </a:ext>
            </a:extLst>
          </p:cNvPr>
          <p:cNvSpPr/>
          <p:nvPr/>
        </p:nvSpPr>
        <p:spPr>
          <a:xfrm>
            <a:off x="1862404" y="2368826"/>
            <a:ext cx="1547980" cy="15479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CC5EA0D5-E75C-4E85-B612-7EF8435296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66073" y="2227032"/>
            <a:ext cx="1505778" cy="174972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92982AD-9592-48CC-8DA2-3EFF10546F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1390" y="999725"/>
            <a:ext cx="1231499" cy="43895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91474E99-3E96-4C1F-9929-45C76138BCB2}"/>
              </a:ext>
            </a:extLst>
          </p:cNvPr>
          <p:cNvGrpSpPr/>
          <p:nvPr/>
        </p:nvGrpSpPr>
        <p:grpSpPr>
          <a:xfrm>
            <a:off x="1698308" y="4198787"/>
            <a:ext cx="1876425" cy="1876425"/>
            <a:chOff x="1698308" y="4198787"/>
            <a:chExt cx="1876425" cy="187642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00CD2BD-EB63-4330-B442-B59EB83C17BC}"/>
                </a:ext>
              </a:extLst>
            </p:cNvPr>
            <p:cNvGrpSpPr/>
            <p:nvPr/>
          </p:nvGrpSpPr>
          <p:grpSpPr>
            <a:xfrm>
              <a:off x="1698308" y="4198787"/>
              <a:ext cx="1876425" cy="1876425"/>
              <a:chOff x="1698308" y="4037965"/>
              <a:chExt cx="1876425" cy="1876425"/>
            </a:xfrm>
          </p:grpSpPr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DCE38E8A-6CC6-4838-8AFC-E7BF7CC26315}"/>
                  </a:ext>
                </a:extLst>
              </p:cNvPr>
              <p:cNvSpPr/>
              <p:nvPr/>
            </p:nvSpPr>
            <p:spPr>
              <a:xfrm>
                <a:off x="1698308" y="4037965"/>
                <a:ext cx="1876425" cy="1876425"/>
              </a:xfrm>
              <a:prstGeom prst="roundRect">
                <a:avLst>
                  <a:gd name="adj" fmla="val 8038"/>
                </a:avLst>
              </a:prstGeom>
              <a:solidFill>
                <a:srgbClr val="5EB05D"/>
              </a:solidFill>
              <a:ln w="19050">
                <a:solidFill>
                  <a:srgbClr val="5EB05D"/>
                </a:solidFill>
              </a:ln>
              <a:effectLst>
                <a:outerShdw dist="63500" dir="6000000" algn="t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DDE235DC-A841-4F68-A2E6-C46FCDFEBFD0}"/>
                  </a:ext>
                </a:extLst>
              </p:cNvPr>
              <p:cNvSpPr/>
              <p:nvPr/>
            </p:nvSpPr>
            <p:spPr>
              <a:xfrm>
                <a:off x="1774508" y="4106545"/>
                <a:ext cx="1722755" cy="1722755"/>
              </a:xfrm>
              <a:prstGeom prst="roundRect">
                <a:avLst>
                  <a:gd name="adj" fmla="val 8038"/>
                </a:avLst>
              </a:prstGeom>
              <a:noFill/>
              <a:ln w="19050">
                <a:solidFill>
                  <a:srgbClr val="FFFFFF">
                    <a:alpha val="16078"/>
                  </a:srgb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1D6CF901-24FE-442F-A57B-DCE138255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740330" y="4849339"/>
              <a:ext cx="1792379" cy="664522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524B896-BC97-420D-9D14-7B9C8BD779A7}"/>
              </a:ext>
            </a:extLst>
          </p:cNvPr>
          <p:cNvGrpSpPr/>
          <p:nvPr/>
        </p:nvGrpSpPr>
        <p:grpSpPr>
          <a:xfrm>
            <a:off x="4004628" y="4198787"/>
            <a:ext cx="1876425" cy="1876425"/>
            <a:chOff x="4004628" y="4198787"/>
            <a:chExt cx="1876425" cy="187642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6484F0E-B621-4123-9E5F-A5E7955E8AB0}"/>
                </a:ext>
              </a:extLst>
            </p:cNvPr>
            <p:cNvGrpSpPr/>
            <p:nvPr/>
          </p:nvGrpSpPr>
          <p:grpSpPr>
            <a:xfrm>
              <a:off x="4004628" y="4198787"/>
              <a:ext cx="1876425" cy="1876425"/>
              <a:chOff x="4004628" y="4037965"/>
              <a:chExt cx="1876425" cy="1876425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9B853A47-997C-4C50-BE5D-7438A8F56E5C}"/>
                  </a:ext>
                </a:extLst>
              </p:cNvPr>
              <p:cNvSpPr/>
              <p:nvPr/>
            </p:nvSpPr>
            <p:spPr>
              <a:xfrm>
                <a:off x="4004628" y="4037965"/>
                <a:ext cx="1876425" cy="1876425"/>
              </a:xfrm>
              <a:prstGeom prst="roundRect">
                <a:avLst>
                  <a:gd name="adj" fmla="val 8038"/>
                </a:avLst>
              </a:prstGeom>
              <a:solidFill>
                <a:srgbClr val="DA7039"/>
              </a:solidFill>
              <a:ln w="19050">
                <a:solidFill>
                  <a:srgbClr val="DA7039"/>
                </a:solidFill>
              </a:ln>
              <a:effectLst>
                <a:outerShdw dist="63500" dir="6000000" algn="t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EDE41024-9ED6-4D7C-B22D-F4925642F919}"/>
                  </a:ext>
                </a:extLst>
              </p:cNvPr>
              <p:cNvSpPr/>
              <p:nvPr/>
            </p:nvSpPr>
            <p:spPr>
              <a:xfrm>
                <a:off x="4080828" y="4106545"/>
                <a:ext cx="1722755" cy="1722755"/>
              </a:xfrm>
              <a:prstGeom prst="roundRect">
                <a:avLst>
                  <a:gd name="adj" fmla="val 8038"/>
                </a:avLst>
              </a:prstGeom>
              <a:noFill/>
              <a:ln w="19050">
                <a:solidFill>
                  <a:srgbClr val="FFFFFF">
                    <a:alpha val="16078"/>
                  </a:srgb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3D7B5AC4-5993-4CA0-B3BD-6D564F4FED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48513" y="4846291"/>
              <a:ext cx="993734" cy="670618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40C6A0F-566C-4C12-9A51-8A4FC68D4468}"/>
              </a:ext>
            </a:extLst>
          </p:cNvPr>
          <p:cNvGrpSpPr/>
          <p:nvPr/>
        </p:nvGrpSpPr>
        <p:grpSpPr>
          <a:xfrm>
            <a:off x="6280320" y="4198787"/>
            <a:ext cx="1932599" cy="1876425"/>
            <a:chOff x="6280320" y="4198787"/>
            <a:chExt cx="1932599" cy="1876425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16CBD34-B405-49F7-A896-FAFA73E28EFF}"/>
                </a:ext>
              </a:extLst>
            </p:cNvPr>
            <p:cNvGrpSpPr/>
            <p:nvPr/>
          </p:nvGrpSpPr>
          <p:grpSpPr>
            <a:xfrm>
              <a:off x="6310948" y="4198787"/>
              <a:ext cx="1876425" cy="1876425"/>
              <a:chOff x="6310948" y="4037965"/>
              <a:chExt cx="1876425" cy="1876425"/>
            </a:xfrm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9A891E45-EDEC-4812-950A-210F3FCFF9B8}"/>
                  </a:ext>
                </a:extLst>
              </p:cNvPr>
              <p:cNvSpPr/>
              <p:nvPr/>
            </p:nvSpPr>
            <p:spPr>
              <a:xfrm>
                <a:off x="6310948" y="4037965"/>
                <a:ext cx="1876425" cy="1876425"/>
              </a:xfrm>
              <a:prstGeom prst="roundRect">
                <a:avLst>
                  <a:gd name="adj" fmla="val 8038"/>
                </a:avLst>
              </a:prstGeom>
              <a:solidFill>
                <a:srgbClr val="88519F"/>
              </a:solidFill>
              <a:ln w="19050">
                <a:solidFill>
                  <a:srgbClr val="88519F"/>
                </a:solidFill>
              </a:ln>
              <a:effectLst>
                <a:outerShdw dist="63500" dir="6000000" algn="t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FBCC5427-CE0C-4E72-90EF-4302831F1227}"/>
                  </a:ext>
                </a:extLst>
              </p:cNvPr>
              <p:cNvSpPr/>
              <p:nvPr/>
            </p:nvSpPr>
            <p:spPr>
              <a:xfrm>
                <a:off x="6387148" y="4106545"/>
                <a:ext cx="1722755" cy="1722755"/>
              </a:xfrm>
              <a:prstGeom prst="roundRect">
                <a:avLst>
                  <a:gd name="adj" fmla="val 8038"/>
                </a:avLst>
              </a:prstGeom>
              <a:noFill/>
              <a:ln w="19050">
                <a:solidFill>
                  <a:srgbClr val="FFFFFF">
                    <a:alpha val="16078"/>
                  </a:srgb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92E9D6CA-C2BE-4A89-98C9-1283F97663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280320" y="4846291"/>
              <a:ext cx="1932599" cy="670618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B02857A-6733-47D8-B92C-B91412544967}"/>
              </a:ext>
            </a:extLst>
          </p:cNvPr>
          <p:cNvGrpSpPr/>
          <p:nvPr/>
        </p:nvGrpSpPr>
        <p:grpSpPr>
          <a:xfrm>
            <a:off x="8573939" y="4198787"/>
            <a:ext cx="1963082" cy="1876425"/>
            <a:chOff x="8573939" y="4198787"/>
            <a:chExt cx="1963082" cy="187642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5CFE352-F49E-443D-AEDF-7CDC1E2711BE}"/>
                </a:ext>
              </a:extLst>
            </p:cNvPr>
            <p:cNvGrpSpPr/>
            <p:nvPr/>
          </p:nvGrpSpPr>
          <p:grpSpPr>
            <a:xfrm>
              <a:off x="8617268" y="4198787"/>
              <a:ext cx="1876425" cy="1876425"/>
              <a:chOff x="8617268" y="4037965"/>
              <a:chExt cx="1876425" cy="1876425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1610DB3D-3E00-47A5-8F7B-08692AF98FC9}"/>
                  </a:ext>
                </a:extLst>
              </p:cNvPr>
              <p:cNvSpPr/>
              <p:nvPr/>
            </p:nvSpPr>
            <p:spPr>
              <a:xfrm>
                <a:off x="8617268" y="4037965"/>
                <a:ext cx="1876425" cy="1876425"/>
              </a:xfrm>
              <a:prstGeom prst="roundRect">
                <a:avLst>
                  <a:gd name="adj" fmla="val 8038"/>
                </a:avLst>
              </a:prstGeom>
              <a:solidFill>
                <a:srgbClr val="2992D2"/>
              </a:solidFill>
              <a:ln w="19050">
                <a:solidFill>
                  <a:srgbClr val="2992D2"/>
                </a:solidFill>
              </a:ln>
              <a:effectLst>
                <a:outerShdw dist="63500" dir="6000000" algn="t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F1C1C36F-B728-498E-A244-B08D3A5DEB7B}"/>
                  </a:ext>
                </a:extLst>
              </p:cNvPr>
              <p:cNvSpPr/>
              <p:nvPr/>
            </p:nvSpPr>
            <p:spPr>
              <a:xfrm>
                <a:off x="8693468" y="4106545"/>
                <a:ext cx="1722755" cy="1722755"/>
              </a:xfrm>
              <a:prstGeom prst="roundRect">
                <a:avLst>
                  <a:gd name="adj" fmla="val 8038"/>
                </a:avLst>
              </a:prstGeom>
              <a:noFill/>
              <a:ln w="19050">
                <a:solidFill>
                  <a:srgbClr val="FFFFFF">
                    <a:alpha val="16078"/>
                  </a:srgb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A885B2C0-82E8-4698-9155-1BA148DDE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73939" y="4846291"/>
              <a:ext cx="1963082" cy="670618"/>
            </a:xfrm>
            <a:prstGeom prst="rect">
              <a:avLst/>
            </a:prstGeom>
          </p:spPr>
        </p:pic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A12FCE52-A39C-4C7A-9F12-858D33A0EE65}"/>
              </a:ext>
            </a:extLst>
          </p:cNvPr>
          <p:cNvGrpSpPr/>
          <p:nvPr/>
        </p:nvGrpSpPr>
        <p:grpSpPr>
          <a:xfrm>
            <a:off x="1698308" y="4200240"/>
            <a:ext cx="1876425" cy="1966949"/>
            <a:chOff x="1698308" y="4556125"/>
            <a:chExt cx="1876425" cy="1966949"/>
          </a:xfrm>
        </p:grpSpPr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D9A3BD6C-0817-4D09-90C4-FD2F6DCA2CDB}"/>
                </a:ext>
              </a:extLst>
            </p:cNvPr>
            <p:cNvGrpSpPr/>
            <p:nvPr/>
          </p:nvGrpSpPr>
          <p:grpSpPr>
            <a:xfrm>
              <a:off x="1698308" y="4556125"/>
              <a:ext cx="1876425" cy="1876425"/>
              <a:chOff x="1698308" y="4037965"/>
              <a:chExt cx="1876425" cy="1876425"/>
            </a:xfrm>
          </p:grpSpPr>
          <p:sp>
            <p:nvSpPr>
              <p:cNvPr id="151" name="Rectangle: Rounded Corners 150">
                <a:extLst>
                  <a:ext uri="{FF2B5EF4-FFF2-40B4-BE49-F238E27FC236}">
                    <a16:creationId xmlns:a16="http://schemas.microsoft.com/office/drawing/2014/main" id="{9964B2D0-00BB-427B-B3E2-28000AC8E018}"/>
                  </a:ext>
                </a:extLst>
              </p:cNvPr>
              <p:cNvSpPr/>
              <p:nvPr/>
            </p:nvSpPr>
            <p:spPr>
              <a:xfrm>
                <a:off x="1698308" y="4037965"/>
                <a:ext cx="1876425" cy="1876425"/>
              </a:xfrm>
              <a:prstGeom prst="roundRect">
                <a:avLst>
                  <a:gd name="adj" fmla="val 8038"/>
                </a:avLst>
              </a:prstGeom>
              <a:solidFill>
                <a:schemeClr val="bg1"/>
              </a:solidFill>
              <a:ln w="19050">
                <a:solidFill>
                  <a:srgbClr val="CAE5C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  <p:sp>
            <p:nvSpPr>
              <p:cNvPr id="152" name="Rectangle: Rounded Corners 151">
                <a:extLst>
                  <a:ext uri="{FF2B5EF4-FFF2-40B4-BE49-F238E27FC236}">
                    <a16:creationId xmlns:a16="http://schemas.microsoft.com/office/drawing/2014/main" id="{1E1380FD-EC26-4814-87EB-AE6379FBA47F}"/>
                  </a:ext>
                </a:extLst>
              </p:cNvPr>
              <p:cNvSpPr/>
              <p:nvPr/>
            </p:nvSpPr>
            <p:spPr>
              <a:xfrm>
                <a:off x="1774508" y="4106545"/>
                <a:ext cx="1722755" cy="1722755"/>
              </a:xfrm>
              <a:prstGeom prst="roundRect">
                <a:avLst>
                  <a:gd name="adj" fmla="val 8038"/>
                </a:avLst>
              </a:prstGeom>
              <a:noFill/>
              <a:ln w="19050">
                <a:solidFill>
                  <a:srgbClr val="FFFFFF">
                    <a:alpha val="16078"/>
                  </a:srgb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pic>
          <p:nvPicPr>
            <p:cNvPr id="150" name="Graphic 149">
              <a:extLst>
                <a:ext uri="{FF2B5EF4-FFF2-40B4-BE49-F238E27FC236}">
                  <a16:creationId xmlns:a16="http://schemas.microsoft.com/office/drawing/2014/main" id="{1CEBE8B0-51C8-4F67-B494-63D98901F8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28753" y="4593749"/>
              <a:ext cx="1448586" cy="1929325"/>
            </a:xfrm>
            <a:prstGeom prst="rect">
              <a:avLst/>
            </a:prstGeom>
          </p:spPr>
        </p:pic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AECB3DD4-FAE2-4534-AAF6-5883EB206724}"/>
              </a:ext>
            </a:extLst>
          </p:cNvPr>
          <p:cNvGrpSpPr/>
          <p:nvPr/>
        </p:nvGrpSpPr>
        <p:grpSpPr>
          <a:xfrm>
            <a:off x="8616181" y="4138766"/>
            <a:ext cx="1876425" cy="2032709"/>
            <a:chOff x="8617268" y="4498695"/>
            <a:chExt cx="1876425" cy="2032709"/>
          </a:xfrm>
        </p:grpSpPr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B3B00384-E0F7-41C1-96FD-9DDE39C01E7A}"/>
                </a:ext>
              </a:extLst>
            </p:cNvPr>
            <p:cNvGrpSpPr/>
            <p:nvPr/>
          </p:nvGrpSpPr>
          <p:grpSpPr>
            <a:xfrm>
              <a:off x="8617268" y="4556125"/>
              <a:ext cx="1876425" cy="1876425"/>
              <a:chOff x="8617268" y="4037965"/>
              <a:chExt cx="1876425" cy="1876425"/>
            </a:xfrm>
          </p:grpSpPr>
          <p:sp>
            <p:nvSpPr>
              <p:cNvPr id="156" name="Rectangle: Rounded Corners 155">
                <a:extLst>
                  <a:ext uri="{FF2B5EF4-FFF2-40B4-BE49-F238E27FC236}">
                    <a16:creationId xmlns:a16="http://schemas.microsoft.com/office/drawing/2014/main" id="{234FA3DE-ABD7-4D8A-AB3E-EA648CEFBBE5}"/>
                  </a:ext>
                </a:extLst>
              </p:cNvPr>
              <p:cNvSpPr/>
              <p:nvPr/>
            </p:nvSpPr>
            <p:spPr>
              <a:xfrm>
                <a:off x="8617268" y="4037965"/>
                <a:ext cx="1876425" cy="1876425"/>
              </a:xfrm>
              <a:prstGeom prst="roundRect">
                <a:avLst>
                  <a:gd name="adj" fmla="val 8038"/>
                </a:avLst>
              </a:prstGeom>
              <a:solidFill>
                <a:schemeClr val="bg1"/>
              </a:solidFill>
              <a:ln w="19050">
                <a:solidFill>
                  <a:srgbClr val="AFD7E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  <p:sp>
            <p:nvSpPr>
              <p:cNvPr id="157" name="Rectangle: Rounded Corners 156">
                <a:extLst>
                  <a:ext uri="{FF2B5EF4-FFF2-40B4-BE49-F238E27FC236}">
                    <a16:creationId xmlns:a16="http://schemas.microsoft.com/office/drawing/2014/main" id="{8FCB4FE8-A654-4C6A-A2F6-ED3464FF17D3}"/>
                  </a:ext>
                </a:extLst>
              </p:cNvPr>
              <p:cNvSpPr/>
              <p:nvPr/>
            </p:nvSpPr>
            <p:spPr>
              <a:xfrm>
                <a:off x="8693468" y="4106545"/>
                <a:ext cx="1722755" cy="1722755"/>
              </a:xfrm>
              <a:prstGeom prst="roundRect">
                <a:avLst>
                  <a:gd name="adj" fmla="val 8038"/>
                </a:avLst>
              </a:prstGeom>
              <a:noFill/>
              <a:ln w="19050">
                <a:solidFill>
                  <a:srgbClr val="FFFFFF">
                    <a:alpha val="16078"/>
                  </a:srgb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pic>
          <p:nvPicPr>
            <p:cNvPr id="155" name="Graphic 154">
              <a:extLst>
                <a:ext uri="{FF2B5EF4-FFF2-40B4-BE49-F238E27FC236}">
                  <a16:creationId xmlns:a16="http://schemas.microsoft.com/office/drawing/2014/main" id="{03904478-1FCF-4878-BD76-580DEAB97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6073" y="4498695"/>
              <a:ext cx="1610763" cy="2032709"/>
            </a:xfrm>
            <a:prstGeom prst="rect">
              <a:avLst/>
            </a:prstGeom>
          </p:spPr>
        </p:pic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F9F3EC15-5C89-4334-9BE0-252A2B957C7E}"/>
              </a:ext>
            </a:extLst>
          </p:cNvPr>
          <p:cNvGrpSpPr/>
          <p:nvPr/>
        </p:nvGrpSpPr>
        <p:grpSpPr>
          <a:xfrm>
            <a:off x="6308274" y="4198787"/>
            <a:ext cx="1876425" cy="1876425"/>
            <a:chOff x="6310948" y="4556125"/>
            <a:chExt cx="1876425" cy="1876425"/>
          </a:xfrm>
        </p:grpSpPr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F4876B58-E396-44A1-AB33-A9E82B2ADADF}"/>
                </a:ext>
              </a:extLst>
            </p:cNvPr>
            <p:cNvGrpSpPr/>
            <p:nvPr/>
          </p:nvGrpSpPr>
          <p:grpSpPr>
            <a:xfrm>
              <a:off x="6310948" y="4556125"/>
              <a:ext cx="1876425" cy="1876425"/>
              <a:chOff x="6310948" y="4037965"/>
              <a:chExt cx="1876425" cy="1876425"/>
            </a:xfrm>
          </p:grpSpPr>
          <p:sp>
            <p:nvSpPr>
              <p:cNvPr id="161" name="Rectangle: Rounded Corners 160">
                <a:extLst>
                  <a:ext uri="{FF2B5EF4-FFF2-40B4-BE49-F238E27FC236}">
                    <a16:creationId xmlns:a16="http://schemas.microsoft.com/office/drawing/2014/main" id="{75D08FBA-BE76-47BA-925D-93976BD5D210}"/>
                  </a:ext>
                </a:extLst>
              </p:cNvPr>
              <p:cNvSpPr/>
              <p:nvPr/>
            </p:nvSpPr>
            <p:spPr>
              <a:xfrm>
                <a:off x="6310948" y="4037965"/>
                <a:ext cx="1876425" cy="1876425"/>
              </a:xfrm>
              <a:prstGeom prst="roundRect">
                <a:avLst>
                  <a:gd name="adj" fmla="val 8038"/>
                </a:avLst>
              </a:prstGeom>
              <a:solidFill>
                <a:schemeClr val="bg1"/>
              </a:solidFill>
              <a:ln w="19050">
                <a:solidFill>
                  <a:srgbClr val="C9ABD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  <p:sp>
            <p:nvSpPr>
              <p:cNvPr id="162" name="Rectangle: Rounded Corners 161">
                <a:extLst>
                  <a:ext uri="{FF2B5EF4-FFF2-40B4-BE49-F238E27FC236}">
                    <a16:creationId xmlns:a16="http://schemas.microsoft.com/office/drawing/2014/main" id="{A16FBAC5-B25E-4A07-91D5-A68053E63246}"/>
                  </a:ext>
                </a:extLst>
              </p:cNvPr>
              <p:cNvSpPr/>
              <p:nvPr/>
            </p:nvSpPr>
            <p:spPr>
              <a:xfrm>
                <a:off x="6387148" y="4106545"/>
                <a:ext cx="1722755" cy="1722755"/>
              </a:xfrm>
              <a:prstGeom prst="roundRect">
                <a:avLst>
                  <a:gd name="adj" fmla="val 8038"/>
                </a:avLst>
              </a:prstGeom>
              <a:noFill/>
              <a:ln w="19050">
                <a:solidFill>
                  <a:srgbClr val="FFFFFF">
                    <a:alpha val="16078"/>
                  </a:srgb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pic>
          <p:nvPicPr>
            <p:cNvPr id="160" name="Graphic 159">
              <a:extLst>
                <a:ext uri="{FF2B5EF4-FFF2-40B4-BE49-F238E27FC236}">
                  <a16:creationId xmlns:a16="http://schemas.microsoft.com/office/drawing/2014/main" id="{38856899-1BB7-4862-8357-A3F3984600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6095" y="4670679"/>
              <a:ext cx="1195465" cy="1657348"/>
            </a:xfrm>
            <a:prstGeom prst="rect">
              <a:avLst/>
            </a:prstGeom>
          </p:spPr>
        </p:pic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E7DB5C62-41DC-441D-9346-4290D2A0F5C9}"/>
              </a:ext>
            </a:extLst>
          </p:cNvPr>
          <p:cNvGrpSpPr/>
          <p:nvPr/>
        </p:nvGrpSpPr>
        <p:grpSpPr>
          <a:xfrm>
            <a:off x="4006717" y="4198787"/>
            <a:ext cx="1876425" cy="1876425"/>
            <a:chOff x="4004628" y="4556125"/>
            <a:chExt cx="1876425" cy="1876425"/>
          </a:xfrm>
        </p:grpSpPr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3BC522CD-9E71-4D46-A23F-5B20C3CA4909}"/>
                </a:ext>
              </a:extLst>
            </p:cNvPr>
            <p:cNvGrpSpPr/>
            <p:nvPr/>
          </p:nvGrpSpPr>
          <p:grpSpPr>
            <a:xfrm>
              <a:off x="4004628" y="4556125"/>
              <a:ext cx="1876425" cy="1876425"/>
              <a:chOff x="4004628" y="4037965"/>
              <a:chExt cx="1876425" cy="1876425"/>
            </a:xfrm>
          </p:grpSpPr>
          <p:sp>
            <p:nvSpPr>
              <p:cNvPr id="166" name="Rectangle: Rounded Corners 165">
                <a:extLst>
                  <a:ext uri="{FF2B5EF4-FFF2-40B4-BE49-F238E27FC236}">
                    <a16:creationId xmlns:a16="http://schemas.microsoft.com/office/drawing/2014/main" id="{065FC831-B465-46A1-9913-0D1E97EA8A53}"/>
                  </a:ext>
                </a:extLst>
              </p:cNvPr>
              <p:cNvSpPr/>
              <p:nvPr/>
            </p:nvSpPr>
            <p:spPr>
              <a:xfrm>
                <a:off x="4004628" y="4037965"/>
                <a:ext cx="1876425" cy="1876425"/>
              </a:xfrm>
              <a:prstGeom prst="roundRect">
                <a:avLst>
                  <a:gd name="adj" fmla="val 8038"/>
                </a:avLst>
              </a:prstGeom>
              <a:solidFill>
                <a:schemeClr val="bg1"/>
              </a:solidFill>
              <a:ln w="19050">
                <a:solidFill>
                  <a:srgbClr val="EEBDA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  <p:sp>
            <p:nvSpPr>
              <p:cNvPr id="167" name="Rectangle: Rounded Corners 166">
                <a:extLst>
                  <a:ext uri="{FF2B5EF4-FFF2-40B4-BE49-F238E27FC236}">
                    <a16:creationId xmlns:a16="http://schemas.microsoft.com/office/drawing/2014/main" id="{5734CBD7-B563-410B-989B-EF4C14483D36}"/>
                  </a:ext>
                </a:extLst>
              </p:cNvPr>
              <p:cNvSpPr/>
              <p:nvPr/>
            </p:nvSpPr>
            <p:spPr>
              <a:xfrm>
                <a:off x="4080828" y="4106545"/>
                <a:ext cx="1722755" cy="1722755"/>
              </a:xfrm>
              <a:prstGeom prst="roundRect">
                <a:avLst>
                  <a:gd name="adj" fmla="val 8038"/>
                </a:avLst>
              </a:prstGeom>
              <a:noFill/>
              <a:ln w="19050">
                <a:solidFill>
                  <a:srgbClr val="FFFFFF">
                    <a:alpha val="16078"/>
                  </a:srgb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0" b="1" dirty="0">
                  <a:solidFill>
                    <a:schemeClr val="bg1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pic>
          <p:nvPicPr>
            <p:cNvPr id="165" name="Graphic 164">
              <a:extLst>
                <a:ext uri="{FF2B5EF4-FFF2-40B4-BE49-F238E27FC236}">
                  <a16:creationId xmlns:a16="http://schemas.microsoft.com/office/drawing/2014/main" id="{890B3849-E2D7-42BD-A4D8-D9503B9B4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9894" y="4745658"/>
              <a:ext cx="1666662" cy="1560346"/>
            </a:xfrm>
            <a:prstGeom prst="rect">
              <a:avLst/>
            </a:prstGeom>
          </p:spPr>
        </p:pic>
      </p:grpSp>
      <p:pic>
        <p:nvPicPr>
          <p:cNvPr id="54" name="Graphic 53">
            <a:extLst>
              <a:ext uri="{FF2B5EF4-FFF2-40B4-BE49-F238E27FC236}">
                <a16:creationId xmlns:a16="http://schemas.microsoft.com/office/drawing/2014/main" id="{0F7EB976-73F0-4111-A676-5100EF48A9C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716445">
            <a:off x="3375623" y="5764427"/>
            <a:ext cx="354465" cy="44899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9A97DEE2-C17D-486C-9A37-C24B327FEC6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716445">
            <a:off x="5684780" y="5749235"/>
            <a:ext cx="354465" cy="448990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5FBE09DE-FC73-41D3-90B5-AF834216BED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716445">
            <a:off x="7982134" y="5740728"/>
            <a:ext cx="354465" cy="44899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DB86B668-0B75-4E77-99A0-18E5763A4C2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8716445">
            <a:off x="10353565" y="5749235"/>
            <a:ext cx="354465" cy="448990"/>
          </a:xfrm>
          <a:prstGeom prst="rect">
            <a:avLst/>
          </a:prstGeom>
        </p:spPr>
      </p:pic>
      <p:pic>
        <p:nvPicPr>
          <p:cNvPr id="62" name="Picture 6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793759D-3880-4B86-8AF6-66013FEF524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35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7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37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7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7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7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37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7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37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</p:childTnLst>
        </p:cTn>
      </p:par>
    </p:tnLst>
    <p:bldLst>
      <p:bldP spid="31" grpId="0"/>
      <p:bldP spid="48" grpId="0" animBg="1"/>
      <p:bldP spid="82" grpId="0" animBg="1"/>
      <p:bldP spid="4" grpId="0"/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053056" y="2817696"/>
            <a:ext cx="6723298" cy="718278"/>
            <a:chOff x="2027656" y="-852604"/>
            <a:chExt cx="6723298" cy="71827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4" y="-842212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053056" y="3581454"/>
            <a:ext cx="6723298" cy="731899"/>
            <a:chOff x="9234906" y="-997455"/>
            <a:chExt cx="6723298" cy="731899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899594" y="-973442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053056" y="4358833"/>
            <a:ext cx="6723298" cy="727943"/>
            <a:chOff x="11044656" y="2339533"/>
            <a:chExt cx="6723298" cy="727943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4" y="23595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532290" y="1903015"/>
            <a:ext cx="97834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๑.  ฟังเสียง</a:t>
            </a:r>
            <a:r>
              <a: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แล้วตอบว่า เป็นเสียงของพยัญชนะตัวใด 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053056" y="2817696"/>
            <a:ext cx="6723298" cy="718278"/>
            <a:chOff x="2053056" y="2817696"/>
            <a:chExt cx="6723298" cy="718278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280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053056" y="3581454"/>
            <a:ext cx="6723298" cy="731899"/>
            <a:chOff x="2053056" y="3555495"/>
            <a:chExt cx="6723298" cy="731899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053056" y="4358833"/>
            <a:ext cx="6723298" cy="727943"/>
            <a:chOff x="2053056" y="4358833"/>
            <a:chExt cx="6723298" cy="727943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hlinkClick r:id="rId7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0DA71776-3AC2-4F01-B762-CCD5E84CA85E}"/>
              </a:ext>
            </a:extLst>
          </p:cNvPr>
          <p:cNvSpPr/>
          <p:nvPr/>
        </p:nvSpPr>
        <p:spPr>
          <a:xfrm>
            <a:off x="1532290" y="1263409"/>
            <a:ext cx="9783409" cy="467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51"/>
              </a:lnSpc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ก. ป 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เพราะจากเสียงออกเสียงว่า ปอ ซึ่งเป็นเสียงพยัญชนะ ป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66" name="Au1">
            <a:extLst>
              <a:ext uri="{FF2B5EF4-FFF2-40B4-BE49-F238E27FC236}">
                <a16:creationId xmlns:a16="http://schemas.microsoft.com/office/drawing/2014/main" id="{B3CE0227-6FAE-4FCC-8AF0-887E07BB6691}"/>
              </a:ext>
            </a:extLst>
          </p:cNvPr>
          <p:cNvPicPr preferRelativeResize="0"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7985" y="1989365"/>
            <a:ext cx="493776" cy="484632"/>
          </a:xfrm>
          <a:prstGeom prst="rect">
            <a:avLst/>
          </a:prstGeom>
        </p:spPr>
      </p:pic>
      <p:pic>
        <p:nvPicPr>
          <p:cNvPr id="2" name="ป">
            <a:hlinkClick r:id="" action="ppaction://media"/>
            <a:extLst>
              <a:ext uri="{FF2B5EF4-FFF2-40B4-BE49-F238E27FC236}">
                <a16:creationId xmlns:a16="http://schemas.microsoft.com/office/drawing/2014/main" id="{8445728E-1DE6-4AF2-A33E-27BDB19D73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585700" y="1456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5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1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DDC5EA35-9C5F-425D-8E9B-92FD42476D1B}"/>
              </a:ext>
            </a:extLst>
          </p:cNvPr>
          <p:cNvGrpSpPr/>
          <p:nvPr/>
        </p:nvGrpSpPr>
        <p:grpSpPr>
          <a:xfrm>
            <a:off x="2053056" y="3277527"/>
            <a:ext cx="6723298" cy="735594"/>
            <a:chOff x="2053056" y="2789988"/>
            <a:chExt cx="6723298" cy="735594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2E726967-3880-4773-96B5-8EF7DC199B8F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1E1FEC4-FA78-4819-B543-31AE7FA7262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D96EC06-9557-41B3-841C-9D052EE5F469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E9E91F8-194C-46C5-B85D-FE9438625C21}"/>
                </a:ext>
              </a:extLst>
            </p:cNvPr>
            <p:cNvSpPr/>
            <p:nvPr/>
          </p:nvSpPr>
          <p:spPr>
            <a:xfrm>
              <a:off x="2717744" y="27899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ดู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DC507F5-3EF5-4D31-A849-5C85E0E9E463}"/>
              </a:ext>
            </a:extLst>
          </p:cNvPr>
          <p:cNvGrpSpPr/>
          <p:nvPr/>
        </p:nvGrpSpPr>
        <p:grpSpPr>
          <a:xfrm>
            <a:off x="2053056" y="4063797"/>
            <a:ext cx="6723298" cy="731899"/>
            <a:chOff x="2053056" y="3555495"/>
            <a:chExt cx="6723298" cy="731899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551CBFE3-754D-439C-82CC-A4526526D03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191A3C54-DEB0-4C2F-A592-5227E68B8B6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C3A03EE-D850-467E-B19E-F7134C24A078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B7230D0-A299-4846-9940-C9D3297BE13A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โต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CAA68A7-58A9-4B49-AAB4-C0DD690D46EF}"/>
              </a:ext>
            </a:extLst>
          </p:cNvPr>
          <p:cNvGrpSpPr/>
          <p:nvPr/>
        </p:nvGrpSpPr>
        <p:grpSpPr>
          <a:xfrm>
            <a:off x="2053056" y="4846372"/>
            <a:ext cx="6723298" cy="727943"/>
            <a:chOff x="2053056" y="4358833"/>
            <a:chExt cx="6723298" cy="727943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947CD592-180A-408A-9B32-7F72FED0172F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91F0C5BD-FAFC-4F17-88E0-282369E13813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B841DD4-FD22-4938-B2B9-B014C6600155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E3461E3-6848-4FAA-966D-6A79A1E193E8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แค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39D54488-FD50-4A04-BC2D-AB88257925C6}"/>
              </a:ext>
            </a:extLst>
          </p:cNvPr>
          <p:cNvSpPr/>
          <p:nvPr/>
        </p:nvSpPr>
        <p:spPr>
          <a:xfrm>
            <a:off x="1532291" y="2390554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๒.  จากภาพมีพยัญชนะเหมือนคำในข้อใด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CC7F5F-D28C-412D-A164-270DF69768C9}"/>
              </a:ext>
            </a:extLst>
          </p:cNvPr>
          <p:cNvGrpSpPr/>
          <p:nvPr/>
        </p:nvGrpSpPr>
        <p:grpSpPr>
          <a:xfrm>
            <a:off x="2053056" y="3277527"/>
            <a:ext cx="6723298" cy="735594"/>
            <a:chOff x="2053056" y="2789988"/>
            <a:chExt cx="6723298" cy="73559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ECCE7F69-5C0C-478F-ABF8-8955DE2A04CD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1FADDD18-5070-4BDC-A70D-494BC2B2C762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875A790-A06C-479E-94E8-77076CE8630E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878B5D9-5D4B-42F7-815B-CEE2772AE245}"/>
                </a:ext>
              </a:extLst>
            </p:cNvPr>
            <p:cNvSpPr/>
            <p:nvPr/>
          </p:nvSpPr>
          <p:spPr>
            <a:xfrm>
              <a:off x="2717744" y="27899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ดู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BA8010E-77D3-4537-A0BE-4645D854107F}"/>
              </a:ext>
            </a:extLst>
          </p:cNvPr>
          <p:cNvGrpSpPr/>
          <p:nvPr/>
        </p:nvGrpSpPr>
        <p:grpSpPr>
          <a:xfrm>
            <a:off x="2053056" y="4063797"/>
            <a:ext cx="6723298" cy="731899"/>
            <a:chOff x="2053056" y="3555495"/>
            <a:chExt cx="6723298" cy="731899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8345CD7-179B-42A6-B5BA-5AF6E5787A96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88A40530-1A45-4DDC-968C-E36DABD52D8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82385DB-A400-45C0-8264-4FDF2604F288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763A349-C9B5-4252-B03F-AD41D0704143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โต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DC554F9-E2D6-47AA-BF03-FD286287EE5D}"/>
              </a:ext>
            </a:extLst>
          </p:cNvPr>
          <p:cNvGrpSpPr/>
          <p:nvPr/>
        </p:nvGrpSpPr>
        <p:grpSpPr>
          <a:xfrm>
            <a:off x="2053056" y="4846372"/>
            <a:ext cx="6723298" cy="727943"/>
            <a:chOff x="2053056" y="4358833"/>
            <a:chExt cx="6723298" cy="727943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00ECF595-3FAC-40FC-BA83-14D0F0BA2C22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30AA3ED2-8A5B-4853-84C2-690723B7ADD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4B51343-A8F7-4E66-B14A-E6DB4227C4BD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3E29300-1C76-4765-A7F0-386841E79DDE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แค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81867BF-0784-42B9-B6C2-30F4CE1F9B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65B2E48-3934-4B33-B1E6-3CC4259FB5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F65932D-61CE-4926-B3AD-947A87AE49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05929" y="688144"/>
            <a:ext cx="3580142" cy="1164625"/>
          </a:xfrm>
          <a:prstGeom prst="rect">
            <a:avLst/>
          </a:prstGeom>
        </p:spPr>
      </p:pic>
      <p:pic>
        <p:nvPicPr>
          <p:cNvPr id="61" name="Picture 60">
            <a:hlinkClick r:id="rId7" action="ppaction://hlinksldjump"/>
            <a:extLst>
              <a:ext uri="{FF2B5EF4-FFF2-40B4-BE49-F238E27FC236}">
                <a16:creationId xmlns:a16="http://schemas.microsoft.com/office/drawing/2014/main" id="{12706BCA-618A-4606-8D76-CBCBD6FB76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3E52280-B442-48D2-A991-33D423368242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D1541F05-31EE-4805-9145-532513633A7C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89F1264-BDF4-43DF-9FC6-32EC59CF1D67}"/>
                </a:ext>
              </a:extLst>
            </p:cNvPr>
            <p:cNvSpPr/>
            <p:nvPr/>
          </p:nvSpPr>
          <p:spPr>
            <a:xfrm>
              <a:off x="1879484" y="4600189"/>
              <a:ext cx="83213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 โต 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 จากภาพคือคำว่า ตา มีพยัญชนะ ต ตรงกับ โต ซึ่งมีพยัญชนะ ต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D0567257-DCE1-459D-B832-8A01E4B61BE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B3709824-8DC3-4566-869D-4ABF35A7CD4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64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>
            <a:extLst>
              <a:ext uri="{FF2B5EF4-FFF2-40B4-BE49-F238E27FC236}">
                <a16:creationId xmlns:a16="http://schemas.microsoft.com/office/drawing/2014/main" id="{2A0FAEFD-ECD3-40D6-BE17-E962B1E577B7}"/>
              </a:ext>
            </a:extLst>
          </p:cNvPr>
          <p:cNvGrpSpPr/>
          <p:nvPr/>
        </p:nvGrpSpPr>
        <p:grpSpPr>
          <a:xfrm>
            <a:off x="2053056" y="2817696"/>
            <a:ext cx="6723298" cy="707886"/>
            <a:chOff x="2053056" y="2817696"/>
            <a:chExt cx="6723298" cy="707886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1F500354-99BE-4CF6-B47B-21977F6AED30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F22882B9-9B82-45DF-B69D-FB3DF02AEBA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696F68F-A35E-4B91-9AAE-AE269CA0B4C3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79" name="Graphic 78">
              <a:extLst>
                <a:ext uri="{FF2B5EF4-FFF2-40B4-BE49-F238E27FC236}">
                  <a16:creationId xmlns:a16="http://schemas.microsoft.com/office/drawing/2014/main" id="{608C725F-DF09-45BE-9C49-7FF860776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56583" y="3073009"/>
              <a:ext cx="280988" cy="196353"/>
            </a:xfrm>
            <a:prstGeom prst="rect">
              <a:avLst/>
            </a:prstGeom>
          </p:spPr>
        </p:pic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14BF34C-50AF-497E-8743-3FB45050F595}"/>
              </a:ext>
            </a:extLst>
          </p:cNvPr>
          <p:cNvGrpSpPr/>
          <p:nvPr/>
        </p:nvGrpSpPr>
        <p:grpSpPr>
          <a:xfrm>
            <a:off x="2053056" y="3579141"/>
            <a:ext cx="6723298" cy="707886"/>
            <a:chOff x="2053056" y="3555495"/>
            <a:chExt cx="6723298" cy="707886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1D919A37-AE01-48A8-B85E-E57AA8479E6D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4C6E5864-4480-4B60-9FB2-98F90EB386AB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90294756-874A-4DFE-8555-2B63A4327555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84" name="Graphic 83">
              <a:extLst>
                <a:ext uri="{FF2B5EF4-FFF2-40B4-BE49-F238E27FC236}">
                  <a16:creationId xmlns:a16="http://schemas.microsoft.com/office/drawing/2014/main" id="{2D7E2D21-F11E-49C4-8143-BF4F564EA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09853" y="3840834"/>
              <a:ext cx="174449" cy="207854"/>
            </a:xfrm>
            <a:prstGeom prst="rect">
              <a:avLst/>
            </a:prstGeom>
          </p:spPr>
        </p:pic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98B9626-CD42-4B1F-8FEB-0998A80C2479}"/>
              </a:ext>
            </a:extLst>
          </p:cNvPr>
          <p:cNvGrpSpPr/>
          <p:nvPr/>
        </p:nvGrpSpPr>
        <p:grpSpPr>
          <a:xfrm>
            <a:off x="2053056" y="4358833"/>
            <a:ext cx="6723298" cy="707886"/>
            <a:chOff x="2053056" y="4358833"/>
            <a:chExt cx="6723298" cy="707886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8E9669CE-0350-47AE-A818-E97B3FAFE8FB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CCF4A68B-BE35-4FE3-B7F9-E96D65570BFB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FF1C0BDB-F9E5-49B5-93F3-121AFAE1A2B4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89" name="Graphic 88">
              <a:extLst>
                <a:ext uri="{FF2B5EF4-FFF2-40B4-BE49-F238E27FC236}">
                  <a16:creationId xmlns:a16="http://schemas.microsoft.com/office/drawing/2014/main" id="{D0EEFE9D-2811-4C8E-A3F4-AF7F961763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02268" y="4666508"/>
              <a:ext cx="189619" cy="200558"/>
            </a:xfrm>
            <a:prstGeom prst="rect">
              <a:avLst/>
            </a:prstGeom>
          </p:spPr>
        </p:pic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51F25E16-DE3C-4A29-A829-DFF63B17FF3A}"/>
              </a:ext>
            </a:extLst>
          </p:cNvPr>
          <p:cNvSpPr/>
          <p:nvPr/>
        </p:nvSpPr>
        <p:spPr>
          <a:xfrm>
            <a:off x="1532291" y="1903015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๓.  ฟังเสียง</a:t>
            </a:r>
            <a:r>
              <a: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แล้วตอบว่า คำนี้ประสมกับสระตัวใด 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76064DF-DD61-40DF-B7E8-4FCA07E9F0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0E5C8F1-C544-4700-AFE4-6119B769153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439C59F-649B-46B1-AF5C-C94E734C8818}"/>
              </a:ext>
            </a:extLst>
          </p:cNvPr>
          <p:cNvGrpSpPr/>
          <p:nvPr/>
        </p:nvGrpSpPr>
        <p:grpSpPr>
          <a:xfrm>
            <a:off x="2053056" y="2808572"/>
            <a:ext cx="6723298" cy="707886"/>
            <a:chOff x="2053056" y="2817696"/>
            <a:chExt cx="6723298" cy="707886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CA82981D-BDB6-44F0-8150-EA4861B71B03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92354A90-E482-43F2-8921-49618AC12B5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55322E6-E431-4E77-907F-2A00A737D2B7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C23491FE-D296-4F87-B793-0515704A8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57280" y="3071812"/>
              <a:ext cx="279594" cy="198748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CEBC2CD-52BD-44C7-AB7E-F1C90B808136}"/>
              </a:ext>
            </a:extLst>
          </p:cNvPr>
          <p:cNvGrpSpPr/>
          <p:nvPr/>
        </p:nvGrpSpPr>
        <p:grpSpPr>
          <a:xfrm>
            <a:off x="2053056" y="3579140"/>
            <a:ext cx="6723298" cy="707886"/>
            <a:chOff x="2053056" y="3555495"/>
            <a:chExt cx="6723298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0D56E787-A2C8-45E5-AC6B-EACBFF705189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19B360B8-462D-4BA7-BC79-5A96677BD4B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02CDC36-A050-4DF9-A615-2DFCB7765FDC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72" name="Graphic 71">
              <a:extLst>
                <a:ext uri="{FF2B5EF4-FFF2-40B4-BE49-F238E27FC236}">
                  <a16:creationId xmlns:a16="http://schemas.microsoft.com/office/drawing/2014/main" id="{FC4A4C36-0DC4-44F4-8ADC-301F25AC2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09853" y="3840834"/>
              <a:ext cx="174449" cy="207854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9496369-EC79-4B36-AE69-36FA90E7A7F2}"/>
              </a:ext>
            </a:extLst>
          </p:cNvPr>
          <p:cNvGrpSpPr/>
          <p:nvPr/>
        </p:nvGrpSpPr>
        <p:grpSpPr>
          <a:xfrm>
            <a:off x="2053056" y="4349709"/>
            <a:ext cx="6723298" cy="707886"/>
            <a:chOff x="2053056" y="4358833"/>
            <a:chExt cx="6723298" cy="70788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A0510792-481C-4B88-A630-D2F8F516E7E7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D55A912-3B3A-407F-9E22-9C257EC04270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A4523F2-8ABE-4EF4-B4E4-33FA2313CA0E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73" name="Graphic 72">
              <a:extLst>
                <a:ext uri="{FF2B5EF4-FFF2-40B4-BE49-F238E27FC236}">
                  <a16:creationId xmlns:a16="http://schemas.microsoft.com/office/drawing/2014/main" id="{73753D0D-C067-468E-9404-8140D2F6F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03826" y="4664393"/>
              <a:ext cx="186503" cy="204788"/>
            </a:xfrm>
            <a:prstGeom prst="rect">
              <a:avLst/>
            </a:prstGeom>
          </p:spPr>
        </p:pic>
      </p:grpSp>
      <p:pic>
        <p:nvPicPr>
          <p:cNvPr id="98" name="Picture 97">
            <a:hlinkClick r:id="rId13" action="ppaction://hlinksldjump"/>
            <a:extLst>
              <a:ext uri="{FF2B5EF4-FFF2-40B4-BE49-F238E27FC236}">
                <a16:creationId xmlns:a16="http://schemas.microsoft.com/office/drawing/2014/main" id="{BA6180E2-453E-477D-A24A-63AC4271040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CF90507-3607-4F6C-95FE-B5E1B6A9D07E}"/>
              </a:ext>
            </a:extLst>
          </p:cNvPr>
          <p:cNvGrpSpPr/>
          <p:nvPr/>
        </p:nvGrpSpPr>
        <p:grpSpPr>
          <a:xfrm>
            <a:off x="1489987" y="7372483"/>
            <a:ext cx="9016457" cy="4333874"/>
            <a:chOff x="1489987" y="7372483"/>
            <a:chExt cx="9016457" cy="4333874"/>
          </a:xfrm>
        </p:grpSpPr>
        <p:grpSp>
          <p:nvGrpSpPr>
            <p:cNvPr id="39" name="guide">
              <a:extLst>
                <a:ext uri="{FF2B5EF4-FFF2-40B4-BE49-F238E27FC236}">
                  <a16:creationId xmlns:a16="http://schemas.microsoft.com/office/drawing/2014/main" id="{4B15BE3B-A3A0-43DE-A994-6196FF62ACCE}"/>
                </a:ext>
              </a:extLst>
            </p:cNvPr>
            <p:cNvGrpSpPr/>
            <p:nvPr/>
          </p:nvGrpSpPr>
          <p:grpSpPr>
            <a:xfrm>
              <a:off x="1489987" y="7372483"/>
              <a:ext cx="9016457" cy="4333874"/>
              <a:chOff x="1542902" y="418729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6EBF2523-F560-4F55-AC4A-F91756F19B6B}"/>
                  </a:ext>
                </a:extLst>
              </p:cNvPr>
              <p:cNvSpPr/>
              <p:nvPr/>
            </p:nvSpPr>
            <p:spPr>
              <a:xfrm>
                <a:off x="1542902" y="418729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46F374DE-D78F-46AB-8669-368FADF19D94}"/>
                  </a:ext>
                </a:extLst>
              </p:cNvPr>
              <p:cNvSpPr/>
              <p:nvPr/>
            </p:nvSpPr>
            <p:spPr>
              <a:xfrm>
                <a:off x="1879483" y="4600189"/>
                <a:ext cx="8229298" cy="10464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เฉลย ข้อ ข.</a:t>
                </a:r>
              </a:p>
              <a:p>
                <a:pPr lvl="0"/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เพราะจากเสียงออกเสียงว่า อี ซึ่งเป็นคำที่ประสมด้วยสระ </a:t>
                </a:r>
                <a:endPara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74" name="Graphic 73">
              <a:extLst>
                <a:ext uri="{FF2B5EF4-FFF2-40B4-BE49-F238E27FC236}">
                  <a16:creationId xmlns:a16="http://schemas.microsoft.com/office/drawing/2014/main" id="{63D3240D-5551-494F-B362-CAA0FB479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222098" y="7842579"/>
              <a:ext cx="174449" cy="212373"/>
            </a:xfrm>
            <a:prstGeom prst="rect">
              <a:avLst/>
            </a:prstGeom>
          </p:spPr>
        </p:pic>
        <p:pic>
          <p:nvPicPr>
            <p:cNvPr id="96" name="Graphic 95">
              <a:extLst>
                <a:ext uri="{FF2B5EF4-FFF2-40B4-BE49-F238E27FC236}">
                  <a16:creationId xmlns:a16="http://schemas.microsoft.com/office/drawing/2014/main" id="{38C2E5A4-E30E-4FFF-8905-4AF54E66B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577119" y="8289269"/>
              <a:ext cx="174449" cy="212373"/>
            </a:xfrm>
            <a:prstGeom prst="rect">
              <a:avLst/>
            </a:prstGeom>
          </p:spPr>
        </p:pic>
      </p:grpSp>
      <p:pic>
        <p:nvPicPr>
          <p:cNvPr id="56" name="close">
            <a:extLst>
              <a:ext uri="{FF2B5EF4-FFF2-40B4-BE49-F238E27FC236}">
                <a16:creationId xmlns:a16="http://schemas.microsoft.com/office/drawing/2014/main" id="{0B7D6598-835E-46A9-8D9B-B44C734814F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273" y="7161571"/>
            <a:ext cx="556740" cy="55674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1DFBE7D-B59D-4877-B02A-AD04322F3B16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  <p:pic>
        <p:nvPicPr>
          <p:cNvPr id="53" name="Au1">
            <a:extLst>
              <a:ext uri="{FF2B5EF4-FFF2-40B4-BE49-F238E27FC236}">
                <a16:creationId xmlns:a16="http://schemas.microsoft.com/office/drawing/2014/main" id="{421F152D-631D-4F18-B0C7-0547A069E6A1}"/>
              </a:ext>
            </a:extLst>
          </p:cNvPr>
          <p:cNvPicPr preferRelativeResize="0">
            <a:picLocks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7985" y="1989365"/>
            <a:ext cx="493776" cy="484632"/>
          </a:xfrm>
          <a:prstGeom prst="rect">
            <a:avLst/>
          </a:prstGeom>
        </p:spPr>
      </p:pic>
      <p:pic>
        <p:nvPicPr>
          <p:cNvPr id="2" name="-ี">
            <a:hlinkClick r:id="" action="ppaction://media"/>
            <a:extLst>
              <a:ext uri="{FF2B5EF4-FFF2-40B4-BE49-F238E27FC236}">
                <a16:creationId xmlns:a16="http://schemas.microsoft.com/office/drawing/2014/main" id="{7D3673F3-B2D6-429E-9FB5-39E44435CC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627429" y="1456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64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89653 L 2.91667E-6 -2.22222E-6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81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89305 L 2.08333E-6 -2.22222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22222E-6 L 2.91667E-6 -0.89653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83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22222E-6 L 2.08333E-6 -0.8930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0216FA83-A871-44EE-9ED5-8314A9163AB2}"/>
              </a:ext>
            </a:extLst>
          </p:cNvPr>
          <p:cNvGrpSpPr/>
          <p:nvPr/>
        </p:nvGrpSpPr>
        <p:grpSpPr>
          <a:xfrm>
            <a:off x="2053056" y="3473153"/>
            <a:ext cx="6723298" cy="707886"/>
            <a:chOff x="2053056" y="2817696"/>
            <a:chExt cx="6723298" cy="707886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FFF137A-FC02-496F-B652-5EBE81565A56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9E099CA7-16D1-4CA4-9522-79DE5C586953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424082E-99F5-4D12-ACA2-5EA24DBD0D04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3A8F9B17-E2E9-4FBF-A8C9-70A3EC325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2580" y="3081081"/>
              <a:ext cx="131189" cy="216218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8B1844E-2AB5-4ADD-93BE-0C7457F1CD4C}"/>
              </a:ext>
            </a:extLst>
          </p:cNvPr>
          <p:cNvGrpSpPr/>
          <p:nvPr/>
        </p:nvGrpSpPr>
        <p:grpSpPr>
          <a:xfrm>
            <a:off x="2053056" y="4243721"/>
            <a:ext cx="6723298" cy="707886"/>
            <a:chOff x="2053056" y="3555495"/>
            <a:chExt cx="6723298" cy="707886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C620D532-1781-413E-A5D8-B0EC5BCCDC8C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867F3668-00F8-4C60-BA9F-00869A5C0F13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3C27170-B6FE-42D2-BA24-A923528D3AE6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4F7A16CC-9FFC-4C3D-84F5-33AE60305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55547" y="3806572"/>
              <a:ext cx="191737" cy="241539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AC31BBC-6440-4854-8477-265DDB99F5DB}"/>
              </a:ext>
            </a:extLst>
          </p:cNvPr>
          <p:cNvGrpSpPr/>
          <p:nvPr/>
        </p:nvGrpSpPr>
        <p:grpSpPr>
          <a:xfrm>
            <a:off x="2053056" y="5014290"/>
            <a:ext cx="6723298" cy="707886"/>
            <a:chOff x="2053056" y="4358833"/>
            <a:chExt cx="6723298" cy="707886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D0817AAF-7574-4D12-83A5-3FD1B5BEEDF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2D0B4593-79A2-4CC2-A35E-1EB6A27D64B1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CC83D85A-0701-45BE-8382-12724F8DD67B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A43DCE2E-FD52-4FF1-9CEA-5D7E3D3367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4367" y="4630693"/>
              <a:ext cx="209590" cy="227057"/>
            </a:xfrm>
            <a:prstGeom prst="rect">
              <a:avLst/>
            </a:prstGeom>
          </p:spPr>
        </p:pic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1BB9ED8D-1896-44C9-84B9-D66FFD520574}"/>
              </a:ext>
            </a:extLst>
          </p:cNvPr>
          <p:cNvSpPr/>
          <p:nvPr/>
        </p:nvSpPr>
        <p:spPr>
          <a:xfrm>
            <a:off x="1532291" y="2558472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๔.  จากภาพ คำว่า ปา ควรเติมวรรณยุกต์ตัวใด   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493B1E3-D0FE-4EA5-A5B6-55A48A2A4C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F1F6559-965D-4EF8-975C-64C98051E6B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F32A85A-2AD2-4ED1-98B8-D04CE4F64259}"/>
              </a:ext>
            </a:extLst>
          </p:cNvPr>
          <p:cNvGrpSpPr/>
          <p:nvPr/>
        </p:nvGrpSpPr>
        <p:grpSpPr>
          <a:xfrm>
            <a:off x="2053056" y="3473153"/>
            <a:ext cx="6723298" cy="707886"/>
            <a:chOff x="2053056" y="2817696"/>
            <a:chExt cx="6723298" cy="7078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D1642796-7073-4106-A8A3-D85D6CDA992C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14F6AC5-4F1E-4910-B60F-B13C102B5CF4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E8E1E34-6BF6-4FA9-9588-DDC0563661C3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863DF4E4-FC6F-4981-B840-C25949E0B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2580" y="3081081"/>
              <a:ext cx="131189" cy="216218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D52BD67-EEF7-4E4A-9255-F8286FA30C2D}"/>
              </a:ext>
            </a:extLst>
          </p:cNvPr>
          <p:cNvGrpSpPr/>
          <p:nvPr/>
        </p:nvGrpSpPr>
        <p:grpSpPr>
          <a:xfrm>
            <a:off x="2053056" y="4243721"/>
            <a:ext cx="6723298" cy="707886"/>
            <a:chOff x="2053056" y="3555495"/>
            <a:chExt cx="6723298" cy="70788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B339524D-F9A5-4773-8D08-463A47A40A78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3B0B252-802A-4AE3-BA46-8FEA18BA82C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2E6A9BD-5367-48A7-9CFB-1249A9839FE8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BD369B99-58DD-465A-87E4-423855CB9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55547" y="3806572"/>
              <a:ext cx="191737" cy="24153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93CE26-4746-47F8-85DA-6189AC66E100}"/>
              </a:ext>
            </a:extLst>
          </p:cNvPr>
          <p:cNvGrpSpPr/>
          <p:nvPr/>
        </p:nvGrpSpPr>
        <p:grpSpPr>
          <a:xfrm>
            <a:off x="2053056" y="5014290"/>
            <a:ext cx="6723298" cy="707886"/>
            <a:chOff x="2053056" y="4358833"/>
            <a:chExt cx="6723298" cy="707886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AFDF40A-9FDA-4211-BC4A-8E96E2DB4BE0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C08D8093-BE46-4800-9FDA-D45D01F3A10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018FFE3-C4A1-4B45-B028-EFB3E771EC36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6C8C7728-D76D-446B-9CA0-9133F69F5B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4367" y="4630693"/>
              <a:ext cx="209590" cy="227057"/>
            </a:xfrm>
            <a:prstGeom prst="rect">
              <a:avLst/>
            </a:prstGeom>
          </p:spPr>
        </p:pic>
      </p:grpSp>
      <p:pic>
        <p:nvPicPr>
          <p:cNvPr id="28" name="Picture 27">
            <a:hlinkClick r:id="rId11" action="ppaction://hlinksldjump"/>
            <a:extLst>
              <a:ext uri="{FF2B5EF4-FFF2-40B4-BE49-F238E27FC236}">
                <a16:creationId xmlns:a16="http://schemas.microsoft.com/office/drawing/2014/main" id="{AF458CDF-D5FB-4AEF-A469-8F9C86EFF50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DC5DAF-384D-4E13-A61C-DCC8D2B4883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0" y="238540"/>
            <a:ext cx="3022266" cy="2016129"/>
          </a:xfrm>
          <a:prstGeom prst="roundRect">
            <a:avLst>
              <a:gd name="adj" fmla="val 4493"/>
            </a:avLst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7BE81AF-3397-480A-A5AA-4ECEB005B2A0}"/>
              </a:ext>
            </a:extLst>
          </p:cNvPr>
          <p:cNvSpPr/>
          <p:nvPr/>
        </p:nvSpPr>
        <p:spPr>
          <a:xfrm>
            <a:off x="4347326" y="2431580"/>
            <a:ext cx="276225" cy="2419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03DCC02-E38C-4DE8-8255-22DCD2F6D7A9}"/>
              </a:ext>
            </a:extLst>
          </p:cNvPr>
          <p:cNvGrpSpPr/>
          <p:nvPr/>
        </p:nvGrpSpPr>
        <p:grpSpPr>
          <a:xfrm>
            <a:off x="1587771" y="7068912"/>
            <a:ext cx="9016457" cy="4333874"/>
            <a:chOff x="1587771" y="7068912"/>
            <a:chExt cx="9016457" cy="4333874"/>
          </a:xfrm>
        </p:grpSpPr>
        <p:grpSp>
          <p:nvGrpSpPr>
            <p:cNvPr id="36" name="guide">
              <a:extLst>
                <a:ext uri="{FF2B5EF4-FFF2-40B4-BE49-F238E27FC236}">
                  <a16:creationId xmlns:a16="http://schemas.microsoft.com/office/drawing/2014/main" id="{E2F754CF-C028-4BD3-880B-E7A5132C7E27}"/>
                </a:ext>
              </a:extLst>
            </p:cNvPr>
            <p:cNvGrpSpPr/>
            <p:nvPr/>
          </p:nvGrpSpPr>
          <p:grpSpPr>
            <a:xfrm>
              <a:off x="1587771" y="7068912"/>
              <a:ext cx="9016457" cy="4333874"/>
              <a:chOff x="1542902" y="418729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1CA6AEFE-4C1D-48B9-B3F9-171AF9F3DAF1}"/>
                  </a:ext>
                </a:extLst>
              </p:cNvPr>
              <p:cNvSpPr/>
              <p:nvPr/>
            </p:nvSpPr>
            <p:spPr>
              <a:xfrm>
                <a:off x="1542902" y="418729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FC69CED0-F902-4680-985D-ECCC40D4AE99}"/>
                  </a:ext>
                </a:extLst>
              </p:cNvPr>
              <p:cNvSpPr/>
              <p:nvPr/>
            </p:nvSpPr>
            <p:spPr>
              <a:xfrm>
                <a:off x="1879483" y="4600189"/>
                <a:ext cx="8229298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เฉลย ข้อ</a:t>
                </a:r>
                <a:r>
                  <a:rPr lang="en-US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ก.  </a:t>
                </a:r>
              </a:p>
              <a:p>
                <a:pPr lvl="0"/>
                <a:r>
                  <a:rPr lang="th-TH" sz="3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เพราะจากภาพเป็นภาพป่า ซึ่งเป็นคำที่ต้องสะกดด้วยไม้เอก (  )</a:t>
                </a:r>
                <a:endPara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6" name="Graphic 55">
              <a:extLst>
                <a:ext uri="{FF2B5EF4-FFF2-40B4-BE49-F238E27FC236}">
                  <a16:creationId xmlns:a16="http://schemas.microsoft.com/office/drawing/2014/main" id="{3B91EF90-EF9C-4B0A-B23E-3DE505C0D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322780" y="7624785"/>
              <a:ext cx="131189" cy="222011"/>
            </a:xfrm>
            <a:prstGeom prst="rect">
              <a:avLst/>
            </a:prstGeom>
          </p:spPr>
        </p:pic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B8BB954B-BE29-46B3-8977-3B8F61BFCA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923480" y="7967685"/>
              <a:ext cx="131189" cy="222011"/>
            </a:xfrm>
            <a:prstGeom prst="rect">
              <a:avLst/>
            </a:prstGeom>
          </p:spPr>
        </p:pic>
      </p:grpSp>
      <p:pic>
        <p:nvPicPr>
          <p:cNvPr id="55" name="close">
            <a:extLst>
              <a:ext uri="{FF2B5EF4-FFF2-40B4-BE49-F238E27FC236}">
                <a16:creationId xmlns:a16="http://schemas.microsoft.com/office/drawing/2014/main" id="{EF3DD60F-3C0B-4F51-820E-910A04729BE9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03BEAC1-DA09-4E25-BFB5-84FC1CB2B70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5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4676 L 0 1.85185E-6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40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84607 L -6.25E-7 -3.7037E-7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 -0.8467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33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-6.25E-7 -0.8460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AE0841EA-9CD5-4641-8E1B-F87C21380754}"/>
              </a:ext>
            </a:extLst>
          </p:cNvPr>
          <p:cNvGrpSpPr/>
          <p:nvPr/>
        </p:nvGrpSpPr>
        <p:grpSpPr>
          <a:xfrm>
            <a:off x="2053056" y="3264175"/>
            <a:ext cx="6723298" cy="735594"/>
            <a:chOff x="2053056" y="2789988"/>
            <a:chExt cx="6723298" cy="735594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C0FB39BC-4D6D-42FC-A9AB-CDE03906CB7A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A9F4E7B5-25D0-4474-91CF-48A1B5A5521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A1AD224-87E7-4DED-B6F8-694DBAB6A35A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921CADE-C6C8-43FA-B5E1-323E7AE5F77A}"/>
                </a:ext>
              </a:extLst>
            </p:cNvPr>
            <p:cNvSpPr/>
            <p:nvPr/>
          </p:nvSpPr>
          <p:spPr>
            <a:xfrm>
              <a:off x="2717744" y="27899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๒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7A408EB-D72B-495F-BA6A-BD904A2506FC}"/>
              </a:ext>
            </a:extLst>
          </p:cNvPr>
          <p:cNvGrpSpPr/>
          <p:nvPr/>
        </p:nvGrpSpPr>
        <p:grpSpPr>
          <a:xfrm>
            <a:off x="2053056" y="4050445"/>
            <a:ext cx="6723298" cy="731899"/>
            <a:chOff x="2053056" y="3555495"/>
            <a:chExt cx="6723298" cy="731899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C04FB250-6D09-41EA-B572-CB01D2C1C35C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13811DD2-76CD-42A4-A1EB-928DEE840F63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712CD6C-06BD-4DDF-BD94-00675ABD4B98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F797D5A-98AE-4CA4-897E-3278FADD586F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๔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7D924A03-5E48-4FE7-907A-ED521EB43110}"/>
              </a:ext>
            </a:extLst>
          </p:cNvPr>
          <p:cNvGrpSpPr/>
          <p:nvPr/>
        </p:nvGrpSpPr>
        <p:grpSpPr>
          <a:xfrm>
            <a:off x="2053056" y="4833020"/>
            <a:ext cx="6723298" cy="727943"/>
            <a:chOff x="2053056" y="4358833"/>
            <a:chExt cx="6723298" cy="727943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FDE0FAEB-3A1B-4B14-B2D0-2774857C8234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9DE7494F-B2FC-4889-8505-5781A242DF60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F1B696A-E21F-419F-AEEF-A6B1A3A03807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73C30FD6-543B-46FA-94FD-4C15CD346419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๖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26B51F69-F10F-487E-BAB5-2E104F6A013B}"/>
              </a:ext>
            </a:extLst>
          </p:cNvPr>
          <p:cNvSpPr/>
          <p:nvPr/>
        </p:nvSpPr>
        <p:spPr>
          <a:xfrm>
            <a:off x="1532291" y="2377202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๕.  จากภาพ มีมะม่วงทั้งหมดกี่ลูก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F3A61B6-1E77-425C-8149-A6AEB4A28B8A}"/>
              </a:ext>
            </a:extLst>
          </p:cNvPr>
          <p:cNvGrpSpPr/>
          <p:nvPr/>
        </p:nvGrpSpPr>
        <p:grpSpPr>
          <a:xfrm>
            <a:off x="2053056" y="3264175"/>
            <a:ext cx="6723298" cy="735594"/>
            <a:chOff x="2053056" y="2789988"/>
            <a:chExt cx="6723298" cy="735594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91CAEA88-5C8C-4836-AB90-735DB7AA6856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61B30380-77EF-4F44-89E6-65473E7D60FD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FD8BEA3-8BA8-4781-85BD-7A8EAA28E86A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98644BC7-AA7B-43AF-9201-AA20D0C11A4C}"/>
                </a:ext>
              </a:extLst>
            </p:cNvPr>
            <p:cNvSpPr/>
            <p:nvPr/>
          </p:nvSpPr>
          <p:spPr>
            <a:xfrm>
              <a:off x="2717744" y="27899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๒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C2FC494-9B99-49C4-A977-88B78457CB97}"/>
              </a:ext>
            </a:extLst>
          </p:cNvPr>
          <p:cNvGrpSpPr/>
          <p:nvPr/>
        </p:nvGrpSpPr>
        <p:grpSpPr>
          <a:xfrm>
            <a:off x="2053056" y="4050445"/>
            <a:ext cx="6723298" cy="731899"/>
            <a:chOff x="2053056" y="3555495"/>
            <a:chExt cx="6723298" cy="731899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75CA5220-7EA8-4968-B32F-9353D4F6379C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970836CE-7B13-4EED-A689-B4CFFD6B3EC8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45750CB-FF68-45F3-B635-5A6FFDD8A7E9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D825C605-D353-4320-86E6-B09A11513C98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๔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D1FDE3C-1C96-4EFA-86B4-71961465A4DD}"/>
              </a:ext>
            </a:extLst>
          </p:cNvPr>
          <p:cNvGrpSpPr/>
          <p:nvPr/>
        </p:nvGrpSpPr>
        <p:grpSpPr>
          <a:xfrm>
            <a:off x="2053056" y="4833020"/>
            <a:ext cx="6723298" cy="727943"/>
            <a:chOff x="2053056" y="4358833"/>
            <a:chExt cx="6723298" cy="727943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26DC2F3E-A463-486B-BC46-9D3AA88A9349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14CEAD0C-2D04-4D31-A616-0F880153014C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318903E-C896-46B6-9D0B-64DDD6CFC9DE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3182DD69-3D6B-4C21-88E0-5A34A30F7DE1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๖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83E09D0-173F-49A8-BE0C-31ADA017B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404910C-856B-485B-8569-3182089F6E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FBE18F3-A3E5-405B-8AAA-93052D4F86FA}"/>
              </a:ext>
            </a:extLst>
          </p:cNvPr>
          <p:cNvGrpSpPr/>
          <p:nvPr/>
        </p:nvGrpSpPr>
        <p:grpSpPr>
          <a:xfrm>
            <a:off x="2755006" y="644050"/>
            <a:ext cx="6681989" cy="1190684"/>
            <a:chOff x="3028467" y="326367"/>
            <a:chExt cx="7483270" cy="1333467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BF687710-9360-4CD4-BBBC-A1DD0173A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028467" y="326367"/>
              <a:ext cx="1026700" cy="1333467"/>
            </a:xfrm>
            <a:prstGeom prst="rect">
              <a:avLst/>
            </a:prstGeom>
          </p:spPr>
        </p:pic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A4FD68A6-074B-4489-991B-D7D5C2E02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19781" y="326367"/>
              <a:ext cx="1026700" cy="1333467"/>
            </a:xfrm>
            <a:prstGeom prst="rect">
              <a:avLst/>
            </a:prstGeom>
          </p:spPr>
        </p:pic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A096B7A3-9A22-4E35-9A99-079CCE4E56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85037" y="326367"/>
              <a:ext cx="1026700" cy="1333467"/>
            </a:xfrm>
            <a:prstGeom prst="rect">
              <a:avLst/>
            </a:prstGeom>
          </p:spPr>
        </p:pic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6078E57C-5BDA-4969-80A8-4C6CAA220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193723" y="326367"/>
              <a:ext cx="1026700" cy="1333467"/>
            </a:xfrm>
            <a:prstGeom prst="rect">
              <a:avLst/>
            </a:prstGeom>
          </p:spPr>
        </p:pic>
        <p:pic>
          <p:nvPicPr>
            <p:cNvPr id="72" name="Graphic 71">
              <a:extLst>
                <a:ext uri="{FF2B5EF4-FFF2-40B4-BE49-F238E27FC236}">
                  <a16:creationId xmlns:a16="http://schemas.microsoft.com/office/drawing/2014/main" id="{6A5FCAD7-092F-4728-A952-E8D1E255A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02409" y="326367"/>
              <a:ext cx="1026700" cy="1333467"/>
            </a:xfrm>
            <a:prstGeom prst="rect">
              <a:avLst/>
            </a:prstGeom>
          </p:spPr>
        </p:pic>
        <p:pic>
          <p:nvPicPr>
            <p:cNvPr id="73" name="Graphic 72">
              <a:extLst>
                <a:ext uri="{FF2B5EF4-FFF2-40B4-BE49-F238E27FC236}">
                  <a16:creationId xmlns:a16="http://schemas.microsoft.com/office/drawing/2014/main" id="{5E5E480A-0FF9-41ED-81CA-C177AC328C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11095" y="326367"/>
              <a:ext cx="1026700" cy="1333467"/>
            </a:xfrm>
            <a:prstGeom prst="rect">
              <a:avLst/>
            </a:prstGeom>
          </p:spPr>
        </p:pic>
      </p:grpSp>
      <p:pic>
        <p:nvPicPr>
          <p:cNvPr id="75" name="Picture 74">
            <a:hlinkClick r:id="rId7" action="ppaction://hlinksldjump"/>
            <a:extLst>
              <a:ext uri="{FF2B5EF4-FFF2-40B4-BE49-F238E27FC236}">
                <a16:creationId xmlns:a16="http://schemas.microsoft.com/office/drawing/2014/main" id="{A95EA626-0EBF-4E72-A810-309BFAEB7D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37C24999-1159-4474-84F2-040E9C4178D2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E7E65BFC-C0A6-4592-9A13-75D02EFAE7B9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6BDBA5FA-7315-4558-9D91-E83DC03A990C}"/>
                </a:ext>
              </a:extLst>
            </p:cNvPr>
            <p:cNvSpPr/>
            <p:nvPr/>
          </p:nvSpPr>
          <p:spPr>
            <a:xfrm>
              <a:off x="1879484" y="4600189"/>
              <a:ext cx="83213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๖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เพราะจากภาพมีมะม่วงทั้งหมด ๖ ลูก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9" name="close">
            <a:extLst>
              <a:ext uri="{FF2B5EF4-FFF2-40B4-BE49-F238E27FC236}">
                <a16:creationId xmlns:a16="http://schemas.microsoft.com/office/drawing/2014/main" id="{989375E6-1BC0-40D2-A797-E9775BD5BFC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BFA3D04C-1521-48E4-9EAD-E98CE1389A1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97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2053056" y="2305376"/>
            <a:ext cx="6723298" cy="718278"/>
            <a:chOff x="2053056" y="2817696"/>
            <a:chExt cx="6723298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280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ลี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2053056" y="3063938"/>
            <a:ext cx="6723298" cy="731899"/>
            <a:chOff x="2053056" y="3555495"/>
            <a:chExt cx="6723298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2053056" y="3846513"/>
            <a:ext cx="6723298" cy="727943"/>
            <a:chOff x="2053056" y="4358833"/>
            <a:chExt cx="6723298" cy="72794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ลือ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1532291" y="1390695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๖.  </a:t>
            </a:r>
            <a:r>
              <a:rPr lang="th-TH" sz="40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ลอ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-อือ จะกลายเป็นคำว่าอะไร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2053056" y="2305376"/>
            <a:ext cx="6723298" cy="718278"/>
            <a:chOff x="2053056" y="2817696"/>
            <a:chExt cx="6723298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8280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ลี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2053056" y="3063938"/>
            <a:ext cx="6723298" cy="731899"/>
            <a:chOff x="2053056" y="3555495"/>
            <a:chExt cx="6723298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2053056" y="3846513"/>
            <a:ext cx="6723298" cy="727943"/>
            <a:chOff x="2053056" y="4358833"/>
            <a:chExt cx="6723298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ลือ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ลือ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เพราะจากการสะกดคำจะเห็นว่า คำนี้ประสมด้วยพยัญชนะ ล และสระอือ เมื่อประสมคำแล้วจะเป็นคำว่า ลือ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04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64562D13-B2B2-4DDE-AA03-C528126CDE2F}"/>
              </a:ext>
            </a:extLst>
          </p:cNvPr>
          <p:cNvGrpSpPr/>
          <p:nvPr/>
        </p:nvGrpSpPr>
        <p:grpSpPr>
          <a:xfrm>
            <a:off x="2053056" y="2448727"/>
            <a:ext cx="6723298" cy="740338"/>
            <a:chOff x="2053056" y="2817696"/>
            <a:chExt cx="6723298" cy="740338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643B4FD2-6E7E-4BDC-A088-A4F99B9324E6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C9B42778-93CF-41B5-B72B-666C67DDB026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DA4C60D-A9BE-451E-BBB2-7D1846513883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37AC0E9-328F-4EFF-9656-D206571C83A2}"/>
                </a:ext>
              </a:extLst>
            </p:cNvPr>
            <p:cNvSpPr/>
            <p:nvPr/>
          </p:nvSpPr>
          <p:spPr>
            <a:xfrm>
              <a:off x="2717744" y="285014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EB90437-3ACC-421B-8302-A0B7F9839815}"/>
              </a:ext>
            </a:extLst>
          </p:cNvPr>
          <p:cNvGrpSpPr/>
          <p:nvPr/>
        </p:nvGrpSpPr>
        <p:grpSpPr>
          <a:xfrm>
            <a:off x="2053056" y="3211483"/>
            <a:ext cx="6723298" cy="755963"/>
            <a:chOff x="2053056" y="3555495"/>
            <a:chExt cx="6723298" cy="755963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64FBDDCA-EB8F-4C3D-9AC1-60B4261EBBCA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9EA5C4E3-B7A0-4E77-B424-081F20E0C044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FC1A2EC-A295-407E-B46C-D6BE341BB9B2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8C7054C-C656-4566-9D53-AE0D5CF17999}"/>
                </a:ext>
              </a:extLst>
            </p:cNvPr>
            <p:cNvSpPr/>
            <p:nvPr/>
          </p:nvSpPr>
          <p:spPr>
            <a:xfrm>
              <a:off x="2717744" y="3603572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เปีย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2189453-26E7-4CD2-9A39-26B0EBE4598E}"/>
              </a:ext>
            </a:extLst>
          </p:cNvPr>
          <p:cNvGrpSpPr/>
          <p:nvPr/>
        </p:nvGrpSpPr>
        <p:grpSpPr>
          <a:xfrm>
            <a:off x="2053056" y="3989864"/>
            <a:ext cx="6723298" cy="727943"/>
            <a:chOff x="2053056" y="4358833"/>
            <a:chExt cx="6723298" cy="727943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AB9CDA3B-D46C-44C6-BB3E-DED4B12D0057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59C7C671-992B-4B71-885E-A1C7CA4F011F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2E2A7A15-243E-4718-914F-F20C4ACDB0B6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F78B0BE-669B-4036-81B4-D4C1AC39597E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เรือ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AE89A272-86BB-4611-9579-8C02FE6339AC}"/>
              </a:ext>
            </a:extLst>
          </p:cNvPr>
          <p:cNvSpPr/>
          <p:nvPr/>
        </p:nvSpPr>
        <p:spPr>
          <a:xfrm>
            <a:off x="1532291" y="1534046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๗.  ข้อใดประสมคำโดยใช้สระแตกต่างจากข้ออื่น  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D0F68DF-3E17-4190-B092-0A3711E024A1}"/>
              </a:ext>
            </a:extLst>
          </p:cNvPr>
          <p:cNvGrpSpPr/>
          <p:nvPr/>
        </p:nvGrpSpPr>
        <p:grpSpPr>
          <a:xfrm>
            <a:off x="2053056" y="2448727"/>
            <a:ext cx="6723298" cy="740338"/>
            <a:chOff x="2053056" y="2817696"/>
            <a:chExt cx="6723298" cy="74033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6F926B11-1662-422D-A8DC-75AAD69D2FD0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B13D8BB-0481-48F0-BA9F-8BCF4F00F87B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22DAC7C-E4BB-43A9-A060-04333DDBD05D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F6CC441-0D73-4E53-9FD7-92D40A72C236}"/>
                </a:ext>
              </a:extLst>
            </p:cNvPr>
            <p:cNvSpPr/>
            <p:nvPr/>
          </p:nvSpPr>
          <p:spPr>
            <a:xfrm>
              <a:off x="2717744" y="285014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เสือ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AD90D92-C830-4D72-B464-6B8EE065A0AD}"/>
              </a:ext>
            </a:extLst>
          </p:cNvPr>
          <p:cNvGrpSpPr/>
          <p:nvPr/>
        </p:nvGrpSpPr>
        <p:grpSpPr>
          <a:xfrm>
            <a:off x="2053056" y="3211483"/>
            <a:ext cx="6723298" cy="755963"/>
            <a:chOff x="2053056" y="3555495"/>
            <a:chExt cx="6723298" cy="755963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86620FC-C775-45A1-8CE4-2C4E2A4D5EBC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6B43B9EB-62CD-42C6-B631-6FE6C8C8ADA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EE81296-3205-4ED5-854F-537EE420B103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3B8692D-78CE-4D48-AAB5-2EEBFFC31432}"/>
                </a:ext>
              </a:extLst>
            </p:cNvPr>
            <p:cNvSpPr/>
            <p:nvPr/>
          </p:nvSpPr>
          <p:spPr>
            <a:xfrm>
              <a:off x="2717744" y="3603572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เปีย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CE0DA15-6C68-496F-A8DD-B6F8497EEB46}"/>
              </a:ext>
            </a:extLst>
          </p:cNvPr>
          <p:cNvGrpSpPr/>
          <p:nvPr/>
        </p:nvGrpSpPr>
        <p:grpSpPr>
          <a:xfrm>
            <a:off x="2053056" y="3989864"/>
            <a:ext cx="6723298" cy="727943"/>
            <a:chOff x="2053056" y="4358833"/>
            <a:chExt cx="6723298" cy="727943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80C2F7FC-28E3-4E59-9C23-73E714BDE21F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E6F0BF91-4CC0-419F-B85C-96BC1102D8F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24DB62C-9341-4D6E-AA45-9130A4EF4229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C782120-D030-4C2A-B177-2E01055E7EDC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เรือ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C2318D-E872-4B46-9888-CEEC75D03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8D37CED-942E-458D-89B8-E654074B6A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5" name="Picture 64">
            <a:hlinkClick r:id="rId5" action="ppaction://hlinksldjump"/>
            <a:extLst>
              <a:ext uri="{FF2B5EF4-FFF2-40B4-BE49-F238E27FC236}">
                <a16:creationId xmlns:a16="http://schemas.microsoft.com/office/drawing/2014/main" id="{A7D40E05-CBC1-4D8F-90AE-655073D24B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66" name="Group 65">
            <a:extLst>
              <a:ext uri="{FF2B5EF4-FFF2-40B4-BE49-F238E27FC236}">
                <a16:creationId xmlns:a16="http://schemas.microsoft.com/office/drawing/2014/main" id="{FC5C3C2C-6C60-4BC4-9AF3-FC0BDC8E3975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C615D764-2892-478D-889F-117C9D0BA7A7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B21D68B4-F0EA-4F5B-B79B-00D2D5B1A6D1}"/>
                </a:ext>
              </a:extLst>
            </p:cNvPr>
            <p:cNvSpPr/>
            <p:nvPr/>
          </p:nvSpPr>
          <p:spPr>
            <a:xfrm>
              <a:off x="1879483" y="4600189"/>
              <a:ext cx="845789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 เปีย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เพราะข้อ ก. เสือ และ ค. เรือ ทั้งสองคำประสมด้วยสระเอือ ส่วน ข. เปีย ประสมด้วยสระเอีย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9" name="close">
            <a:extLst>
              <a:ext uri="{FF2B5EF4-FFF2-40B4-BE49-F238E27FC236}">
                <a16:creationId xmlns:a16="http://schemas.microsoft.com/office/drawing/2014/main" id="{A258882A-67EB-4AE4-AFF9-829D475FA3E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C3487DA-807F-4E16-8AFE-68118AC92B2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44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D88AFF8-6885-4692-A8B4-C334DA3973A7}"/>
              </a:ext>
            </a:extLst>
          </p:cNvPr>
          <p:cNvGrpSpPr/>
          <p:nvPr/>
        </p:nvGrpSpPr>
        <p:grpSpPr>
          <a:xfrm>
            <a:off x="2053056" y="2480811"/>
            <a:ext cx="6723298" cy="718278"/>
            <a:chOff x="2053056" y="2817696"/>
            <a:chExt cx="6723298" cy="71827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62E216ED-7113-49CF-A492-B11E1DF80B4C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CECEBEC4-D826-4B8F-B46C-AEED062BAE4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AC73F22-AD3F-4197-81E5-24FB3F0EFE91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1CBC2CE-1C7F-4D33-B05A-8D81002DEEB4}"/>
                </a:ext>
              </a:extLst>
            </p:cNvPr>
            <p:cNvSpPr/>
            <p:nvPr/>
          </p:nvSpPr>
          <p:spPr>
            <a:xfrm>
              <a:off x="2717744" y="28280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ผา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7630DF4-B6DB-40DE-A038-D301C2F4797E}"/>
              </a:ext>
            </a:extLst>
          </p:cNvPr>
          <p:cNvGrpSpPr/>
          <p:nvPr/>
        </p:nvGrpSpPr>
        <p:grpSpPr>
          <a:xfrm>
            <a:off x="2053056" y="3244569"/>
            <a:ext cx="6723298" cy="731899"/>
            <a:chOff x="2053056" y="3555495"/>
            <a:chExt cx="6723298" cy="73189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5AA5BB44-FD50-4ADE-92A7-EB03FBD48BD1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0CAEBDF8-A06A-4C28-9F19-F960FCA13F04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23BE323-DF60-4C8E-BE75-E7B769F8B0FA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C6289D1-BE32-4B8C-B2F6-335A6331F994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โญ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F2E0EDA-0045-4B09-A760-758BC5E00037}"/>
              </a:ext>
            </a:extLst>
          </p:cNvPr>
          <p:cNvGrpSpPr/>
          <p:nvPr/>
        </p:nvGrpSpPr>
        <p:grpSpPr>
          <a:xfrm>
            <a:off x="2053056" y="4021948"/>
            <a:ext cx="6723298" cy="727943"/>
            <a:chOff x="2053056" y="4358833"/>
            <a:chExt cx="6723298" cy="72794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66284544-5F41-49DD-8122-760AA199BCD4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61C03DB2-9B4C-4BE7-BE83-64AF3865063E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CC788EC4-81D3-4CC9-8530-94EC93A19539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83E22DB-C364-447F-8268-F2CC82AB32B7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รำ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F47CC3A6-E053-4E46-A89A-A9B17250114C}"/>
              </a:ext>
            </a:extLst>
          </p:cNvPr>
          <p:cNvSpPr/>
          <p:nvPr/>
        </p:nvSpPr>
        <p:spPr>
          <a:xfrm>
            <a:off x="1532291" y="1566130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๘.  ข้อใดมีพยัญชนะออกเสียงเหมือนคำว่า ยา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C51152F-E9B3-40BC-8764-B0880CE98D30}"/>
              </a:ext>
            </a:extLst>
          </p:cNvPr>
          <p:cNvGrpSpPr/>
          <p:nvPr/>
        </p:nvGrpSpPr>
        <p:grpSpPr>
          <a:xfrm>
            <a:off x="2053056" y="2480811"/>
            <a:ext cx="6723298" cy="718278"/>
            <a:chOff x="2053056" y="2817696"/>
            <a:chExt cx="6723298" cy="7182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AF6C536-6F35-4C26-AFEE-BFBBCA8D172D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604943C8-53DD-4B8E-8293-F87DA0060373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2C36F7F-B497-4917-9B8A-63706F10DB11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8CFB997-A1FA-4767-8DE0-62FBE7F8CED3}"/>
                </a:ext>
              </a:extLst>
            </p:cNvPr>
            <p:cNvSpPr/>
            <p:nvPr/>
          </p:nvSpPr>
          <p:spPr>
            <a:xfrm>
              <a:off x="2717744" y="2828088"/>
              <a:ext cx="1870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ผา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050A5BE-AF53-4091-B087-C2CCDD2F7659}"/>
              </a:ext>
            </a:extLst>
          </p:cNvPr>
          <p:cNvGrpSpPr/>
          <p:nvPr/>
        </p:nvGrpSpPr>
        <p:grpSpPr>
          <a:xfrm>
            <a:off x="2053056" y="3244569"/>
            <a:ext cx="6723298" cy="731899"/>
            <a:chOff x="2053056" y="3555495"/>
            <a:chExt cx="6723298" cy="7318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AD01ED0-2BB1-41DA-A7FF-D3A53CF9678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BDCD5222-A63D-484B-8DAE-F3A7A66726A2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8E1E8DA-199E-49D8-8A73-2E5FC9ABA4FC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BD4A5CF-C09F-4526-B134-928D87E30A97}"/>
                </a:ext>
              </a:extLst>
            </p:cNvPr>
            <p:cNvSpPr/>
            <p:nvPr/>
          </p:nvSpPr>
          <p:spPr>
            <a:xfrm>
              <a:off x="2717744" y="3579508"/>
              <a:ext cx="21359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โญ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E8CF37E-285E-4DAD-9ABA-AD3A0821B6D6}"/>
              </a:ext>
            </a:extLst>
          </p:cNvPr>
          <p:cNvGrpSpPr/>
          <p:nvPr/>
        </p:nvGrpSpPr>
        <p:grpSpPr>
          <a:xfrm>
            <a:off x="2053056" y="4021948"/>
            <a:ext cx="6723298" cy="727943"/>
            <a:chOff x="2053056" y="4358833"/>
            <a:chExt cx="6723298" cy="7279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348922E-3AC1-42AD-876D-A1630BDFAD8A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69B248B8-D682-495F-9521-208455CB047B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A786445-A343-43C4-BF50-BCBA7BCC3720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3518C5F-9D08-4272-B0A5-57DADC1E26B7}"/>
                </a:ext>
              </a:extLst>
            </p:cNvPr>
            <p:cNvSpPr/>
            <p:nvPr/>
          </p:nvSpPr>
          <p:spPr>
            <a:xfrm>
              <a:off x="2717744" y="4378890"/>
              <a:ext cx="17319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รำ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D283ACC-9FFC-47F9-8682-AB1BD03AAB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1191B87-64D4-4A34-8CCD-FB8EC28D1A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0" name="Picture 59">
            <a:hlinkClick r:id="rId5" action="ppaction://hlinksldjump"/>
            <a:extLst>
              <a:ext uri="{FF2B5EF4-FFF2-40B4-BE49-F238E27FC236}">
                <a16:creationId xmlns:a16="http://schemas.microsoft.com/office/drawing/2014/main" id="{C97BCF03-C20C-4AEF-995C-B1985F8762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081064EC-CD1C-4509-8F05-EC9F5D530F19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ADD3AB6-EC36-410C-8CEE-D557FB2A6688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3D0B4C2B-2327-47D1-B584-D5E64C16547B}"/>
                </a:ext>
              </a:extLst>
            </p:cNvPr>
            <p:cNvSpPr/>
            <p:nvPr/>
          </p:nvSpPr>
          <p:spPr>
            <a:xfrm>
              <a:off x="1879483" y="4600189"/>
              <a:ext cx="845789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 โญ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เพราะคำว่า ยา ประสมด้วยพยัญชนะ ย ซึ่งมีเสียงเหมือนกับพยัญชนะ ญ ดังนั้นข้อ ข. โญ จะออกเสียงพยัญชนะเหมือนกับคำว่า ยา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285DB0D8-8C56-4024-B572-4A3BE8B3D55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6C0E366-ACA5-4089-A96A-C52F066AA78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10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A55F2A8B-0974-499E-AE7C-2B02D6239F0D}"/>
              </a:ext>
            </a:extLst>
          </p:cNvPr>
          <p:cNvGrpSpPr/>
          <p:nvPr/>
        </p:nvGrpSpPr>
        <p:grpSpPr>
          <a:xfrm>
            <a:off x="2053056" y="2480812"/>
            <a:ext cx="6723298" cy="743678"/>
            <a:chOff x="2053056" y="2817696"/>
            <a:chExt cx="6723298" cy="743678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220694B3-7663-40C5-8FF5-6EDAFDFFE20C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24E1C0E2-C60C-4802-A1A2-260E84A3252A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E0D789C-FFAA-429D-BF43-CF368D2F9D40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6DD0745-77D0-4CE5-B700-F7A74F3CA41E}"/>
                </a:ext>
              </a:extLst>
            </p:cNvPr>
            <p:cNvSpPr/>
            <p:nvPr/>
          </p:nvSpPr>
          <p:spPr>
            <a:xfrm>
              <a:off x="2717743" y="2853488"/>
              <a:ext cx="600534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สวัสดีจ้ะ เธอชื่ออะไรจ๊ะ ยินดีที่ได้รู้จักนะ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7B5FA73-12E7-4C3F-A51F-2973788D310C}"/>
              </a:ext>
            </a:extLst>
          </p:cNvPr>
          <p:cNvGrpSpPr/>
          <p:nvPr/>
        </p:nvGrpSpPr>
        <p:grpSpPr>
          <a:xfrm>
            <a:off x="2053056" y="3238220"/>
            <a:ext cx="6723298" cy="769999"/>
            <a:chOff x="2053056" y="3555495"/>
            <a:chExt cx="6723298" cy="769999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5789E30-0B22-4653-9C52-95D505497761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D65D7103-B6D3-451A-82DE-D2D87AAF8160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46B12DE9-4591-47F2-A6DF-3CE1F7470F3C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636B1AF-7394-43FA-8AF6-13F2CA04AD42}"/>
                </a:ext>
              </a:extLst>
            </p:cNvPr>
            <p:cNvSpPr/>
            <p:nvPr/>
          </p:nvSpPr>
          <p:spPr>
            <a:xfrm>
              <a:off x="2717744" y="3617608"/>
              <a:ext cx="53957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ฉันชื่อแก้วนะ เธอล่ะชื่ออะไร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44842CC-AE2B-49B9-BFE2-AAD64CD299D1}"/>
              </a:ext>
            </a:extLst>
          </p:cNvPr>
          <p:cNvGrpSpPr/>
          <p:nvPr/>
        </p:nvGrpSpPr>
        <p:grpSpPr>
          <a:xfrm>
            <a:off x="2053056" y="4021949"/>
            <a:ext cx="7192544" cy="766043"/>
            <a:chOff x="2053056" y="4358833"/>
            <a:chExt cx="7192544" cy="766043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E7C85EAD-796A-4A33-836D-3F05CEAC5C1F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32B4A14B-E4C3-4A53-87DF-E55C774352A7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8E05AF3-6AC0-4E61-856E-50096F5E329E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012E09A-315A-4FA2-980C-CD8FB3A9864E}"/>
                </a:ext>
              </a:extLst>
            </p:cNvPr>
            <p:cNvSpPr/>
            <p:nvPr/>
          </p:nvSpPr>
          <p:spPr>
            <a:xfrm>
              <a:off x="2717744" y="4416990"/>
              <a:ext cx="65278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สวัสดีครับ ฉันชื่อก้องนะ เธอชื่ออะไรเหรอ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D1DA9F7F-BD57-4B4B-A3B6-12775ABCB0FF}"/>
              </a:ext>
            </a:extLst>
          </p:cNvPr>
          <p:cNvSpPr/>
          <p:nvPr/>
        </p:nvSpPr>
        <p:spPr>
          <a:xfrm>
            <a:off x="1532291" y="1566131"/>
            <a:ext cx="8497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๙.  การแนะนำตัวกับเพื่อนใหม่ควรพูดอย่างไร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197E145-6276-403D-8685-5062D3009714}"/>
              </a:ext>
            </a:extLst>
          </p:cNvPr>
          <p:cNvGrpSpPr/>
          <p:nvPr/>
        </p:nvGrpSpPr>
        <p:grpSpPr>
          <a:xfrm>
            <a:off x="2053056" y="2480812"/>
            <a:ext cx="6723298" cy="743678"/>
            <a:chOff x="2053056" y="2817696"/>
            <a:chExt cx="6723298" cy="74367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E30D78C-2AC9-47D5-AFF2-8208FB1C65F9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0B8E8F13-B98D-4D70-A112-170C46C381F6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DA378FF-E8F9-4B07-A476-C3E1936A77CE}"/>
                </a:ext>
              </a:extLst>
            </p:cNvPr>
            <p:cNvSpPr/>
            <p:nvPr/>
          </p:nvSpPr>
          <p:spPr>
            <a:xfrm>
              <a:off x="2169063" y="2817696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D1AA0F9-E466-450C-AA23-A86A41F5E045}"/>
                </a:ext>
              </a:extLst>
            </p:cNvPr>
            <p:cNvSpPr/>
            <p:nvPr/>
          </p:nvSpPr>
          <p:spPr>
            <a:xfrm>
              <a:off x="2717743" y="2853488"/>
              <a:ext cx="600534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สวัสดีจ้ะ เธอชื่ออะไรจ๊ะ ยินดีที่ได้รู้จักนะ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60A0709-74E0-44C6-8D42-67561F71FA96}"/>
              </a:ext>
            </a:extLst>
          </p:cNvPr>
          <p:cNvGrpSpPr/>
          <p:nvPr/>
        </p:nvGrpSpPr>
        <p:grpSpPr>
          <a:xfrm>
            <a:off x="2053056" y="3238220"/>
            <a:ext cx="6723298" cy="769999"/>
            <a:chOff x="2053056" y="3555495"/>
            <a:chExt cx="6723298" cy="76999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67740E0-ABEB-48F2-A9BC-1EDA0E7A428B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3CA35061-10ED-41EF-A390-C2886B77E9E6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803CD50-AF55-4BF2-B4B5-E9841F8EFB54}"/>
                </a:ext>
              </a:extLst>
            </p:cNvPr>
            <p:cNvSpPr/>
            <p:nvPr/>
          </p:nvSpPr>
          <p:spPr>
            <a:xfrm>
              <a:off x="2169063" y="3555495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B78C45F-FF76-4C6B-B5D3-25B3749B3C85}"/>
                </a:ext>
              </a:extLst>
            </p:cNvPr>
            <p:cNvSpPr/>
            <p:nvPr/>
          </p:nvSpPr>
          <p:spPr>
            <a:xfrm>
              <a:off x="2717744" y="3617608"/>
              <a:ext cx="53957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ฉันชื่อแก้วนะ เธอล่ะชื่ออะไร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C277A98-B847-49A5-8D04-E8CAF562E931}"/>
              </a:ext>
            </a:extLst>
          </p:cNvPr>
          <p:cNvGrpSpPr/>
          <p:nvPr/>
        </p:nvGrpSpPr>
        <p:grpSpPr>
          <a:xfrm>
            <a:off x="2053056" y="4021949"/>
            <a:ext cx="7192544" cy="766043"/>
            <a:chOff x="2053056" y="4358833"/>
            <a:chExt cx="7192544" cy="76604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5E61D2AF-35A5-4CB7-A901-2FCBA16B0858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2458E27-53C7-4D09-B35B-425DFB786CFD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68140D1-7852-4D6D-B546-0903334CE414}"/>
                </a:ext>
              </a:extLst>
            </p:cNvPr>
            <p:cNvSpPr/>
            <p:nvPr/>
          </p:nvSpPr>
          <p:spPr>
            <a:xfrm>
              <a:off x="2169063" y="4358833"/>
              <a:ext cx="78606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3CE874D-AE2B-449B-A3F5-61A464A5EB49}"/>
                </a:ext>
              </a:extLst>
            </p:cNvPr>
            <p:cNvSpPr/>
            <p:nvPr/>
          </p:nvSpPr>
          <p:spPr>
            <a:xfrm>
              <a:off x="2717744" y="4416990"/>
              <a:ext cx="65278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สวัสดีครับ ฉันชื่อก้องนะ เธอชื่ออะไรเหรอ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1E45E63-E75A-486E-A80F-5B2F63885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A62D8DB-CFB7-44A4-84C4-A78773AF1E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1" name="Picture 60">
            <a:hlinkClick r:id="rId5" action="ppaction://hlinksldjump"/>
            <a:extLst>
              <a:ext uri="{FF2B5EF4-FFF2-40B4-BE49-F238E27FC236}">
                <a16:creationId xmlns:a16="http://schemas.microsoft.com/office/drawing/2014/main" id="{0F3A53AB-064F-4979-AB29-2986E5A35A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220342"/>
            <a:ext cx="937872" cy="484886"/>
          </a:xfrm>
          <a:prstGeom prst="rect">
            <a:avLst/>
          </a:prstGeom>
        </p:spPr>
      </p:pic>
      <p:grpSp>
        <p:nvGrpSpPr>
          <p:cNvPr id="62" name="Group 61">
            <a:extLst>
              <a:ext uri="{FF2B5EF4-FFF2-40B4-BE49-F238E27FC236}">
                <a16:creationId xmlns:a16="http://schemas.microsoft.com/office/drawing/2014/main" id="{09297C53-4C6B-41F0-9306-CBA312C5E821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E88882CB-6338-4855-A951-52A9D5E8A2C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FE1D5A0-559F-4E7E-AE0B-6282C8F8021B}"/>
                </a:ext>
              </a:extLst>
            </p:cNvPr>
            <p:cNvSpPr/>
            <p:nvPr/>
          </p:nvSpPr>
          <p:spPr>
            <a:xfrm>
              <a:off x="1879483" y="4600189"/>
              <a:ext cx="845789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สวัสดีครับ ฉันชื่อก้องนะ เธอชื่ออะไรเหรอ 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เพราะการพูดแนะนำตัวกับผู้อื่นควรทักทายและแนะนำตนเองก่อน แล้วควรพูดด้วยคำสุภาพ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5" name="close">
            <a:extLst>
              <a:ext uri="{FF2B5EF4-FFF2-40B4-BE49-F238E27FC236}">
                <a16:creationId xmlns:a16="http://schemas.microsoft.com/office/drawing/2014/main" id="{D76D6FD8-7494-4C10-9066-EBE2A9A7260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ED2CB43-41F5-4136-B7E3-36537D3E668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24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0D0597B4-8DC9-41BA-ADF4-9774E4709792}"/>
              </a:ext>
            </a:extLst>
          </p:cNvPr>
          <p:cNvGrpSpPr/>
          <p:nvPr/>
        </p:nvGrpSpPr>
        <p:grpSpPr>
          <a:xfrm>
            <a:off x="2244430" y="2346653"/>
            <a:ext cx="6723298" cy="1190733"/>
            <a:chOff x="2248689" y="2460953"/>
            <a:chExt cx="6723298" cy="1190733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345C76A3-1AB9-4FF1-AE8E-EE00451D8903}"/>
                </a:ext>
              </a:extLst>
            </p:cNvPr>
            <p:cNvSpPr/>
            <p:nvPr/>
          </p:nvSpPr>
          <p:spPr>
            <a:xfrm>
              <a:off x="2248689" y="2460953"/>
              <a:ext cx="6723298" cy="104729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58D2769A-0278-401F-8E13-AB19128AC963}"/>
                </a:ext>
              </a:extLst>
            </p:cNvPr>
            <p:cNvGrpSpPr/>
            <p:nvPr/>
          </p:nvGrpSpPr>
          <p:grpSpPr>
            <a:xfrm>
              <a:off x="2392852" y="2630657"/>
              <a:ext cx="827761" cy="707886"/>
              <a:chOff x="2286842" y="3064517"/>
              <a:chExt cx="827761" cy="707886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FA202AB8-F4EE-465D-9255-0A53675EA9ED}"/>
                  </a:ext>
                </a:extLst>
              </p:cNvPr>
              <p:cNvSpPr/>
              <p:nvPr/>
            </p:nvSpPr>
            <p:spPr>
              <a:xfrm>
                <a:off x="2286842" y="315079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00A6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D0B50959-2E54-48E2-B859-577A4F33A4DD}"/>
                  </a:ext>
                </a:extLst>
              </p:cNvPr>
              <p:cNvSpPr/>
              <p:nvPr/>
            </p:nvSpPr>
            <p:spPr>
              <a:xfrm>
                <a:off x="2328541" y="3064517"/>
                <a:ext cx="78606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17170" algn="dec"/>
                    <a:tab pos="342900" algn="l"/>
                    <a:tab pos="571500" algn="l"/>
                    <a:tab pos="800100" algn="l"/>
                    <a:tab pos="3543300" algn="l"/>
                    <a:tab pos="3771900" algn="l"/>
                    <a:tab pos="4000500" algn="l"/>
                  </a:tabLst>
                </a:pPr>
                <a:r>
                  <a:rPr lang="th-TH" sz="4000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ก.</a:t>
                </a:r>
                <a:endPara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667BFC2C-900D-4699-80E8-CE5A9FAC051C}"/>
                </a:ext>
              </a:extLst>
            </p:cNvPr>
            <p:cNvSpPr/>
            <p:nvPr/>
          </p:nvSpPr>
          <p:spPr>
            <a:xfrm>
              <a:off x="3087875" y="2543690"/>
              <a:ext cx="578216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ฉันไม่มีดอกไม้ที่ชอบเลยจ้ะ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ฉันชอบต้นที่ไม่มีดอกมากกว่า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E4051A13-0448-4873-96A3-A78C09D3A3D1}"/>
              </a:ext>
            </a:extLst>
          </p:cNvPr>
          <p:cNvGrpSpPr/>
          <p:nvPr/>
        </p:nvGrpSpPr>
        <p:grpSpPr>
          <a:xfrm>
            <a:off x="2244430" y="3625906"/>
            <a:ext cx="6723298" cy="1158004"/>
            <a:chOff x="2248689" y="3721641"/>
            <a:chExt cx="6723298" cy="1158004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96036D93-B73A-4E14-B987-071D882A2178}"/>
                </a:ext>
              </a:extLst>
            </p:cNvPr>
            <p:cNvSpPr/>
            <p:nvPr/>
          </p:nvSpPr>
          <p:spPr>
            <a:xfrm>
              <a:off x="2248689" y="3721641"/>
              <a:ext cx="6723298" cy="1051560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F347A86B-1891-4EC2-B2B0-C1B58D59EB41}"/>
                </a:ext>
              </a:extLst>
            </p:cNvPr>
            <p:cNvGrpSpPr/>
            <p:nvPr/>
          </p:nvGrpSpPr>
          <p:grpSpPr>
            <a:xfrm>
              <a:off x="2392852" y="3931578"/>
              <a:ext cx="827761" cy="707886"/>
              <a:chOff x="2286842" y="4354188"/>
              <a:chExt cx="827761" cy="707886"/>
            </a:xfrm>
          </p:grpSpPr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CE8C70F7-97F5-4AEE-86DF-D1E7F735DDE9}"/>
                  </a:ext>
                </a:extLst>
              </p:cNvPr>
              <p:cNvSpPr/>
              <p:nvPr/>
            </p:nvSpPr>
            <p:spPr>
              <a:xfrm>
                <a:off x="2286842" y="4440465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CDFABAF7-1BE8-4217-B10C-26448F9B8014}"/>
                  </a:ext>
                </a:extLst>
              </p:cNvPr>
              <p:cNvSpPr/>
              <p:nvPr/>
            </p:nvSpPr>
            <p:spPr>
              <a:xfrm>
                <a:off x="2328541" y="4354188"/>
                <a:ext cx="78606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17170" algn="dec"/>
                    <a:tab pos="342900" algn="l"/>
                    <a:tab pos="571500" algn="l"/>
                    <a:tab pos="800100" algn="l"/>
                    <a:tab pos="3543300" algn="l"/>
                    <a:tab pos="3771900" algn="l"/>
                    <a:tab pos="4000500" algn="l"/>
                  </a:tabLst>
                </a:pPr>
                <a:r>
                  <a:rPr lang="th-TH" sz="4000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ข.</a:t>
                </a:r>
                <a:endPara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324F961D-C831-41B0-BC4E-689B0E5B0E23}"/>
                </a:ext>
              </a:extLst>
            </p:cNvPr>
            <p:cNvSpPr/>
            <p:nvPr/>
          </p:nvSpPr>
          <p:spPr>
            <a:xfrm>
              <a:off x="3111687" y="3771649"/>
              <a:ext cx="573453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ฉันชอบดอกกุหลาบมาก ฉันคิดว่า 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ดอกกุหลาบสวยกว่าดอกมะลินะ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6E32583E-1EAB-4B6F-86E1-888FF7E8B043}"/>
              </a:ext>
            </a:extLst>
          </p:cNvPr>
          <p:cNvGrpSpPr/>
          <p:nvPr/>
        </p:nvGrpSpPr>
        <p:grpSpPr>
          <a:xfrm>
            <a:off x="2244430" y="4881428"/>
            <a:ext cx="6930404" cy="1169626"/>
            <a:chOff x="2248689" y="4995176"/>
            <a:chExt cx="6930404" cy="1169626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6D9D8402-00AB-47EA-B728-9FE33C61CB55}"/>
                </a:ext>
              </a:extLst>
            </p:cNvPr>
            <p:cNvSpPr/>
            <p:nvPr/>
          </p:nvSpPr>
          <p:spPr>
            <a:xfrm>
              <a:off x="2248689" y="4995176"/>
              <a:ext cx="6723298" cy="1051560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24646104-6039-40A6-A71B-FBF60DAC41E8}"/>
                </a:ext>
              </a:extLst>
            </p:cNvPr>
            <p:cNvGrpSpPr/>
            <p:nvPr/>
          </p:nvGrpSpPr>
          <p:grpSpPr>
            <a:xfrm>
              <a:off x="2392852" y="5167013"/>
              <a:ext cx="827761" cy="707886"/>
              <a:chOff x="2286842" y="5662351"/>
              <a:chExt cx="827761" cy="707886"/>
            </a:xfrm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6835CB2C-802C-4D40-8BBC-5801673BD6B9}"/>
                  </a:ext>
                </a:extLst>
              </p:cNvPr>
              <p:cNvSpPr/>
              <p:nvPr/>
            </p:nvSpPr>
            <p:spPr>
              <a:xfrm>
                <a:off x="2286842" y="574862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ACA7C642-1FF1-4946-8538-D81702EB6809}"/>
                  </a:ext>
                </a:extLst>
              </p:cNvPr>
              <p:cNvSpPr/>
              <p:nvPr/>
            </p:nvSpPr>
            <p:spPr>
              <a:xfrm>
                <a:off x="2328541" y="5662351"/>
                <a:ext cx="78606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17170" algn="dec"/>
                    <a:tab pos="342900" algn="l"/>
                    <a:tab pos="571500" algn="l"/>
                    <a:tab pos="800100" algn="l"/>
                    <a:tab pos="3543300" algn="l"/>
                    <a:tab pos="3771900" algn="l"/>
                    <a:tab pos="4000500" algn="l"/>
                  </a:tabLst>
                </a:pPr>
                <a:r>
                  <a:rPr lang="th-TH" sz="4000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ค.</a:t>
                </a:r>
                <a:endPara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3E4D1321-1220-4DDA-8285-416BECA0C619}"/>
                </a:ext>
              </a:extLst>
            </p:cNvPr>
            <p:cNvSpPr/>
            <p:nvPr/>
          </p:nvSpPr>
          <p:spPr>
            <a:xfrm>
              <a:off x="3092134" y="5056806"/>
              <a:ext cx="608695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ฉันคิดว่า ดอกมะลิสวยดี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แถมมีกลิ่นหอมด้วย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A84F5E5-5A6D-4862-AE0A-DDEC473AAE95}"/>
              </a:ext>
            </a:extLst>
          </p:cNvPr>
          <p:cNvGrpSpPr/>
          <p:nvPr/>
        </p:nvGrpSpPr>
        <p:grpSpPr>
          <a:xfrm>
            <a:off x="2244430" y="2346653"/>
            <a:ext cx="6723298" cy="1190733"/>
            <a:chOff x="2248689" y="2460953"/>
            <a:chExt cx="6723298" cy="1190733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F4E97A8-3B12-46E4-BBED-D8DC6F15C0E7}"/>
                </a:ext>
              </a:extLst>
            </p:cNvPr>
            <p:cNvSpPr/>
            <p:nvPr/>
          </p:nvSpPr>
          <p:spPr>
            <a:xfrm>
              <a:off x="2248689" y="2460953"/>
              <a:ext cx="6723298" cy="10472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B37E56C-6E74-40C7-A0C2-1BD040CC19DB}"/>
                </a:ext>
              </a:extLst>
            </p:cNvPr>
            <p:cNvGrpSpPr/>
            <p:nvPr/>
          </p:nvGrpSpPr>
          <p:grpSpPr>
            <a:xfrm>
              <a:off x="2392852" y="2630657"/>
              <a:ext cx="827761" cy="707886"/>
              <a:chOff x="2286842" y="3064517"/>
              <a:chExt cx="827761" cy="707886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5C22F662-5488-47C5-9339-C95D05E528DC}"/>
                  </a:ext>
                </a:extLst>
              </p:cNvPr>
              <p:cNvSpPr/>
              <p:nvPr/>
            </p:nvSpPr>
            <p:spPr>
              <a:xfrm>
                <a:off x="2286842" y="315079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104BC465-41FF-4CE9-817F-488326FABA51}"/>
                  </a:ext>
                </a:extLst>
              </p:cNvPr>
              <p:cNvSpPr/>
              <p:nvPr/>
            </p:nvSpPr>
            <p:spPr>
              <a:xfrm>
                <a:off x="2328541" y="3064517"/>
                <a:ext cx="78606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17170" algn="dec"/>
                    <a:tab pos="342900" algn="l"/>
                    <a:tab pos="571500" algn="l"/>
                    <a:tab pos="800100" algn="l"/>
                    <a:tab pos="3543300" algn="l"/>
                    <a:tab pos="3771900" algn="l"/>
                    <a:tab pos="4000500" algn="l"/>
                  </a:tabLst>
                </a:pPr>
                <a:r>
                  <a:rPr lang="th-TH" sz="4000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ก.</a:t>
                </a:r>
                <a:endPara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862A67E-229E-4370-8172-20C6A1784EE6}"/>
                </a:ext>
              </a:extLst>
            </p:cNvPr>
            <p:cNvSpPr/>
            <p:nvPr/>
          </p:nvSpPr>
          <p:spPr>
            <a:xfrm>
              <a:off x="3087875" y="2543690"/>
              <a:ext cx="578216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ฉันไม่มีดอกไม้ที่ชอบเลยจ้ะ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ฉันชอบต้นที่ไม่มีดอกมากกว่า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DB8D495-A15A-482C-A7E5-1802617FC728}"/>
              </a:ext>
            </a:extLst>
          </p:cNvPr>
          <p:cNvGrpSpPr/>
          <p:nvPr/>
        </p:nvGrpSpPr>
        <p:grpSpPr>
          <a:xfrm>
            <a:off x="2244430" y="3625906"/>
            <a:ext cx="6723298" cy="1158004"/>
            <a:chOff x="2248689" y="3721641"/>
            <a:chExt cx="6723298" cy="1158004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98374860-C218-4934-9FCC-3D58561FD3BB}"/>
                </a:ext>
              </a:extLst>
            </p:cNvPr>
            <p:cNvSpPr/>
            <p:nvPr/>
          </p:nvSpPr>
          <p:spPr>
            <a:xfrm>
              <a:off x="2248689" y="3721641"/>
              <a:ext cx="6723298" cy="10515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551CBBA-F90A-4058-9633-9D4948F6877E}"/>
                </a:ext>
              </a:extLst>
            </p:cNvPr>
            <p:cNvGrpSpPr/>
            <p:nvPr/>
          </p:nvGrpSpPr>
          <p:grpSpPr>
            <a:xfrm>
              <a:off x="2392852" y="3931578"/>
              <a:ext cx="827761" cy="707886"/>
              <a:chOff x="2286842" y="4354188"/>
              <a:chExt cx="827761" cy="707886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D5E85FA5-31F6-4C7A-8F32-114DAB145AFE}"/>
                  </a:ext>
                </a:extLst>
              </p:cNvPr>
              <p:cNvSpPr/>
              <p:nvPr/>
            </p:nvSpPr>
            <p:spPr>
              <a:xfrm>
                <a:off x="2286842" y="4440465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EE361C2F-0843-440B-88C1-13BFE6E72405}"/>
                  </a:ext>
                </a:extLst>
              </p:cNvPr>
              <p:cNvSpPr/>
              <p:nvPr/>
            </p:nvSpPr>
            <p:spPr>
              <a:xfrm>
                <a:off x="2328541" y="4354188"/>
                <a:ext cx="78606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17170" algn="dec"/>
                    <a:tab pos="342900" algn="l"/>
                    <a:tab pos="571500" algn="l"/>
                    <a:tab pos="800100" algn="l"/>
                    <a:tab pos="3543300" algn="l"/>
                    <a:tab pos="3771900" algn="l"/>
                    <a:tab pos="4000500" algn="l"/>
                  </a:tabLst>
                </a:pPr>
                <a:r>
                  <a:rPr lang="th-TH" sz="4000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ข.</a:t>
                </a:r>
                <a:endPara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578AFB7-65B4-49B3-91D5-DE83988D0F60}"/>
                </a:ext>
              </a:extLst>
            </p:cNvPr>
            <p:cNvSpPr/>
            <p:nvPr/>
          </p:nvSpPr>
          <p:spPr>
            <a:xfrm>
              <a:off x="3111687" y="3771649"/>
              <a:ext cx="573453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ฉันชอบดอกกุหลาบมาก ฉันคิดว่า 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ดอกกุหลาบสวยกว่าดอกมะลินะ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146D12C-65E5-4EE4-9C30-80B9A7071C58}"/>
              </a:ext>
            </a:extLst>
          </p:cNvPr>
          <p:cNvGrpSpPr/>
          <p:nvPr/>
        </p:nvGrpSpPr>
        <p:grpSpPr>
          <a:xfrm>
            <a:off x="2244430" y="4881428"/>
            <a:ext cx="6930404" cy="1169626"/>
            <a:chOff x="2248689" y="4995176"/>
            <a:chExt cx="6930404" cy="1169626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52BBDBF2-8EEA-4A86-B26D-6D5EEA228644}"/>
                </a:ext>
              </a:extLst>
            </p:cNvPr>
            <p:cNvSpPr/>
            <p:nvPr/>
          </p:nvSpPr>
          <p:spPr>
            <a:xfrm>
              <a:off x="2248689" y="4995176"/>
              <a:ext cx="6723298" cy="10515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F0A39F0-A7A9-4040-8152-620C57336BD9}"/>
                </a:ext>
              </a:extLst>
            </p:cNvPr>
            <p:cNvGrpSpPr/>
            <p:nvPr/>
          </p:nvGrpSpPr>
          <p:grpSpPr>
            <a:xfrm>
              <a:off x="2392852" y="5167013"/>
              <a:ext cx="827761" cy="707886"/>
              <a:chOff x="2286842" y="5662351"/>
              <a:chExt cx="827761" cy="707886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43A63AE9-FE0B-46EA-B68B-62A556BEACA9}"/>
                  </a:ext>
                </a:extLst>
              </p:cNvPr>
              <p:cNvSpPr/>
              <p:nvPr/>
            </p:nvSpPr>
            <p:spPr>
              <a:xfrm>
                <a:off x="2286842" y="574862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E873700B-B4C9-46FC-B411-F3D197765A43}"/>
                  </a:ext>
                </a:extLst>
              </p:cNvPr>
              <p:cNvSpPr/>
              <p:nvPr/>
            </p:nvSpPr>
            <p:spPr>
              <a:xfrm>
                <a:off x="2328541" y="5662351"/>
                <a:ext cx="786062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17170" algn="dec"/>
                    <a:tab pos="342900" algn="l"/>
                    <a:tab pos="571500" algn="l"/>
                    <a:tab pos="800100" algn="l"/>
                    <a:tab pos="3543300" algn="l"/>
                    <a:tab pos="3771900" algn="l"/>
                    <a:tab pos="4000500" algn="l"/>
                  </a:tabLst>
                </a:pPr>
                <a:r>
                  <a:rPr lang="th-TH" sz="4000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ค.</a:t>
                </a:r>
                <a:endPara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969FCF1-65CD-4F83-AEAD-75335C94E697}"/>
                </a:ext>
              </a:extLst>
            </p:cNvPr>
            <p:cNvSpPr/>
            <p:nvPr/>
          </p:nvSpPr>
          <p:spPr>
            <a:xfrm>
              <a:off x="3092134" y="5056806"/>
              <a:ext cx="608695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ฉันคิดว่า ดอกมะลิสวยดี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ct val="80000"/>
                </a:lnSpc>
                <a:tabLst>
                  <a:tab pos="217170" algn="dec"/>
                  <a:tab pos="342900" algn="l"/>
                  <a:tab pos="571500" algn="l"/>
                  <a:tab pos="800100" algn="l"/>
                  <a:tab pos="3543300" algn="l"/>
                  <a:tab pos="3771900" algn="l"/>
                  <a:tab pos="4000500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แถมมีกลิ่นหอมด้วย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F0318098-08E7-4569-91C4-9AFDA9FFFCD1}"/>
              </a:ext>
            </a:extLst>
          </p:cNvPr>
          <p:cNvSpPr/>
          <p:nvPr/>
        </p:nvSpPr>
        <p:spPr>
          <a:xfrm>
            <a:off x="1296331" y="835198"/>
            <a:ext cx="104960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๑๐.  “ฉันชอบดอกมะลิมากเลย แล้วพวกเธอชอบดอกไม้อะไรกันเหรอจ๊ะ” </a:t>
            </a:r>
          </a:p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นักเรียนคิดว่า คำตอบข้อใดเหมาะสมต่อการตอบคำถามนี้มากที่สุด 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34A54B9-4800-40A2-8892-C05E428D7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50329F8-2713-4781-A7EB-5EF3D9A02D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1A577BBE-4630-405E-85D2-E4D0EF241ABA}"/>
              </a:ext>
            </a:extLst>
          </p:cNvPr>
          <p:cNvGrpSpPr/>
          <p:nvPr/>
        </p:nvGrpSpPr>
        <p:grpSpPr>
          <a:xfrm>
            <a:off x="1587771" y="7018112"/>
            <a:ext cx="9016457" cy="433387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F027D7F6-C085-44AE-AE75-4562CFE24456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17039228-D95A-46B6-A4D5-CA13DDE2D6D6}"/>
                </a:ext>
              </a:extLst>
            </p:cNvPr>
            <p:cNvSpPr/>
            <p:nvPr/>
          </p:nvSpPr>
          <p:spPr>
            <a:xfrm>
              <a:off x="1879483" y="4600189"/>
              <a:ext cx="845789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ก. ฉันไม่มีดอกไม้ที่ชอบเลยจ้ะ ฉันชอบต้นที่ไม่มีดอกมากกว่า</a:t>
              </a:r>
            </a:p>
            <a:p>
              <a:pPr lvl="0"/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เพราะเป็นการตอบที่ตรงคำถามและสุภาพ ส่วนข้อ ข. เป็นการตอบคำถามโดยแสดงความคิดเห็นต่อคำตอบชองผู้อื่นอย่างไม่เหมาะสม โดยบอกว่า สิ่งที่ตนชอบดีกว่าสิ่งที่ผู้อื่นชอบ และข้อ ค. เป็นการตอบที่ไม่ตรงคำถาม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1" name="close">
            <a:extLst>
              <a:ext uri="{FF2B5EF4-FFF2-40B4-BE49-F238E27FC236}">
                <a16:creationId xmlns:a16="http://schemas.microsoft.com/office/drawing/2014/main" id="{449F72F9-6A1B-4CF9-8B20-540FD0C22FE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6858000"/>
            <a:ext cx="556740" cy="55674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5A26B8F-CC65-4507-B909-96BD43F3AEA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212490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86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hlinkClick r:id="rId2" action="ppaction://hlinksldjump"/>
            <a:extLst>
              <a:ext uri="{FF2B5EF4-FFF2-40B4-BE49-F238E27FC236}">
                <a16:creationId xmlns:a16="http://schemas.microsoft.com/office/drawing/2014/main" id="{864D1E4A-C66A-491C-9697-907E6094FE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497" y="2025446"/>
            <a:ext cx="853590" cy="853590"/>
          </a:xfrm>
          <a:prstGeom prst="rect">
            <a:avLst/>
          </a:prstGeom>
        </p:spPr>
      </p:pic>
      <p:pic>
        <p:nvPicPr>
          <p:cNvPr id="89" name="Picture 88">
            <a:hlinkClick r:id="rId4" action="ppaction://hlinksldjump"/>
            <a:extLst>
              <a:ext uri="{FF2B5EF4-FFF2-40B4-BE49-F238E27FC236}">
                <a16:creationId xmlns:a16="http://schemas.microsoft.com/office/drawing/2014/main" id="{E2D84547-01D2-40AB-881A-A3AF279660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497" y="3087935"/>
            <a:ext cx="853590" cy="853590"/>
          </a:xfrm>
          <a:prstGeom prst="rect">
            <a:avLst/>
          </a:prstGeom>
        </p:spPr>
      </p:pic>
      <p:pic>
        <p:nvPicPr>
          <p:cNvPr id="101" name="Picture 100">
            <a:hlinkClick r:id="rId6" action="ppaction://hlinksldjump"/>
            <a:extLst>
              <a:ext uri="{FF2B5EF4-FFF2-40B4-BE49-F238E27FC236}">
                <a16:creationId xmlns:a16="http://schemas.microsoft.com/office/drawing/2014/main" id="{EE52DF95-4EB9-45BE-93AF-8B7934CEB3D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497" y="4150424"/>
            <a:ext cx="853590" cy="853590"/>
          </a:xfrm>
          <a:prstGeom prst="rect">
            <a:avLst/>
          </a:prstGeom>
        </p:spPr>
      </p:pic>
      <p:pic>
        <p:nvPicPr>
          <p:cNvPr id="114" name="Picture 113">
            <a:hlinkClick r:id="rId8" action="ppaction://hlinksldjump"/>
            <a:extLst>
              <a:ext uri="{FF2B5EF4-FFF2-40B4-BE49-F238E27FC236}">
                <a16:creationId xmlns:a16="http://schemas.microsoft.com/office/drawing/2014/main" id="{52B8A0F5-E47C-404D-885C-88A645AF7C6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497" y="5212914"/>
            <a:ext cx="853590" cy="853590"/>
          </a:xfrm>
          <a:prstGeom prst="rect">
            <a:avLst/>
          </a:prstGeom>
        </p:spPr>
      </p:pic>
      <p:pic>
        <p:nvPicPr>
          <p:cNvPr id="63" name="Picture 62">
            <a:hlinkClick r:id="rId4" action="ppaction://hlinksldjump"/>
            <a:extLst>
              <a:ext uri="{FF2B5EF4-FFF2-40B4-BE49-F238E27FC236}">
                <a16:creationId xmlns:a16="http://schemas.microsoft.com/office/drawing/2014/main" id="{0513FA6C-2A21-48C2-B6AB-34BC4D4351C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1829" y="2025447"/>
            <a:ext cx="850675" cy="853588"/>
          </a:xfrm>
          <a:prstGeom prst="rect">
            <a:avLst/>
          </a:prstGeom>
        </p:spPr>
      </p:pic>
      <p:pic>
        <p:nvPicPr>
          <p:cNvPr id="90" name="Picture 89">
            <a:hlinkClick r:id="rId6" action="ppaction://hlinksldjump"/>
            <a:extLst>
              <a:ext uri="{FF2B5EF4-FFF2-40B4-BE49-F238E27FC236}">
                <a16:creationId xmlns:a16="http://schemas.microsoft.com/office/drawing/2014/main" id="{59BD80B0-2C16-431B-9291-683597BD615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1829" y="3087936"/>
            <a:ext cx="850675" cy="853588"/>
          </a:xfrm>
          <a:prstGeom prst="rect">
            <a:avLst/>
          </a:prstGeom>
        </p:spPr>
      </p:pic>
      <p:pic>
        <p:nvPicPr>
          <p:cNvPr id="102" name="Picture 101">
            <a:hlinkClick r:id="rId8" action="ppaction://hlinksldjump"/>
            <a:extLst>
              <a:ext uri="{FF2B5EF4-FFF2-40B4-BE49-F238E27FC236}">
                <a16:creationId xmlns:a16="http://schemas.microsoft.com/office/drawing/2014/main" id="{7E813DCE-BA6E-42C8-B6D8-BFA16F7FF5C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1829" y="4150425"/>
            <a:ext cx="850675" cy="853588"/>
          </a:xfrm>
          <a:prstGeom prst="rect">
            <a:avLst/>
          </a:prstGeom>
        </p:spPr>
      </p:pic>
      <p:pic>
        <p:nvPicPr>
          <p:cNvPr id="115" name="Picture 114">
            <a:hlinkClick r:id="rId13" action="ppaction://hlinksldjump"/>
            <a:extLst>
              <a:ext uri="{FF2B5EF4-FFF2-40B4-BE49-F238E27FC236}">
                <a16:creationId xmlns:a16="http://schemas.microsoft.com/office/drawing/2014/main" id="{BA8DDB7F-CA9A-4B52-AFD7-9050E225CF3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1829" y="5212915"/>
            <a:ext cx="850675" cy="853588"/>
          </a:xfrm>
          <a:prstGeom prst="rect">
            <a:avLst/>
          </a:prstGeom>
        </p:spPr>
      </p:pic>
      <p:pic>
        <p:nvPicPr>
          <p:cNvPr id="66" name="Picture 65">
            <a:hlinkClick r:id="rId2" action="ppaction://hlinksldjump"/>
            <a:extLst>
              <a:ext uri="{FF2B5EF4-FFF2-40B4-BE49-F238E27FC236}">
                <a16:creationId xmlns:a16="http://schemas.microsoft.com/office/drawing/2014/main" id="{23B6C400-0CB9-408C-92F4-D8BBA1D564E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8896" y="2025447"/>
            <a:ext cx="850674" cy="853588"/>
          </a:xfrm>
          <a:prstGeom prst="rect">
            <a:avLst/>
          </a:prstGeom>
        </p:spPr>
      </p:pic>
      <p:pic>
        <p:nvPicPr>
          <p:cNvPr id="91" name="Picture 90">
            <a:hlinkClick r:id="rId16" action="ppaction://hlinksldjump"/>
            <a:extLst>
              <a:ext uri="{FF2B5EF4-FFF2-40B4-BE49-F238E27FC236}">
                <a16:creationId xmlns:a16="http://schemas.microsoft.com/office/drawing/2014/main" id="{F1BA257E-6E27-4819-8CB4-30428FE7184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8896" y="3087936"/>
            <a:ext cx="850675" cy="853588"/>
          </a:xfrm>
          <a:prstGeom prst="rect">
            <a:avLst/>
          </a:prstGeom>
        </p:spPr>
      </p:pic>
      <p:pic>
        <p:nvPicPr>
          <p:cNvPr id="103" name="Picture 102">
            <a:hlinkClick r:id="rId6" action="ppaction://hlinksldjump"/>
            <a:extLst>
              <a:ext uri="{FF2B5EF4-FFF2-40B4-BE49-F238E27FC236}">
                <a16:creationId xmlns:a16="http://schemas.microsoft.com/office/drawing/2014/main" id="{20AC20EA-50B0-47FD-A360-75A699008DA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8896" y="4150425"/>
            <a:ext cx="850675" cy="853588"/>
          </a:xfrm>
          <a:prstGeom prst="rect">
            <a:avLst/>
          </a:prstGeom>
        </p:spPr>
      </p:pic>
      <p:pic>
        <p:nvPicPr>
          <p:cNvPr id="116" name="Picture 115">
            <a:hlinkClick r:id="rId8" action="ppaction://hlinksldjump"/>
            <a:extLst>
              <a:ext uri="{FF2B5EF4-FFF2-40B4-BE49-F238E27FC236}">
                <a16:creationId xmlns:a16="http://schemas.microsoft.com/office/drawing/2014/main" id="{7792E191-BF16-4652-99FD-CB95BE6F71B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8896" y="5212915"/>
            <a:ext cx="850675" cy="853588"/>
          </a:xfrm>
          <a:prstGeom prst="rect">
            <a:avLst/>
          </a:prstGeom>
        </p:spPr>
      </p:pic>
      <p:pic>
        <p:nvPicPr>
          <p:cNvPr id="67" name="Picture 66">
            <a:hlinkClick r:id="rId2" action="ppaction://hlinksldjump"/>
            <a:extLst>
              <a:ext uri="{FF2B5EF4-FFF2-40B4-BE49-F238E27FC236}">
                <a16:creationId xmlns:a16="http://schemas.microsoft.com/office/drawing/2014/main" id="{E80578A5-AF4D-4F01-A121-13926DA40CC9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5380" y="2025447"/>
            <a:ext cx="850674" cy="853588"/>
          </a:xfrm>
          <a:prstGeom prst="rect">
            <a:avLst/>
          </a:prstGeom>
        </p:spPr>
      </p:pic>
      <p:pic>
        <p:nvPicPr>
          <p:cNvPr id="92" name="Picture 91">
            <a:hlinkClick r:id="rId16" action="ppaction://hlinksldjump"/>
            <a:extLst>
              <a:ext uri="{FF2B5EF4-FFF2-40B4-BE49-F238E27FC236}">
                <a16:creationId xmlns:a16="http://schemas.microsoft.com/office/drawing/2014/main" id="{32CDC30F-E643-4EC6-8DC9-A11D5F46C72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5380" y="3087936"/>
            <a:ext cx="850675" cy="853588"/>
          </a:xfrm>
          <a:prstGeom prst="rect">
            <a:avLst/>
          </a:prstGeom>
        </p:spPr>
      </p:pic>
      <p:pic>
        <p:nvPicPr>
          <p:cNvPr id="104" name="Picture 103">
            <a:hlinkClick r:id="rId22" action="ppaction://hlinksldjump"/>
            <a:extLst>
              <a:ext uri="{FF2B5EF4-FFF2-40B4-BE49-F238E27FC236}">
                <a16:creationId xmlns:a16="http://schemas.microsoft.com/office/drawing/2014/main" id="{2635C7D3-37DB-405E-9CB7-FF3654942CE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5380" y="4150425"/>
            <a:ext cx="850675" cy="853588"/>
          </a:xfrm>
          <a:prstGeom prst="rect">
            <a:avLst/>
          </a:prstGeom>
        </p:spPr>
      </p:pic>
      <p:pic>
        <p:nvPicPr>
          <p:cNvPr id="117" name="Picture 116">
            <a:hlinkClick r:id="rId8" action="ppaction://hlinksldjump"/>
            <a:extLst>
              <a:ext uri="{FF2B5EF4-FFF2-40B4-BE49-F238E27FC236}">
                <a16:creationId xmlns:a16="http://schemas.microsoft.com/office/drawing/2014/main" id="{B3D7FBA3-D326-496D-A039-995396D90122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5380" y="5212915"/>
            <a:ext cx="850675" cy="853588"/>
          </a:xfrm>
          <a:prstGeom prst="rect">
            <a:avLst/>
          </a:prstGeom>
        </p:spPr>
      </p:pic>
      <p:pic>
        <p:nvPicPr>
          <p:cNvPr id="68" name="Picture 67">
            <a:hlinkClick r:id="rId2" action="ppaction://hlinksldjump"/>
            <a:extLst>
              <a:ext uri="{FF2B5EF4-FFF2-40B4-BE49-F238E27FC236}">
                <a16:creationId xmlns:a16="http://schemas.microsoft.com/office/drawing/2014/main" id="{5E027ADC-65A4-4351-92A7-C24A1656953D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1864" y="2025447"/>
            <a:ext cx="850674" cy="853588"/>
          </a:xfrm>
          <a:prstGeom prst="rect">
            <a:avLst/>
          </a:prstGeom>
        </p:spPr>
      </p:pic>
      <p:pic>
        <p:nvPicPr>
          <p:cNvPr id="93" name="Picture 92">
            <a:hlinkClick r:id="rId16" action="ppaction://hlinksldjump"/>
            <a:extLst>
              <a:ext uri="{FF2B5EF4-FFF2-40B4-BE49-F238E27FC236}">
                <a16:creationId xmlns:a16="http://schemas.microsoft.com/office/drawing/2014/main" id="{B560A71E-B5A1-44AE-A9BF-92C0D9A34472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1864" y="3087936"/>
            <a:ext cx="850675" cy="853588"/>
          </a:xfrm>
          <a:prstGeom prst="rect">
            <a:avLst/>
          </a:prstGeom>
        </p:spPr>
      </p:pic>
      <p:pic>
        <p:nvPicPr>
          <p:cNvPr id="105" name="Picture 104">
            <a:hlinkClick r:id="rId22" action="ppaction://hlinksldjump"/>
            <a:extLst>
              <a:ext uri="{FF2B5EF4-FFF2-40B4-BE49-F238E27FC236}">
                <a16:creationId xmlns:a16="http://schemas.microsoft.com/office/drawing/2014/main" id="{1444A726-DA10-4D6C-B58E-581416EAF01F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1864" y="4150425"/>
            <a:ext cx="850675" cy="853588"/>
          </a:xfrm>
          <a:prstGeom prst="rect">
            <a:avLst/>
          </a:prstGeom>
        </p:spPr>
      </p:pic>
      <p:pic>
        <p:nvPicPr>
          <p:cNvPr id="118" name="Picture 117">
            <a:hlinkClick r:id="rId28" action="ppaction://hlinksldjump"/>
            <a:extLst>
              <a:ext uri="{FF2B5EF4-FFF2-40B4-BE49-F238E27FC236}">
                <a16:creationId xmlns:a16="http://schemas.microsoft.com/office/drawing/2014/main" id="{4424B402-D408-432F-BD85-A894D0B5CF7F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1864" y="5212915"/>
            <a:ext cx="850675" cy="853588"/>
          </a:xfrm>
          <a:prstGeom prst="rect">
            <a:avLst/>
          </a:prstGeom>
        </p:spPr>
      </p:pic>
      <p:pic>
        <p:nvPicPr>
          <p:cNvPr id="69" name="Picture 68">
            <a:hlinkClick r:id="rId30" action="ppaction://hlinksldjump"/>
            <a:extLst>
              <a:ext uri="{FF2B5EF4-FFF2-40B4-BE49-F238E27FC236}">
                <a16:creationId xmlns:a16="http://schemas.microsoft.com/office/drawing/2014/main" id="{3D921784-4ABB-40C5-8EDE-4E73D2B7D6D7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8348" y="2025446"/>
            <a:ext cx="853590" cy="853590"/>
          </a:xfrm>
          <a:prstGeom prst="rect">
            <a:avLst/>
          </a:prstGeom>
        </p:spPr>
      </p:pic>
      <p:pic>
        <p:nvPicPr>
          <p:cNvPr id="94" name="Picture 93">
            <a:hlinkClick r:id="rId16" action="ppaction://hlinksldjump"/>
            <a:extLst>
              <a:ext uri="{FF2B5EF4-FFF2-40B4-BE49-F238E27FC236}">
                <a16:creationId xmlns:a16="http://schemas.microsoft.com/office/drawing/2014/main" id="{D44ACB85-8CA5-4C2C-94E3-9D93715C50D8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8348" y="3087935"/>
            <a:ext cx="853590" cy="853590"/>
          </a:xfrm>
          <a:prstGeom prst="rect">
            <a:avLst/>
          </a:prstGeom>
        </p:spPr>
      </p:pic>
      <p:pic>
        <p:nvPicPr>
          <p:cNvPr id="106" name="Picture 105">
            <a:hlinkClick r:id="rId22" action="ppaction://hlinksldjump"/>
            <a:extLst>
              <a:ext uri="{FF2B5EF4-FFF2-40B4-BE49-F238E27FC236}">
                <a16:creationId xmlns:a16="http://schemas.microsoft.com/office/drawing/2014/main" id="{281D6844-0801-44F9-9CB9-F4557C76BDD1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8348" y="4150424"/>
            <a:ext cx="853590" cy="853590"/>
          </a:xfrm>
          <a:prstGeom prst="rect">
            <a:avLst/>
          </a:prstGeom>
        </p:spPr>
      </p:pic>
      <p:pic>
        <p:nvPicPr>
          <p:cNvPr id="119" name="Picture 118">
            <a:hlinkClick r:id="rId28" action="ppaction://hlinksldjump"/>
            <a:extLst>
              <a:ext uri="{FF2B5EF4-FFF2-40B4-BE49-F238E27FC236}">
                <a16:creationId xmlns:a16="http://schemas.microsoft.com/office/drawing/2014/main" id="{63F4FE25-1B74-495F-8837-979E40B3D7F5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8348" y="5212914"/>
            <a:ext cx="853590" cy="853590"/>
          </a:xfrm>
          <a:prstGeom prst="rect">
            <a:avLst/>
          </a:prstGeom>
        </p:spPr>
      </p:pic>
      <p:pic>
        <p:nvPicPr>
          <p:cNvPr id="70" name="Picture 69">
            <a:hlinkClick r:id="rId30" action="ppaction://hlinksldjump"/>
            <a:extLst>
              <a:ext uri="{FF2B5EF4-FFF2-40B4-BE49-F238E27FC236}">
                <a16:creationId xmlns:a16="http://schemas.microsoft.com/office/drawing/2014/main" id="{0FAF4714-1FD2-48C1-8904-42FC1E050A19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7747" y="2025446"/>
            <a:ext cx="853590" cy="853590"/>
          </a:xfrm>
          <a:prstGeom prst="rect">
            <a:avLst/>
          </a:prstGeom>
        </p:spPr>
      </p:pic>
      <p:pic>
        <p:nvPicPr>
          <p:cNvPr id="95" name="Picture 94">
            <a:hlinkClick r:id="rId36" action="ppaction://hlinksldjump"/>
            <a:extLst>
              <a:ext uri="{FF2B5EF4-FFF2-40B4-BE49-F238E27FC236}">
                <a16:creationId xmlns:a16="http://schemas.microsoft.com/office/drawing/2014/main" id="{6B27F3C5-09ED-4821-8B0E-F57484E44B38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7747" y="3087935"/>
            <a:ext cx="853590" cy="853590"/>
          </a:xfrm>
          <a:prstGeom prst="rect">
            <a:avLst/>
          </a:prstGeom>
        </p:spPr>
      </p:pic>
      <p:pic>
        <p:nvPicPr>
          <p:cNvPr id="107" name="Picture 106">
            <a:hlinkClick r:id="rId22" action="ppaction://hlinksldjump"/>
            <a:extLst>
              <a:ext uri="{FF2B5EF4-FFF2-40B4-BE49-F238E27FC236}">
                <a16:creationId xmlns:a16="http://schemas.microsoft.com/office/drawing/2014/main" id="{A1BF08E9-BC69-4D19-8DE6-7C3A023E19C7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7747" y="4150424"/>
            <a:ext cx="853590" cy="853590"/>
          </a:xfrm>
          <a:prstGeom prst="rect">
            <a:avLst/>
          </a:prstGeom>
        </p:spPr>
      </p:pic>
      <p:pic>
        <p:nvPicPr>
          <p:cNvPr id="120" name="Picture 119">
            <a:hlinkClick r:id="rId28" action="ppaction://hlinksldjump"/>
            <a:extLst>
              <a:ext uri="{FF2B5EF4-FFF2-40B4-BE49-F238E27FC236}">
                <a16:creationId xmlns:a16="http://schemas.microsoft.com/office/drawing/2014/main" id="{3E7BD059-6CE2-4291-9AB1-75B4C7CB4238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7747" y="5212914"/>
            <a:ext cx="853590" cy="853590"/>
          </a:xfrm>
          <a:prstGeom prst="rect">
            <a:avLst/>
          </a:prstGeom>
        </p:spPr>
      </p:pic>
      <p:pic>
        <p:nvPicPr>
          <p:cNvPr id="71" name="Picture 70">
            <a:hlinkClick r:id="rId30" action="ppaction://hlinksldjump"/>
            <a:extLst>
              <a:ext uri="{FF2B5EF4-FFF2-40B4-BE49-F238E27FC236}">
                <a16:creationId xmlns:a16="http://schemas.microsoft.com/office/drawing/2014/main" id="{D5EA9868-9400-467C-B11A-5C4E00273953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145" y="2025446"/>
            <a:ext cx="853590" cy="853590"/>
          </a:xfrm>
          <a:prstGeom prst="rect">
            <a:avLst/>
          </a:prstGeom>
        </p:spPr>
      </p:pic>
      <p:pic>
        <p:nvPicPr>
          <p:cNvPr id="96" name="Picture 95">
            <a:hlinkClick r:id="rId36" action="ppaction://hlinksldjump"/>
            <a:extLst>
              <a:ext uri="{FF2B5EF4-FFF2-40B4-BE49-F238E27FC236}">
                <a16:creationId xmlns:a16="http://schemas.microsoft.com/office/drawing/2014/main" id="{A97BDA77-D211-4DC4-906A-53585704CA0D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145" y="3087935"/>
            <a:ext cx="853590" cy="853590"/>
          </a:xfrm>
          <a:prstGeom prst="rect">
            <a:avLst/>
          </a:prstGeom>
        </p:spPr>
      </p:pic>
      <p:pic>
        <p:nvPicPr>
          <p:cNvPr id="108" name="Picture 107">
            <a:hlinkClick r:id="rId42" action="ppaction://hlinksldjump"/>
            <a:extLst>
              <a:ext uri="{FF2B5EF4-FFF2-40B4-BE49-F238E27FC236}">
                <a16:creationId xmlns:a16="http://schemas.microsoft.com/office/drawing/2014/main" id="{0B9423F6-9495-442D-B761-C9968D6CA643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145" y="4150424"/>
            <a:ext cx="853590" cy="853590"/>
          </a:xfrm>
          <a:prstGeom prst="rect">
            <a:avLst/>
          </a:prstGeom>
        </p:spPr>
      </p:pic>
      <p:pic>
        <p:nvPicPr>
          <p:cNvPr id="121" name="Picture 120">
            <a:hlinkClick r:id="rId28" action="ppaction://hlinksldjump"/>
            <a:extLst>
              <a:ext uri="{FF2B5EF4-FFF2-40B4-BE49-F238E27FC236}">
                <a16:creationId xmlns:a16="http://schemas.microsoft.com/office/drawing/2014/main" id="{0840B6B2-2C76-49E5-9635-400F88C063C5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7145" y="5212914"/>
            <a:ext cx="853590" cy="853590"/>
          </a:xfrm>
          <a:prstGeom prst="rect">
            <a:avLst/>
          </a:prstGeom>
        </p:spPr>
      </p:pic>
      <p:pic>
        <p:nvPicPr>
          <p:cNvPr id="72" name="Picture 71">
            <a:hlinkClick r:id="rId30" action="ppaction://hlinksldjump"/>
            <a:extLst>
              <a:ext uri="{FF2B5EF4-FFF2-40B4-BE49-F238E27FC236}">
                <a16:creationId xmlns:a16="http://schemas.microsoft.com/office/drawing/2014/main" id="{C02D4A3B-A9EF-4319-83B0-A66CAE25D446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6544" y="2025446"/>
            <a:ext cx="853590" cy="853590"/>
          </a:xfrm>
          <a:prstGeom prst="rect">
            <a:avLst/>
          </a:prstGeom>
        </p:spPr>
      </p:pic>
      <p:pic>
        <p:nvPicPr>
          <p:cNvPr id="97" name="Picture 96">
            <a:hlinkClick r:id="rId36" action="ppaction://hlinksldjump"/>
            <a:extLst>
              <a:ext uri="{FF2B5EF4-FFF2-40B4-BE49-F238E27FC236}">
                <a16:creationId xmlns:a16="http://schemas.microsoft.com/office/drawing/2014/main" id="{60C201F6-6F26-4B8E-963B-D0DC1E16291F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6544" y="3087935"/>
            <a:ext cx="853590" cy="853590"/>
          </a:xfrm>
          <a:prstGeom prst="rect">
            <a:avLst/>
          </a:prstGeom>
        </p:spPr>
      </p:pic>
      <p:pic>
        <p:nvPicPr>
          <p:cNvPr id="109" name="Picture 108">
            <a:hlinkClick r:id="rId42" action="ppaction://hlinksldjump"/>
            <a:extLst>
              <a:ext uri="{FF2B5EF4-FFF2-40B4-BE49-F238E27FC236}">
                <a16:creationId xmlns:a16="http://schemas.microsoft.com/office/drawing/2014/main" id="{4532B8FB-B4EA-4E56-B29D-71A1362E80AA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6544" y="4150424"/>
            <a:ext cx="853590" cy="853590"/>
          </a:xfrm>
          <a:prstGeom prst="rect">
            <a:avLst/>
          </a:prstGeom>
        </p:spPr>
      </p:pic>
      <p:pic>
        <p:nvPicPr>
          <p:cNvPr id="122" name="Picture 121">
            <a:hlinkClick r:id="rId13" action="ppaction://hlinksldjump"/>
            <a:extLst>
              <a:ext uri="{FF2B5EF4-FFF2-40B4-BE49-F238E27FC236}">
                <a16:creationId xmlns:a16="http://schemas.microsoft.com/office/drawing/2014/main" id="{47609352-0451-4CB3-A472-E35210270669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6544" y="5212914"/>
            <a:ext cx="853590" cy="853590"/>
          </a:xfrm>
          <a:prstGeom prst="rect">
            <a:avLst/>
          </a:prstGeom>
        </p:spPr>
      </p:pic>
      <p:pic>
        <p:nvPicPr>
          <p:cNvPr id="73" name="Picture 72">
            <a:hlinkClick r:id="rId4" action="ppaction://hlinksldjump"/>
            <a:extLst>
              <a:ext uri="{FF2B5EF4-FFF2-40B4-BE49-F238E27FC236}">
                <a16:creationId xmlns:a16="http://schemas.microsoft.com/office/drawing/2014/main" id="{715DC34E-F34A-4893-AC77-67A2F0CFE913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5943" y="2025446"/>
            <a:ext cx="853590" cy="853590"/>
          </a:xfrm>
          <a:prstGeom prst="rect">
            <a:avLst/>
          </a:prstGeom>
        </p:spPr>
      </p:pic>
      <p:pic>
        <p:nvPicPr>
          <p:cNvPr id="98" name="Picture 97">
            <a:hlinkClick r:id="rId36" action="ppaction://hlinksldjump"/>
            <a:extLst>
              <a:ext uri="{FF2B5EF4-FFF2-40B4-BE49-F238E27FC236}">
                <a16:creationId xmlns:a16="http://schemas.microsoft.com/office/drawing/2014/main" id="{31F4CF60-C8F4-4FE6-A1BC-D93D64275F2B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5943" y="3087935"/>
            <a:ext cx="853590" cy="853590"/>
          </a:xfrm>
          <a:prstGeom prst="rect">
            <a:avLst/>
          </a:prstGeom>
        </p:spPr>
      </p:pic>
      <p:pic>
        <p:nvPicPr>
          <p:cNvPr id="110" name="Picture 109">
            <a:hlinkClick r:id="rId42" action="ppaction://hlinksldjump"/>
            <a:extLst>
              <a:ext uri="{FF2B5EF4-FFF2-40B4-BE49-F238E27FC236}">
                <a16:creationId xmlns:a16="http://schemas.microsoft.com/office/drawing/2014/main" id="{C0A2F4D3-2D0D-44CC-A04A-EB03AFA2BD51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5943" y="4150424"/>
            <a:ext cx="853590" cy="853590"/>
          </a:xfrm>
          <a:prstGeom prst="rect">
            <a:avLst/>
          </a:prstGeom>
        </p:spPr>
      </p:pic>
      <p:pic>
        <p:nvPicPr>
          <p:cNvPr id="123" name="Picture 122">
            <a:hlinkClick r:id="rId13" action="ppaction://hlinksldjump"/>
            <a:extLst>
              <a:ext uri="{FF2B5EF4-FFF2-40B4-BE49-F238E27FC236}">
                <a16:creationId xmlns:a16="http://schemas.microsoft.com/office/drawing/2014/main" id="{48833C5E-6159-41D0-8F94-793A1451BD9D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5943" y="5212914"/>
            <a:ext cx="853590" cy="853590"/>
          </a:xfrm>
          <a:prstGeom prst="rect">
            <a:avLst/>
          </a:prstGeom>
        </p:spPr>
      </p:pic>
      <p:pic>
        <p:nvPicPr>
          <p:cNvPr id="74" name="Picture 73">
            <a:hlinkClick r:id="rId4" action="ppaction://hlinksldjump"/>
            <a:extLst>
              <a:ext uri="{FF2B5EF4-FFF2-40B4-BE49-F238E27FC236}">
                <a16:creationId xmlns:a16="http://schemas.microsoft.com/office/drawing/2014/main" id="{B9E3E09B-40F0-499D-B3D1-9A43F3ED3B99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5342" y="2025447"/>
            <a:ext cx="850674" cy="853588"/>
          </a:xfrm>
          <a:prstGeom prst="rect">
            <a:avLst/>
          </a:prstGeom>
        </p:spPr>
      </p:pic>
      <p:pic>
        <p:nvPicPr>
          <p:cNvPr id="99" name="Picture 98">
            <a:hlinkClick r:id="rId6" action="ppaction://hlinksldjump"/>
            <a:extLst>
              <a:ext uri="{FF2B5EF4-FFF2-40B4-BE49-F238E27FC236}">
                <a16:creationId xmlns:a16="http://schemas.microsoft.com/office/drawing/2014/main" id="{1D541EC6-9430-4642-AAE0-90C7305C73F5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5342" y="3087936"/>
            <a:ext cx="850675" cy="853588"/>
          </a:xfrm>
          <a:prstGeom prst="rect">
            <a:avLst/>
          </a:prstGeom>
        </p:spPr>
      </p:pic>
      <p:pic>
        <p:nvPicPr>
          <p:cNvPr id="111" name="Picture 110">
            <a:hlinkClick r:id="rId42" action="ppaction://hlinksldjump"/>
            <a:extLst>
              <a:ext uri="{FF2B5EF4-FFF2-40B4-BE49-F238E27FC236}">
                <a16:creationId xmlns:a16="http://schemas.microsoft.com/office/drawing/2014/main" id="{F3D45C81-EFED-4F53-BDE2-648DD575F8D1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5342" y="4150425"/>
            <a:ext cx="850675" cy="853588"/>
          </a:xfrm>
          <a:prstGeom prst="rect">
            <a:avLst/>
          </a:prstGeom>
        </p:spPr>
      </p:pic>
      <p:pic>
        <p:nvPicPr>
          <p:cNvPr id="124" name="Picture 123">
            <a:hlinkClick r:id="rId13" action="ppaction://hlinksldjump"/>
            <a:extLst>
              <a:ext uri="{FF2B5EF4-FFF2-40B4-BE49-F238E27FC236}">
                <a16:creationId xmlns:a16="http://schemas.microsoft.com/office/drawing/2014/main" id="{7C6CBC59-25C7-40B0-A594-E0F4B1FE2B0D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5342" y="5212915"/>
            <a:ext cx="850675" cy="85358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FA1CA627-82E6-459A-9364-37BF47080DEA}"/>
              </a:ext>
            </a:extLst>
          </p:cNvPr>
          <p:cNvPicPr>
            <a:picLocks noChangeAspect="1"/>
          </p:cNvPicPr>
          <p:nvPr/>
        </p:nvPicPr>
        <p:blipFill rotWithShape="1">
          <a:blip r:embed="rId5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4" name="Pictur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38A2B41-E0FB-434F-A500-94AC93D8123B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7367DEA-E19D-467A-82EE-4B84BEACBB87}"/>
              </a:ext>
            </a:extLst>
          </p:cNvPr>
          <p:cNvGrpSpPr/>
          <p:nvPr/>
        </p:nvGrpSpPr>
        <p:grpSpPr>
          <a:xfrm>
            <a:off x="2028722" y="286162"/>
            <a:ext cx="8134556" cy="1125629"/>
            <a:chOff x="2036211" y="286162"/>
            <a:chExt cx="8134556" cy="112562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9826E2B-0F8A-48FE-BC9D-423452CF7157}"/>
                </a:ext>
              </a:extLst>
            </p:cNvPr>
            <p:cNvGrpSpPr/>
            <p:nvPr/>
          </p:nvGrpSpPr>
          <p:grpSpPr>
            <a:xfrm>
              <a:off x="2041536" y="427382"/>
              <a:ext cx="8129231" cy="984409"/>
              <a:chOff x="2711289" y="427382"/>
              <a:chExt cx="8129231" cy="984409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2DA3D851-0CC8-485B-8687-951ADFC0C2F4}"/>
                  </a:ext>
                </a:extLst>
              </p:cNvPr>
              <p:cNvGrpSpPr/>
              <p:nvPr/>
            </p:nvGrpSpPr>
            <p:grpSpPr>
              <a:xfrm>
                <a:off x="3041649" y="557636"/>
                <a:ext cx="7798871" cy="723900"/>
                <a:chOff x="3035299" y="557636"/>
                <a:chExt cx="7212712" cy="723900"/>
              </a:xfrm>
            </p:grpSpPr>
            <p:sp>
              <p:nvSpPr>
                <p:cNvPr id="79" name="Rectangle: Rounded Corners 78">
                  <a:extLst>
                    <a:ext uri="{FF2B5EF4-FFF2-40B4-BE49-F238E27FC236}">
                      <a16:creationId xmlns:a16="http://schemas.microsoft.com/office/drawing/2014/main" id="{D75DC8BC-B6CE-4E63-820E-61CB745039E5}"/>
                    </a:ext>
                  </a:extLst>
                </p:cNvPr>
                <p:cNvSpPr/>
                <p:nvPr/>
              </p:nvSpPr>
              <p:spPr>
                <a:xfrm>
                  <a:off x="3035299" y="557636"/>
                  <a:ext cx="7212712" cy="723900"/>
                </a:xfrm>
                <a:prstGeom prst="roundRect">
                  <a:avLst>
                    <a:gd name="adj" fmla="val 27241"/>
                  </a:avLst>
                </a:prstGeom>
                <a:noFill/>
                <a:ln w="12700">
                  <a:solidFill>
                    <a:schemeClr val="accent4">
                      <a:lumMod val="60000"/>
                      <a:lumOff val="4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: Rounded Corners 79">
                  <a:extLst>
                    <a:ext uri="{FF2B5EF4-FFF2-40B4-BE49-F238E27FC236}">
                      <a16:creationId xmlns:a16="http://schemas.microsoft.com/office/drawing/2014/main" id="{AFF09103-A3B2-4B4A-AE16-5E95C0D3E17F}"/>
                    </a:ext>
                  </a:extLst>
                </p:cNvPr>
                <p:cNvSpPr/>
                <p:nvPr/>
              </p:nvSpPr>
              <p:spPr>
                <a:xfrm>
                  <a:off x="3073400" y="591287"/>
                  <a:ext cx="7138906" cy="656599"/>
                </a:xfrm>
                <a:prstGeom prst="roundRect">
                  <a:avLst>
                    <a:gd name="adj" fmla="val 26597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DB1C408D-A62C-4416-A00A-63F20B51AAF0}"/>
                  </a:ext>
                </a:extLst>
              </p:cNvPr>
              <p:cNvSpPr txBox="1"/>
              <p:nvPr/>
            </p:nvSpPr>
            <p:spPr>
              <a:xfrm>
                <a:off x="3808311" y="684243"/>
                <a:ext cx="694124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th-TH" sz="3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ฟัง ฝึกออกเสียงตาม แล้วฝึกเขียนพยัญชนะทั้ง ๔๔ ตัว ลงในสมุด</a:t>
                </a:r>
                <a:endParaRPr lang="en-US" sz="30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BC9681ED-A7BF-4C5F-B851-C4FB323771EA}"/>
                  </a:ext>
                </a:extLst>
              </p:cNvPr>
              <p:cNvSpPr/>
              <p:nvPr/>
            </p:nvSpPr>
            <p:spPr>
              <a:xfrm>
                <a:off x="2711289" y="427382"/>
                <a:ext cx="984411" cy="9844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301A55DB-B816-4701-ADDC-DBFE7AB461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36211" y="286162"/>
              <a:ext cx="996950" cy="1111251"/>
            </a:xfrm>
            <a:prstGeom prst="ellipse">
              <a:avLst/>
            </a:prstGeom>
          </p:spPr>
        </p:pic>
      </p:grpSp>
      <p:pic>
        <p:nvPicPr>
          <p:cNvPr id="56" name="Graphic 55">
            <a:extLst>
              <a:ext uri="{FF2B5EF4-FFF2-40B4-BE49-F238E27FC236}">
                <a16:creationId xmlns:a16="http://schemas.microsoft.com/office/drawing/2014/main" id="{563A20D4-01DE-47F8-829B-3F2F5F2AD53A}"/>
              </a:ext>
            </a:extLst>
          </p:cNvPr>
          <p:cNvPicPr>
            <a:picLocks noChangeAspect="1"/>
          </p:cNvPicPr>
          <p:nvPr/>
        </p:nvPicPr>
        <p:blipFill>
          <a:blip r:embed="rId6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 rot="18716445">
            <a:off x="1441457" y="2509622"/>
            <a:ext cx="354465" cy="448990"/>
          </a:xfrm>
          <a:prstGeom prst="rect">
            <a:avLst/>
          </a:prstGeom>
        </p:spPr>
      </p:pic>
      <p:pic>
        <p:nvPicPr>
          <p:cNvPr id="57" name="Picture 56">
            <a:hlinkClick r:id="rId62" action="ppaction://hlinksldjump"/>
            <a:extLst>
              <a:ext uri="{FF2B5EF4-FFF2-40B4-BE49-F238E27FC236}">
                <a16:creationId xmlns:a16="http://schemas.microsoft.com/office/drawing/2014/main" id="{53BE26A2-4959-4891-85D1-E0DB275860CA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8216" y="6220342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3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3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75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375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800"/>
                            </p:stCondLst>
                            <p:childTnLst>
                              <p:par>
                                <p:cTn id="1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8172" y="1577672"/>
            <a:ext cx="3355658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2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46F1C91D-BE62-47E8-B4EB-99897798FDB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EEDCD8D-76A5-46B8-81AB-143D45AF15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4F2D131-02EF-4C37-82FB-812032E01C3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FA32682-5A50-4C9B-BE33-C1C18F32B4EF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286AC81-CAD7-4560-9DF3-E03161190B6D}"/>
              </a:ext>
            </a:extLst>
          </p:cNvPr>
          <p:cNvSpPr txBox="1"/>
          <p:nvPr/>
        </p:nvSpPr>
        <p:spPr>
          <a:xfrm>
            <a:off x="1816561" y="2494736"/>
            <a:ext cx="102624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/กอ/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4A0E63B5-DEBF-4E38-91AB-2E478397AD20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92E98D20-3AB2-4368-B5A2-9098516D7425}"/>
              </a:ext>
            </a:extLst>
          </p:cNvPr>
          <p:cNvSpPr txBox="1"/>
          <p:nvPr/>
        </p:nvSpPr>
        <p:spPr>
          <a:xfrm>
            <a:off x="7407523" y="2494736"/>
            <a:ext cx="102143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/ขอ/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9" name="Rectangle: Rounded Corners 168">
            <a:extLst>
              <a:ext uri="{FF2B5EF4-FFF2-40B4-BE49-F238E27FC236}">
                <a16:creationId xmlns:a16="http://schemas.microsoft.com/office/drawing/2014/main" id="{D1861C37-A070-411D-8ED2-E8D83FC61ECD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112753E1-BEEC-4A13-9534-FB69C97A15ED}"/>
              </a:ext>
            </a:extLst>
          </p:cNvPr>
          <p:cNvSpPr txBox="1"/>
          <p:nvPr/>
        </p:nvSpPr>
        <p:spPr>
          <a:xfrm>
            <a:off x="1818965" y="5420481"/>
            <a:ext cx="102143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/ขอ/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AD669C1C-9E5F-428E-9608-B4182D189E3B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DF362789-D88C-4225-AFB0-F4EDE089C06E}"/>
              </a:ext>
            </a:extLst>
          </p:cNvPr>
          <p:cNvSpPr txBox="1"/>
          <p:nvPr/>
        </p:nvSpPr>
        <p:spPr>
          <a:xfrm>
            <a:off x="7402715" y="5420481"/>
            <a:ext cx="103105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/คอ/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A67E7AA4-4C0E-4FB4-8BF6-807C44FD3B9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409" y="504497"/>
            <a:ext cx="3783724" cy="2128344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379D5A3-28B6-4948-A5E3-63F5E5B4FB4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7586" y="3422534"/>
            <a:ext cx="1828800" cy="2123768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BEF75DB-BC9F-459D-8056-D165E62F558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2215" y="3447393"/>
            <a:ext cx="3858463" cy="2170386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254EA63-8B6B-4A9D-9F6E-A63513F811C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35" y="555735"/>
            <a:ext cx="3804744" cy="2140168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F650DFC7-B10A-46EA-918F-FD08029D008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5867" y="2614862"/>
            <a:ext cx="385761" cy="426367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FCE5EE9D-050E-49A3-A25D-5D60BCB105A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8947" y="2612092"/>
            <a:ext cx="366776" cy="432713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AB5323AE-FBC2-4E17-95CF-B65CC8A32BB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215" y="5708632"/>
            <a:ext cx="651669" cy="257545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0204F049-7E54-49CB-B4B3-88C9C1A306DF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142" y="5705921"/>
            <a:ext cx="851692" cy="262671"/>
          </a:xfrm>
          <a:prstGeom prst="rect">
            <a:avLst/>
          </a:prstGeom>
        </p:spPr>
      </p:pic>
      <p:pic>
        <p:nvPicPr>
          <p:cNvPr id="30" name="Picture 29">
            <a:hlinkClick r:id="rId21" action="ppaction://hlinksldjump"/>
            <a:extLst>
              <a:ext uri="{FF2B5EF4-FFF2-40B4-BE49-F238E27FC236}">
                <a16:creationId xmlns:a16="http://schemas.microsoft.com/office/drawing/2014/main" id="{EEBFFD22-B4B4-4485-AB0A-8B4FE346F8C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4" name="Au1">
            <a:extLst>
              <a:ext uri="{FF2B5EF4-FFF2-40B4-BE49-F238E27FC236}">
                <a16:creationId xmlns:a16="http://schemas.microsoft.com/office/drawing/2014/main" id="{07F97D5F-23EF-48D9-BE48-30947213D6C2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9" name="Au2">
            <a:extLst>
              <a:ext uri="{FF2B5EF4-FFF2-40B4-BE49-F238E27FC236}">
                <a16:creationId xmlns:a16="http://schemas.microsoft.com/office/drawing/2014/main" id="{BDC6FC25-70A1-43F7-A32C-A159A1439CCE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40" name="Au3">
            <a:extLst>
              <a:ext uri="{FF2B5EF4-FFF2-40B4-BE49-F238E27FC236}">
                <a16:creationId xmlns:a16="http://schemas.microsoft.com/office/drawing/2014/main" id="{AB1A1F10-6FCD-4D82-809F-DFCD5ABE1634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41" name="Au4">
            <a:extLst>
              <a:ext uri="{FF2B5EF4-FFF2-40B4-BE49-F238E27FC236}">
                <a16:creationId xmlns:a16="http://schemas.microsoft.com/office/drawing/2014/main" id="{874FBA20-89F0-42C4-B6D3-AA539CCE7E12}"/>
              </a:ext>
            </a:extLst>
          </p:cNvPr>
          <p:cNvPicPr preferRelativeResize="0">
            <a:picLocks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7" name="ก">
            <a:hlinkClick r:id="" action="ppaction://media"/>
            <a:extLst>
              <a:ext uri="{FF2B5EF4-FFF2-40B4-BE49-F238E27FC236}">
                <a16:creationId xmlns:a16="http://schemas.microsoft.com/office/drawing/2014/main" id="{2C29E831-B3D3-43EE-A528-6410700D4F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087546" y="143763"/>
            <a:ext cx="609600" cy="609600"/>
          </a:xfrm>
          <a:prstGeom prst="rect">
            <a:avLst/>
          </a:prstGeom>
        </p:spPr>
      </p:pic>
      <p:pic>
        <p:nvPicPr>
          <p:cNvPr id="8" name="ข">
            <a:hlinkClick r:id="" action="ppaction://media"/>
            <a:extLst>
              <a:ext uri="{FF2B5EF4-FFF2-40B4-BE49-F238E27FC236}">
                <a16:creationId xmlns:a16="http://schemas.microsoft.com/office/drawing/2014/main" id="{73CC2CCE-DD89-4C8F-BD3D-5579E3C0406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087546" y="959069"/>
            <a:ext cx="609600" cy="609600"/>
          </a:xfrm>
          <a:prstGeom prst="rect">
            <a:avLst/>
          </a:prstGeom>
        </p:spPr>
      </p:pic>
      <p:pic>
        <p:nvPicPr>
          <p:cNvPr id="9" name="ฃ">
            <a:hlinkClick r:id="" action="ppaction://media"/>
            <a:extLst>
              <a:ext uri="{FF2B5EF4-FFF2-40B4-BE49-F238E27FC236}">
                <a16:creationId xmlns:a16="http://schemas.microsoft.com/office/drawing/2014/main" id="{84A3DF84-84FA-42E2-A4A7-D7CE8BD2A19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087546" y="1774375"/>
            <a:ext cx="609600" cy="609600"/>
          </a:xfrm>
          <a:prstGeom prst="rect">
            <a:avLst/>
          </a:prstGeom>
        </p:spPr>
      </p:pic>
      <p:pic>
        <p:nvPicPr>
          <p:cNvPr id="10" name="ค">
            <a:hlinkClick r:id="" action="ppaction://media"/>
            <a:extLst>
              <a:ext uri="{FF2B5EF4-FFF2-40B4-BE49-F238E27FC236}">
                <a16:creationId xmlns:a16="http://schemas.microsoft.com/office/drawing/2014/main" id="{99F3F6E3-35E2-4613-BACB-21529C51CF6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087546" y="2631623"/>
            <a:ext cx="609600" cy="6096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621FF46-E176-41C9-BE85-B4BDED66750A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613" y="922877"/>
            <a:ext cx="1376862" cy="141960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1FC1284-AA80-4BB0-848F-0701E00DE9C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731" y="982448"/>
            <a:ext cx="1056868" cy="124822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446A5CE-CC1A-4D1A-94AB-9E2259B9654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18" y="3907726"/>
            <a:ext cx="1817578" cy="129908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3ABF10-0C47-43A3-B321-2CC5AAA40650}"/>
              </a:ext>
            </a:extLst>
          </p:cNvPr>
          <p:cNvPicPr>
            <a:picLocks noChangeAspect="1"/>
          </p:cNvPicPr>
          <p:nvPr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0" t="16545" r="20607" b="17409"/>
          <a:stretch/>
        </p:blipFill>
        <p:spPr>
          <a:xfrm>
            <a:off x="2979420" y="3604260"/>
            <a:ext cx="2895600" cy="182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92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0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0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AADB3CE-7C07-4FB3-920E-FE0A6FA64F5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69CB85B-0D6D-4DC6-BC13-B06B309935BF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300BA61-0B35-462D-8D4D-7C0DCF9A94D9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A8BCA5FA-4B5D-4329-9545-12E69493937F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8B302C8-B0FE-4E28-A6B8-A8761A605B1C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6" name="Picture 8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497388A-EFB4-4A07-A246-25E795F71C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84C7DDE-3A16-483D-9554-53277A673BD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6B642DCF-D7DB-4E7D-B557-E63EA741E747}"/>
              </a:ext>
            </a:extLst>
          </p:cNvPr>
          <p:cNvSpPr txBox="1"/>
          <p:nvPr/>
        </p:nvSpPr>
        <p:spPr>
          <a:xfrm>
            <a:off x="1814157" y="2494736"/>
            <a:ext cx="103105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/คอ/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FDF4747-094C-4BE5-82AB-FC3B319B6FFD}"/>
              </a:ext>
            </a:extLst>
          </p:cNvPr>
          <p:cNvSpPr txBox="1"/>
          <p:nvPr/>
        </p:nvSpPr>
        <p:spPr>
          <a:xfrm>
            <a:off x="7402715" y="2494736"/>
            <a:ext cx="103105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/คอ/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C63748DB-13A4-4B6E-B34F-E29411862D74}"/>
              </a:ext>
            </a:extLst>
          </p:cNvPr>
          <p:cNvSpPr txBox="1"/>
          <p:nvPr/>
        </p:nvSpPr>
        <p:spPr>
          <a:xfrm>
            <a:off x="1845415" y="5420481"/>
            <a:ext cx="96853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/งอ/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FD8A282-1B6D-455F-840B-E302F22D4EFE}"/>
              </a:ext>
            </a:extLst>
          </p:cNvPr>
          <p:cNvSpPr txBox="1"/>
          <p:nvPr/>
        </p:nvSpPr>
        <p:spPr>
          <a:xfrm>
            <a:off x="7410730" y="5420481"/>
            <a:ext cx="101502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/จอ/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9452287D-E843-4588-97B1-C4208E67BC0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6783" y="501138"/>
            <a:ext cx="1873251" cy="217538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F5D8D786-D5AA-4C9F-B931-1ABDB059B68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4106" y="457200"/>
            <a:ext cx="1946627" cy="2260599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0C74580E-0F83-466F-95CD-5249EDFC1D3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5402" y="3447435"/>
            <a:ext cx="1854200" cy="2153265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802EBA3D-9325-462F-819F-D84D7DB90AF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5528" y="3467508"/>
            <a:ext cx="1847850" cy="2145891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741BDD5F-DA76-4175-8ECF-EFF360F86B8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067" y="2636837"/>
            <a:ext cx="830634" cy="402981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3CA9661C-7FFB-4216-B13F-872C677A3B8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8650" y="5712582"/>
            <a:ext cx="144724" cy="40603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B59AD875-0909-4267-A566-E516EF1E2C7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3215" y="2779872"/>
            <a:ext cx="467435" cy="260985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67711634-62BC-4AD4-8D22-450D2E03CAB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2445" y="5709762"/>
            <a:ext cx="652017" cy="260031"/>
          </a:xfrm>
          <a:prstGeom prst="rect">
            <a:avLst/>
          </a:prstGeom>
        </p:spPr>
      </p:pic>
      <p:pic>
        <p:nvPicPr>
          <p:cNvPr id="32" name="Picture 31">
            <a:hlinkClick r:id="rId20" action="ppaction://hlinksldjump"/>
            <a:extLst>
              <a:ext uri="{FF2B5EF4-FFF2-40B4-BE49-F238E27FC236}">
                <a16:creationId xmlns:a16="http://schemas.microsoft.com/office/drawing/2014/main" id="{22020018-10AD-42A0-96C8-1E1A73226A5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41" name="Au1">
            <a:extLst>
              <a:ext uri="{FF2B5EF4-FFF2-40B4-BE49-F238E27FC236}">
                <a16:creationId xmlns:a16="http://schemas.microsoft.com/office/drawing/2014/main" id="{2E8EE591-35D9-49E8-9989-8DDA37A419A7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42" name="Au2">
            <a:extLst>
              <a:ext uri="{FF2B5EF4-FFF2-40B4-BE49-F238E27FC236}">
                <a16:creationId xmlns:a16="http://schemas.microsoft.com/office/drawing/2014/main" id="{37A3D91F-B9EC-45DC-BD63-7F08B6B4A8C3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43" name="Au3">
            <a:extLst>
              <a:ext uri="{FF2B5EF4-FFF2-40B4-BE49-F238E27FC236}">
                <a16:creationId xmlns:a16="http://schemas.microsoft.com/office/drawing/2014/main" id="{E6CBC05F-CE52-4B4F-9A99-664E41E6C2FA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44" name="Au4">
            <a:extLst>
              <a:ext uri="{FF2B5EF4-FFF2-40B4-BE49-F238E27FC236}">
                <a16:creationId xmlns:a16="http://schemas.microsoft.com/office/drawing/2014/main" id="{A994C31F-39C4-4231-B8B5-8200E23D803E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ฅ">
            <a:hlinkClick r:id="" action="ppaction://media"/>
            <a:extLst>
              <a:ext uri="{FF2B5EF4-FFF2-40B4-BE49-F238E27FC236}">
                <a16:creationId xmlns:a16="http://schemas.microsoft.com/office/drawing/2014/main" id="{5EDE0F06-8AB6-4D18-93C1-259F386C4A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12975" y="274448"/>
            <a:ext cx="609600" cy="609600"/>
          </a:xfrm>
          <a:prstGeom prst="rect">
            <a:avLst/>
          </a:prstGeom>
        </p:spPr>
      </p:pic>
      <p:pic>
        <p:nvPicPr>
          <p:cNvPr id="3" name="ฆ">
            <a:hlinkClick r:id="" action="ppaction://media"/>
            <a:extLst>
              <a:ext uri="{FF2B5EF4-FFF2-40B4-BE49-F238E27FC236}">
                <a16:creationId xmlns:a16="http://schemas.microsoft.com/office/drawing/2014/main" id="{51D27276-4247-4667-AD80-6647EAFF1DF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12975" y="1200202"/>
            <a:ext cx="609600" cy="609600"/>
          </a:xfrm>
          <a:prstGeom prst="rect">
            <a:avLst/>
          </a:prstGeom>
        </p:spPr>
      </p:pic>
      <p:pic>
        <p:nvPicPr>
          <p:cNvPr id="5" name="ง">
            <a:hlinkClick r:id="" action="ppaction://media"/>
            <a:extLst>
              <a:ext uri="{FF2B5EF4-FFF2-40B4-BE49-F238E27FC236}">
                <a16:creationId xmlns:a16="http://schemas.microsoft.com/office/drawing/2014/main" id="{1027B9DE-4CD7-44C0-9262-43C1224D17E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12975" y="2125956"/>
            <a:ext cx="609600" cy="609600"/>
          </a:xfrm>
          <a:prstGeom prst="rect">
            <a:avLst/>
          </a:prstGeom>
        </p:spPr>
      </p:pic>
      <p:pic>
        <p:nvPicPr>
          <p:cNvPr id="6" name="จ">
            <a:hlinkClick r:id="" action="ppaction://media"/>
            <a:extLst>
              <a:ext uri="{FF2B5EF4-FFF2-40B4-BE49-F238E27FC236}">
                <a16:creationId xmlns:a16="http://schemas.microsoft.com/office/drawing/2014/main" id="{9232C1F2-1CF9-4A57-B51B-8A067D223D98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212975" y="3051710"/>
            <a:ext cx="609600" cy="6096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9F643E2-379D-4E99-8182-056238D8038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883" y="883640"/>
            <a:ext cx="1077595" cy="145385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74EDF58-28E8-4C9A-8634-4B3E9C42AE2A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102" y="3887028"/>
            <a:ext cx="1189736" cy="129190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B5A0791-6CDB-4D92-8165-0F114DFCF8B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697" y="3833142"/>
            <a:ext cx="1759650" cy="1397469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302157F-1A16-4D50-BEC6-9FD084C890D2}"/>
              </a:ext>
            </a:extLst>
          </p:cNvPr>
          <p:cNvPicPr>
            <a:picLocks noChangeAspect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6" t="15600" r="18484" b="21613"/>
          <a:stretch/>
        </p:blipFill>
        <p:spPr>
          <a:xfrm>
            <a:off x="3017520" y="800100"/>
            <a:ext cx="2895600" cy="16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80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0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4B852418-BC06-40FF-9CE0-ABEEE668422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F5B9828-C10D-4753-9F0F-77A6D6FEC310}"/>
              </a:ext>
            </a:extLst>
          </p:cNvPr>
          <p:cNvSpPr/>
          <p:nvPr/>
        </p:nvSpPr>
        <p:spPr>
          <a:xfrm>
            <a:off x="613787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2B12C23C-D887-4744-9240-276EE917456A}"/>
              </a:ext>
            </a:extLst>
          </p:cNvPr>
          <p:cNvSpPr/>
          <p:nvPr/>
        </p:nvSpPr>
        <p:spPr>
          <a:xfrm>
            <a:off x="6202345" y="572576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C3059AD-C687-4DA4-879A-BF44C94400C7}"/>
              </a:ext>
            </a:extLst>
          </p:cNvPr>
          <p:cNvSpPr/>
          <p:nvPr/>
        </p:nvSpPr>
        <p:spPr>
          <a:xfrm>
            <a:off x="613787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3CF0B2A-F698-4102-A8D6-2867E4D4EAC2}"/>
              </a:ext>
            </a:extLst>
          </p:cNvPr>
          <p:cNvSpPr/>
          <p:nvPr/>
        </p:nvSpPr>
        <p:spPr>
          <a:xfrm>
            <a:off x="6202345" y="3498321"/>
            <a:ext cx="5375868" cy="2733151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52C1A8C-D253-4096-BCDA-D4C3DD8CBA0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5C7415D-7B45-46F6-B60A-F03761BCA51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150BF1CA-0D77-4C48-A267-02A76874962F}"/>
              </a:ext>
            </a:extLst>
          </p:cNvPr>
          <p:cNvSpPr txBox="1"/>
          <p:nvPr/>
        </p:nvSpPr>
        <p:spPr>
          <a:xfrm>
            <a:off x="1818965" y="2494736"/>
            <a:ext cx="102143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/ฉอ/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AFD3742-1F7F-4421-96E9-40E5C2481B9C}"/>
              </a:ext>
            </a:extLst>
          </p:cNvPr>
          <p:cNvSpPr txBox="1"/>
          <p:nvPr/>
        </p:nvSpPr>
        <p:spPr>
          <a:xfrm>
            <a:off x="7406722" y="2494736"/>
            <a:ext cx="102303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/ชอ/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183DC89-E3C0-46B3-B782-B4FCDDCF4334}"/>
              </a:ext>
            </a:extLst>
          </p:cNvPr>
          <p:cNvSpPr txBox="1"/>
          <p:nvPr/>
        </p:nvSpPr>
        <p:spPr>
          <a:xfrm>
            <a:off x="1816561" y="5420481"/>
            <a:ext cx="102624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/ซอ/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642743F-F815-43FC-8291-E7FAC7B567FD}"/>
              </a:ext>
            </a:extLst>
          </p:cNvPr>
          <p:cNvSpPr txBox="1"/>
          <p:nvPr/>
        </p:nvSpPr>
        <p:spPr>
          <a:xfrm>
            <a:off x="7406722" y="5420481"/>
            <a:ext cx="102303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5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/ชอ/</a:t>
            </a:r>
            <a:endParaRPr lang="en-US" sz="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8B8138FD-74C7-4781-BC09-B3330E0C1EE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544" y="529711"/>
            <a:ext cx="1873250" cy="2175387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9DD158C1-CABB-4D6F-819E-FA3D790336F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170" y="562274"/>
            <a:ext cx="1835150" cy="2131142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F33778F-027D-4EB7-BEAE-8F124C54847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297" y="3488468"/>
            <a:ext cx="3757789" cy="2113756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3D5EAC33-8D82-4ADD-BA2B-BA8F97F2ED6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234" y="3329432"/>
            <a:ext cx="2247900" cy="22479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04F14A5A-D3AC-48DC-9D2A-6334600458C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733" y="2522955"/>
            <a:ext cx="381175" cy="517901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C0D3F1DD-F652-4D08-BE7E-A938897FA6B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0106" y="2623765"/>
            <a:ext cx="582375" cy="419473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72202AFF-0E5B-4DF0-B40E-454A723FF096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7772" y="5548170"/>
            <a:ext cx="379678" cy="420504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E9D96BEA-586F-44D0-9526-FE8385BA5EE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5312" y="5710237"/>
            <a:ext cx="616843" cy="256699"/>
          </a:xfrm>
          <a:prstGeom prst="rect">
            <a:avLst/>
          </a:prstGeom>
        </p:spPr>
      </p:pic>
      <p:pic>
        <p:nvPicPr>
          <p:cNvPr id="30" name="Picture 29">
            <a:hlinkClick r:id="rId20" action="ppaction://hlinksldjump"/>
            <a:extLst>
              <a:ext uri="{FF2B5EF4-FFF2-40B4-BE49-F238E27FC236}">
                <a16:creationId xmlns:a16="http://schemas.microsoft.com/office/drawing/2014/main" id="{46A80249-A05D-41D7-9AB2-EA6D708A7E4A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36" y="6215151"/>
            <a:ext cx="1110938" cy="487030"/>
          </a:xfrm>
          <a:prstGeom prst="rect">
            <a:avLst/>
          </a:prstGeom>
        </p:spPr>
      </p:pic>
      <p:pic>
        <p:nvPicPr>
          <p:cNvPr id="31" name="Au1">
            <a:extLst>
              <a:ext uri="{FF2B5EF4-FFF2-40B4-BE49-F238E27FC236}">
                <a16:creationId xmlns:a16="http://schemas.microsoft.com/office/drawing/2014/main" id="{EBFFF43F-0077-46F5-B56B-048478641E39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2631623"/>
            <a:ext cx="493776" cy="484632"/>
          </a:xfrm>
          <a:prstGeom prst="rect">
            <a:avLst/>
          </a:prstGeom>
        </p:spPr>
      </p:pic>
      <p:pic>
        <p:nvPicPr>
          <p:cNvPr id="32" name="Au2">
            <a:extLst>
              <a:ext uri="{FF2B5EF4-FFF2-40B4-BE49-F238E27FC236}">
                <a16:creationId xmlns:a16="http://schemas.microsoft.com/office/drawing/2014/main" id="{5ADF47B1-C2D0-48C4-BBA1-2080B62922FC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2631623"/>
            <a:ext cx="493776" cy="484632"/>
          </a:xfrm>
          <a:prstGeom prst="rect">
            <a:avLst/>
          </a:prstGeom>
        </p:spPr>
      </p:pic>
      <p:pic>
        <p:nvPicPr>
          <p:cNvPr id="33" name="Au3">
            <a:extLst>
              <a:ext uri="{FF2B5EF4-FFF2-40B4-BE49-F238E27FC236}">
                <a16:creationId xmlns:a16="http://schemas.microsoft.com/office/drawing/2014/main" id="{748DB8CB-E974-4A2D-9D29-7D3F7E9D2EF7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2" y="5546302"/>
            <a:ext cx="493776" cy="484632"/>
          </a:xfrm>
          <a:prstGeom prst="rect">
            <a:avLst/>
          </a:prstGeom>
        </p:spPr>
      </p:pic>
      <p:pic>
        <p:nvPicPr>
          <p:cNvPr id="34" name="Au4">
            <a:extLst>
              <a:ext uri="{FF2B5EF4-FFF2-40B4-BE49-F238E27FC236}">
                <a16:creationId xmlns:a16="http://schemas.microsoft.com/office/drawing/2014/main" id="{CBC756F8-0797-432E-A4CA-ED228E5A60F7}"/>
              </a:ext>
            </a:extLst>
          </p:cNvPr>
          <p:cNvPicPr preferRelativeResize="0">
            <a:picLocks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112" y="5546302"/>
            <a:ext cx="493776" cy="484632"/>
          </a:xfrm>
          <a:prstGeom prst="rect">
            <a:avLst/>
          </a:prstGeom>
        </p:spPr>
      </p:pic>
      <p:pic>
        <p:nvPicPr>
          <p:cNvPr id="2" name="ฉ">
            <a:hlinkClick r:id="" action="ppaction://media"/>
            <a:extLst>
              <a:ext uri="{FF2B5EF4-FFF2-40B4-BE49-F238E27FC236}">
                <a16:creationId xmlns:a16="http://schemas.microsoft.com/office/drawing/2014/main" id="{61E0808B-09F2-47CC-99EF-671E736C40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95664" y="257474"/>
            <a:ext cx="609600" cy="609600"/>
          </a:xfrm>
          <a:prstGeom prst="rect">
            <a:avLst/>
          </a:prstGeom>
        </p:spPr>
      </p:pic>
      <p:pic>
        <p:nvPicPr>
          <p:cNvPr id="3" name="ช">
            <a:hlinkClick r:id="" action="ppaction://media"/>
            <a:extLst>
              <a:ext uri="{FF2B5EF4-FFF2-40B4-BE49-F238E27FC236}">
                <a16:creationId xmlns:a16="http://schemas.microsoft.com/office/drawing/2014/main" id="{30F1707F-E8C9-4C96-94AB-CBBA9475275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02309" y="1140368"/>
            <a:ext cx="609600" cy="609600"/>
          </a:xfrm>
          <a:prstGeom prst="rect">
            <a:avLst/>
          </a:prstGeom>
        </p:spPr>
      </p:pic>
      <p:pic>
        <p:nvPicPr>
          <p:cNvPr id="4" name="ซ">
            <a:hlinkClick r:id="" action="ppaction://media"/>
            <a:extLst>
              <a:ext uri="{FF2B5EF4-FFF2-40B4-BE49-F238E27FC236}">
                <a16:creationId xmlns:a16="http://schemas.microsoft.com/office/drawing/2014/main" id="{3CDFFFA9-D94C-49C8-A61A-76CA8652A11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89268" y="2023262"/>
            <a:ext cx="609600" cy="609600"/>
          </a:xfrm>
          <a:prstGeom prst="rect">
            <a:avLst/>
          </a:prstGeom>
        </p:spPr>
      </p:pic>
      <p:pic>
        <p:nvPicPr>
          <p:cNvPr id="5" name="ฌ">
            <a:hlinkClick r:id="" action="ppaction://media"/>
            <a:extLst>
              <a:ext uri="{FF2B5EF4-FFF2-40B4-BE49-F238E27FC236}">
                <a16:creationId xmlns:a16="http://schemas.microsoft.com/office/drawing/2014/main" id="{F95876FA-5BA6-4EDB-A52C-406238CD5118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89268" y="2906156"/>
            <a:ext cx="609600" cy="6096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B35D087-EDE1-4979-9526-DA105E208F8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174" y="1140368"/>
            <a:ext cx="1489175" cy="101103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7D271C1-3B11-415D-947C-2517F2BB4F4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697" y="845223"/>
            <a:ext cx="1560443" cy="146965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93748AD-1DCE-4821-B630-DEB2CD1B5FF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730" y="3829464"/>
            <a:ext cx="1365165" cy="127519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AF9ADBF-733C-4CB2-9DA0-6EC4CE7D1D55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268" y="3794113"/>
            <a:ext cx="1490871" cy="143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3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1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1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12458</TotalTime>
  <Words>2216</Words>
  <Application>Microsoft Office PowerPoint</Application>
  <PresentationFormat>Widescreen</PresentationFormat>
  <Paragraphs>398</Paragraphs>
  <Slides>60</Slides>
  <Notes>40</Notes>
  <HiddenSlides>19</HiddenSlides>
  <MMClips>110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8" baseType="lpstr">
      <vt:lpstr>Calibri</vt:lpstr>
      <vt:lpstr>Mali</vt:lpstr>
      <vt:lpstr>Arial</vt:lpstr>
      <vt:lpstr>TH Sarabun New</vt:lpstr>
      <vt:lpstr>Cordia New</vt:lpstr>
      <vt:lpstr>Times New Roman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Sudarat Sangkapinyo</dc:creator>
  <cp:lastModifiedBy>Sudarat Sangkapinyo</cp:lastModifiedBy>
  <cp:revision>786</cp:revision>
  <dcterms:created xsi:type="dcterms:W3CDTF">2023-06-14T03:16:29Z</dcterms:created>
  <dcterms:modified xsi:type="dcterms:W3CDTF">2023-10-18T02:17:58Z</dcterms:modified>
</cp:coreProperties>
</file>