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30" r:id="rId2"/>
    <p:sldId id="370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13" r:id="rId19"/>
    <p:sldId id="381" r:id="rId20"/>
    <p:sldId id="372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  <p:sldId id="304" r:id="rId30"/>
  </p:sldIdLst>
  <p:sldSz cx="13322300" cy="7470775"/>
  <p:notesSz cx="6797675" cy="9926638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ordia New" panose="020B0304020202020204" pitchFamily="34" charset="-34"/>
      <p:regular r:id="rId37"/>
      <p:bold r:id="rId38"/>
      <p:italic r:id="rId39"/>
      <p:boldItalic r:id="rId40"/>
    </p:embeddedFont>
    <p:embeddedFont>
      <p:font typeface="TH Sarabun New" panose="020B0500040200020003" pitchFamily="34" charset="-34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4086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8171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2257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6343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70428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64514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8600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52685" algn="l" defTabSz="118817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3">
          <p15:clr>
            <a:srgbClr val="A4A3A4"/>
          </p15:clr>
        </p15:guide>
        <p15:guide id="2" pos="41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15"/>
    <a:srgbClr val="F7F1EC"/>
    <a:srgbClr val="00A652"/>
    <a:srgbClr val="D5FFEA"/>
    <a:srgbClr val="ED1B24"/>
    <a:srgbClr val="FCD8DA"/>
    <a:srgbClr val="C7A993"/>
    <a:srgbClr val="B48D70"/>
    <a:srgbClr val="CBCBCB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3" autoAdjust="0"/>
    <p:restoredTop sz="89926" autoAdjust="0"/>
  </p:normalViewPr>
  <p:slideViewPr>
    <p:cSldViewPr>
      <p:cViewPr>
        <p:scale>
          <a:sx n="100" d="100"/>
          <a:sy n="100" d="100"/>
        </p:scale>
        <p:origin x="672" y="-174"/>
      </p:cViewPr>
      <p:guideLst>
        <p:guide orient="horz" pos="2353"/>
        <p:guide pos="41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BCFAF-8D5E-4587-87B8-F0A49A249707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297EA0-0267-4BD7-9893-567C01DCF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5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F5EAE-CDE0-4872-BE77-6F2C10FA9492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4538"/>
            <a:ext cx="66357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85388-2963-4862-A693-C9433B1736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8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4086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8171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2257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6343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70428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64514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8600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52685" algn="l" defTabSz="118817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46030-532A-4E4B-8D5A-D354DC0D109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63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จากนั้นให้นักเรียนชี้ที่ขาของตนเองพร้อมสะกดคำว่า ขา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72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จากนั้นให้นักเรียนชี้ที่เท้าของตนเองพร้อมสะกดคำว่า เท้า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23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คุณครูคลิกที่ไอคอนลำโพงให้นักเรียนฟัง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จากนั้นคุณครูให้นักเรียนสำรวจตนเองว่าเหมือนหรือแตกต่างจากสิ่งที่ฟังอย่างไรบ้าง โดย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ครูสรุปว่า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แม้เราจะเหมือนหรือแตกต่างจากเพื่อน แต่เราก็สามารถอยู่ร่วมกันได้ โดยเราควรยอมรับในความแตกต่างของผู้อื่น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ไม่ล้อเลียนกัน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6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คุณครูคลิกที่ไอคอนลำโพงให้นักเรียนฟัง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จากนั้นคุณครูให้นักเรียนร่วมกันบอกข้อคิดจากนิทานที่ฟังโดย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ครูสรุปว่า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แม้เราจะเหมือนหรือแตกต่างจากเพื่อน แต่เราก็สามารถอยู่ร่วมกันได้ โดยเราควรยอมรับในความแตกต่างของผู้อื่น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ไม่ล้อเลียนกัน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58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54139-7B89-46F8-A75C-8093C3F2278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41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384046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409430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74034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765287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725693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คุณครูคลิกที่ไอคอนลำโพงเพื่อให้นักเรียนฟังเสียง แล้วอ่านออกเสียงตามทีละวรรค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จากนั้นอ่านเองจนอ่านได้คล่องพร้อมทำท่าทางประกอบตามชอบ เช่น ตบมือ เอียงไหล่ซ้าย-ขวา ยกมือซ้าย-ขวา สลับกัน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101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898985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1694659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26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6432112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27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980620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 txBox="1"/>
          <p:nvPr/>
        </p:nvSpPr>
        <p:spPr>
          <a:xfrm>
            <a:off x="3884609" y="8685207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3177" tIns="46589" rIns="93177" bIns="46589" anchor="b" anchorCtr="0" compatLnSpc="1"/>
          <a:lstStyle/>
          <a:p>
            <a:pPr algn="r" defTabSz="931774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8627D65-1B76-4933-84BE-FA6175666090}" type="slidenum">
              <a:pPr algn="r" defTabSz="931774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28</a:t>
            </a:fld>
            <a:endParaRPr lang="th-TH" sz="1200">
              <a:solidFill>
                <a:srgbClr val="000000"/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416294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เด็กผู้ชายอ่านตามของภูผา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เด็กผู้หญิงอ่านตามของฟ้าใส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แล้วอ่านเองจนอ่านได้คล่อง จากนั้นให้นักเรียนพูดแนะนำตัวตามภูผาหรือฟ้าใส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95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คุณครูให้นักเรียนดูภาพ จากนั้นคลิกที่ไอคอนลำโพงเพื่อฟังเสียงแล้วให้นักเรียนอ่านออกเสียงตาม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ว่าคนเรามีอวัยวะอะไรบ้าง แล้วให้นักเรียนร่วมกันบอกว่า ตนเองเหมือนหรือต่างจากเพื่อนในภาพอย่างไรบ้าง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22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</a:t>
            </a:r>
            <a:r>
              <a:rPr lang="th-TH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จนอ่านเองได้คล่อง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จากนั้นให้นักเรียนชี้ที่ตาของตนเองพร้อมสะกดคำว่า ตา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798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จากนั้นให้นักเรียนชี้ที่หูของตนเองพร้อมสะกดคำว่า หู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79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จากนั้นให้นักเรียนชี้ที่ปากของตนเองพร้อมสะกดคำว่า ปาก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69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จากนั้นให้นักเรียนชี้ที่แขนของตนเองพร้อมสะกดคำว่า แขน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178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</a:t>
            </a:r>
            <a:r>
              <a:rPr lang="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คุณครูคลิกที่ไอคอนลำโพงเพื่อฟังเสียงแล้วให้นักเรียนอ่านออกเสียงตามจนอ่านเองได้คล่อง จากนั้นให้นักเรียนชี้ที่มือของตนเองพร้อมสะกดคำว่า มือ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B85388-2963-4862-A693-C9433B1736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9173" y="2320783"/>
            <a:ext cx="11323955" cy="160137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8345" y="4233439"/>
            <a:ext cx="9325610" cy="19091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4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8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82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76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70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64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5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52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8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6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58667" y="299178"/>
            <a:ext cx="2997518" cy="63743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115" y="299178"/>
            <a:ext cx="8770514" cy="63743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9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1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370" y="4800665"/>
            <a:ext cx="11323955" cy="1483779"/>
          </a:xfrm>
        </p:spPr>
        <p:txBody>
          <a:bodyPr anchor="t"/>
          <a:lstStyle>
            <a:lvl1pPr algn="l">
              <a:defRPr sz="5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2370" y="3166434"/>
            <a:ext cx="11323955" cy="1634231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9408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8817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8225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763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704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645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586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526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10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115" y="1743181"/>
            <a:ext cx="5884016" cy="49303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2169" y="1743181"/>
            <a:ext cx="5884016" cy="493036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1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115" y="1672278"/>
            <a:ext cx="5886329" cy="69692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4086" indent="0">
              <a:buNone/>
              <a:defRPr sz="2600" b="1"/>
            </a:lvl2pPr>
            <a:lvl3pPr marL="1188171" indent="0">
              <a:buNone/>
              <a:defRPr sz="2300" b="1"/>
            </a:lvl3pPr>
            <a:lvl4pPr marL="1782257" indent="0">
              <a:buNone/>
              <a:defRPr sz="2100" b="1"/>
            </a:lvl4pPr>
            <a:lvl5pPr marL="2376343" indent="0">
              <a:buNone/>
              <a:defRPr sz="2100" b="1"/>
            </a:lvl5pPr>
            <a:lvl6pPr marL="2970428" indent="0">
              <a:buNone/>
              <a:defRPr sz="2100" b="1"/>
            </a:lvl6pPr>
            <a:lvl7pPr marL="3564514" indent="0">
              <a:buNone/>
              <a:defRPr sz="2100" b="1"/>
            </a:lvl7pPr>
            <a:lvl8pPr marL="4158600" indent="0">
              <a:buNone/>
              <a:defRPr sz="2100" b="1"/>
            </a:lvl8pPr>
            <a:lvl9pPr marL="475268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115" y="2369204"/>
            <a:ext cx="5886329" cy="430434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67544" y="1672278"/>
            <a:ext cx="5888642" cy="696926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4086" indent="0">
              <a:buNone/>
              <a:defRPr sz="2600" b="1"/>
            </a:lvl2pPr>
            <a:lvl3pPr marL="1188171" indent="0">
              <a:buNone/>
              <a:defRPr sz="2300" b="1"/>
            </a:lvl3pPr>
            <a:lvl4pPr marL="1782257" indent="0">
              <a:buNone/>
              <a:defRPr sz="2100" b="1"/>
            </a:lvl4pPr>
            <a:lvl5pPr marL="2376343" indent="0">
              <a:buNone/>
              <a:defRPr sz="2100" b="1"/>
            </a:lvl5pPr>
            <a:lvl6pPr marL="2970428" indent="0">
              <a:buNone/>
              <a:defRPr sz="2100" b="1"/>
            </a:lvl6pPr>
            <a:lvl7pPr marL="3564514" indent="0">
              <a:buNone/>
              <a:defRPr sz="2100" b="1"/>
            </a:lvl7pPr>
            <a:lvl8pPr marL="4158600" indent="0">
              <a:buNone/>
              <a:defRPr sz="2100" b="1"/>
            </a:lvl8pPr>
            <a:lvl9pPr marL="475268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67544" y="2369204"/>
            <a:ext cx="5888642" cy="430434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1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9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049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116" y="297448"/>
            <a:ext cx="4382945" cy="126588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8649" y="297448"/>
            <a:ext cx="7447536" cy="6376099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6116" y="1563329"/>
            <a:ext cx="4382945" cy="5110218"/>
          </a:xfrm>
        </p:spPr>
        <p:txBody>
          <a:bodyPr/>
          <a:lstStyle>
            <a:lvl1pPr marL="0" indent="0">
              <a:buNone/>
              <a:defRPr sz="1800"/>
            </a:lvl1pPr>
            <a:lvl2pPr marL="594086" indent="0">
              <a:buNone/>
              <a:defRPr sz="1600"/>
            </a:lvl2pPr>
            <a:lvl3pPr marL="1188171" indent="0">
              <a:buNone/>
              <a:defRPr sz="1300"/>
            </a:lvl3pPr>
            <a:lvl4pPr marL="1782257" indent="0">
              <a:buNone/>
              <a:defRPr sz="1200"/>
            </a:lvl4pPr>
            <a:lvl5pPr marL="2376343" indent="0">
              <a:buNone/>
              <a:defRPr sz="1200"/>
            </a:lvl5pPr>
            <a:lvl6pPr marL="2970428" indent="0">
              <a:buNone/>
              <a:defRPr sz="1200"/>
            </a:lvl6pPr>
            <a:lvl7pPr marL="3564514" indent="0">
              <a:buNone/>
              <a:defRPr sz="1200"/>
            </a:lvl7pPr>
            <a:lvl8pPr marL="4158600" indent="0">
              <a:buNone/>
              <a:defRPr sz="1200"/>
            </a:lvl8pPr>
            <a:lvl9pPr marL="475268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14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264" y="5229543"/>
            <a:ext cx="7993380" cy="61737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11264" y="667528"/>
            <a:ext cx="7993380" cy="4482465"/>
          </a:xfrm>
        </p:spPr>
        <p:txBody>
          <a:bodyPr/>
          <a:lstStyle>
            <a:lvl1pPr marL="0" indent="0">
              <a:buNone/>
              <a:defRPr sz="4200"/>
            </a:lvl1pPr>
            <a:lvl2pPr marL="594086" indent="0">
              <a:buNone/>
              <a:defRPr sz="3600"/>
            </a:lvl2pPr>
            <a:lvl3pPr marL="1188171" indent="0">
              <a:buNone/>
              <a:defRPr sz="3100"/>
            </a:lvl3pPr>
            <a:lvl4pPr marL="1782257" indent="0">
              <a:buNone/>
              <a:defRPr sz="2600"/>
            </a:lvl4pPr>
            <a:lvl5pPr marL="2376343" indent="0">
              <a:buNone/>
              <a:defRPr sz="2600"/>
            </a:lvl5pPr>
            <a:lvl6pPr marL="2970428" indent="0">
              <a:buNone/>
              <a:defRPr sz="2600"/>
            </a:lvl6pPr>
            <a:lvl7pPr marL="3564514" indent="0">
              <a:buNone/>
              <a:defRPr sz="2600"/>
            </a:lvl7pPr>
            <a:lvl8pPr marL="4158600" indent="0">
              <a:buNone/>
              <a:defRPr sz="2600"/>
            </a:lvl8pPr>
            <a:lvl9pPr marL="4752685" indent="0">
              <a:buNone/>
              <a:defRPr sz="2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11264" y="5846920"/>
            <a:ext cx="7993380" cy="876778"/>
          </a:xfrm>
        </p:spPr>
        <p:txBody>
          <a:bodyPr/>
          <a:lstStyle>
            <a:lvl1pPr marL="0" indent="0">
              <a:buNone/>
              <a:defRPr sz="1800"/>
            </a:lvl1pPr>
            <a:lvl2pPr marL="594086" indent="0">
              <a:buNone/>
              <a:defRPr sz="1600"/>
            </a:lvl2pPr>
            <a:lvl3pPr marL="1188171" indent="0">
              <a:buNone/>
              <a:defRPr sz="1300"/>
            </a:lvl3pPr>
            <a:lvl4pPr marL="1782257" indent="0">
              <a:buNone/>
              <a:defRPr sz="1200"/>
            </a:lvl4pPr>
            <a:lvl5pPr marL="2376343" indent="0">
              <a:buNone/>
              <a:defRPr sz="1200"/>
            </a:lvl5pPr>
            <a:lvl6pPr marL="2970428" indent="0">
              <a:buNone/>
              <a:defRPr sz="1200"/>
            </a:lvl6pPr>
            <a:lvl7pPr marL="3564514" indent="0">
              <a:buNone/>
              <a:defRPr sz="1200"/>
            </a:lvl7pPr>
            <a:lvl8pPr marL="4158600" indent="0">
              <a:buNone/>
              <a:defRPr sz="1200"/>
            </a:lvl8pPr>
            <a:lvl9pPr marL="4752685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8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115" y="299177"/>
            <a:ext cx="11990070" cy="1245129"/>
          </a:xfrm>
          <a:prstGeom prst="rect">
            <a:avLst/>
          </a:prstGeom>
        </p:spPr>
        <p:txBody>
          <a:bodyPr vert="horz" lIns="118817" tIns="59409" rIns="118817" bIns="594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115" y="1743181"/>
            <a:ext cx="11990070" cy="4930366"/>
          </a:xfrm>
          <a:prstGeom prst="rect">
            <a:avLst/>
          </a:prstGeom>
        </p:spPr>
        <p:txBody>
          <a:bodyPr vert="horz" lIns="118817" tIns="59409" rIns="118817" bIns="594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115" y="6924302"/>
            <a:ext cx="3108537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BBD2D-176A-46DF-A709-6B67FDB67156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51786" y="6924302"/>
            <a:ext cx="4218728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47648" y="6924302"/>
            <a:ext cx="3108537" cy="397750"/>
          </a:xfrm>
          <a:prstGeom prst="rect">
            <a:avLst/>
          </a:prstGeom>
        </p:spPr>
        <p:txBody>
          <a:bodyPr vert="horz" lIns="118817" tIns="59409" rIns="118817" bIns="594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6B59-DFC6-4FD4-BF75-CA135866D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1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88171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5564" indent="-445564" algn="l" defTabSz="118817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65389" indent="-371304" algn="l" defTabSz="1188171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85214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79300" indent="-297043" algn="l" defTabSz="118817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73386" indent="-297043" algn="l" defTabSz="118817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7471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61557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55643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49728" indent="-297043" algn="l" defTabSz="118817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94086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88171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257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76343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70428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64514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58600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52685" algn="l" defTabSz="118817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5.png"/><Relationship Id="rId18" Type="http://schemas.openxmlformats.org/officeDocument/2006/relationships/image" Target="../media/image25.png"/><Relationship Id="rId3" Type="http://schemas.microsoft.com/office/2007/relationships/media" Target="../media/media20.mp3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" Type="http://schemas.openxmlformats.org/officeDocument/2006/relationships/audio" Target="../media/media19.mp3"/><Relationship Id="rId16" Type="http://schemas.openxmlformats.org/officeDocument/2006/relationships/image" Target="../media/image28.png"/><Relationship Id="rId20" Type="http://schemas.openxmlformats.org/officeDocument/2006/relationships/image" Target="../media/image24.png"/><Relationship Id="rId1" Type="http://schemas.microsoft.com/office/2007/relationships/media" Target="../media/media19.mp3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9.png"/><Relationship Id="rId10" Type="http://schemas.openxmlformats.org/officeDocument/2006/relationships/image" Target="../media/image21.png"/><Relationship Id="rId19" Type="http://schemas.openxmlformats.org/officeDocument/2006/relationships/image" Target="../media/image65.png"/><Relationship Id="rId4" Type="http://schemas.openxmlformats.org/officeDocument/2006/relationships/audio" Target="../media/media20.mp3"/><Relationship Id="rId9" Type="http://schemas.openxmlformats.org/officeDocument/2006/relationships/image" Target="../media/image15.svg"/><Relationship Id="rId14" Type="http://schemas.openxmlformats.org/officeDocument/2006/relationships/image" Target="../media/image76.svg"/><Relationship Id="rId22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8.png"/><Relationship Id="rId18" Type="http://schemas.openxmlformats.org/officeDocument/2006/relationships/image" Target="../media/image79.png"/><Relationship Id="rId3" Type="http://schemas.microsoft.com/office/2007/relationships/media" Target="../media/media22.mp3"/><Relationship Id="rId21" Type="http://schemas.openxmlformats.org/officeDocument/2006/relationships/image" Target="../media/image80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5.png"/><Relationship Id="rId2" Type="http://schemas.openxmlformats.org/officeDocument/2006/relationships/audio" Target="../media/media21.mp3"/><Relationship Id="rId16" Type="http://schemas.openxmlformats.org/officeDocument/2006/relationships/image" Target="../media/image20.png"/><Relationship Id="rId20" Type="http://schemas.openxmlformats.org/officeDocument/2006/relationships/image" Target="../media/image26.png"/><Relationship Id="rId1" Type="http://schemas.microsoft.com/office/2007/relationships/media" Target="../media/media21.mp3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8.png"/><Relationship Id="rId10" Type="http://schemas.openxmlformats.org/officeDocument/2006/relationships/image" Target="../media/image21.png"/><Relationship Id="rId19" Type="http://schemas.openxmlformats.org/officeDocument/2006/relationships/image" Target="../media/image24.png"/><Relationship Id="rId4" Type="http://schemas.openxmlformats.org/officeDocument/2006/relationships/audio" Target="../media/media22.mp3"/><Relationship Id="rId9" Type="http://schemas.openxmlformats.org/officeDocument/2006/relationships/image" Target="../media/image15.svg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1.png"/><Relationship Id="rId18" Type="http://schemas.openxmlformats.org/officeDocument/2006/relationships/image" Target="../media/image25.png"/><Relationship Id="rId3" Type="http://schemas.microsoft.com/office/2007/relationships/media" Target="../media/media24.mp3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" Type="http://schemas.openxmlformats.org/officeDocument/2006/relationships/audio" Target="../media/media23.mp3"/><Relationship Id="rId16" Type="http://schemas.openxmlformats.org/officeDocument/2006/relationships/image" Target="../media/image28.png"/><Relationship Id="rId20" Type="http://schemas.openxmlformats.org/officeDocument/2006/relationships/image" Target="../media/image24.png"/><Relationship Id="rId1" Type="http://schemas.microsoft.com/office/2007/relationships/media" Target="../media/media23.mp3"/><Relationship Id="rId6" Type="http://schemas.openxmlformats.org/officeDocument/2006/relationships/notesSlide" Target="../notesSlides/notesSlide11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9.png"/><Relationship Id="rId10" Type="http://schemas.openxmlformats.org/officeDocument/2006/relationships/image" Target="../media/image21.png"/><Relationship Id="rId19" Type="http://schemas.openxmlformats.org/officeDocument/2006/relationships/image" Target="../media/image65.png"/><Relationship Id="rId4" Type="http://schemas.openxmlformats.org/officeDocument/2006/relationships/audio" Target="../media/media24.mp3"/><Relationship Id="rId9" Type="http://schemas.openxmlformats.org/officeDocument/2006/relationships/image" Target="../media/image15.svg"/><Relationship Id="rId14" Type="http://schemas.openxmlformats.org/officeDocument/2006/relationships/image" Target="../media/image82.svg"/><Relationship Id="rId22" Type="http://schemas.openxmlformats.org/officeDocument/2006/relationships/image" Target="../media/image8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5.png"/><Relationship Id="rId18" Type="http://schemas.openxmlformats.org/officeDocument/2006/relationships/image" Target="../media/image22.svg"/><Relationship Id="rId3" Type="http://schemas.microsoft.com/office/2007/relationships/media" Target="../media/media26.mp3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1.png"/><Relationship Id="rId2" Type="http://schemas.openxmlformats.org/officeDocument/2006/relationships/audio" Target="../media/media25.wav"/><Relationship Id="rId16" Type="http://schemas.openxmlformats.org/officeDocument/2006/relationships/image" Target="../media/image31.svg"/><Relationship Id="rId20" Type="http://schemas.openxmlformats.org/officeDocument/2006/relationships/image" Target="../media/image26.png"/><Relationship Id="rId1" Type="http://schemas.microsoft.com/office/2007/relationships/media" Target="../media/media25.wav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0.png"/><Relationship Id="rId10" Type="http://schemas.openxmlformats.org/officeDocument/2006/relationships/image" Target="../media/image84.png"/><Relationship Id="rId19" Type="http://schemas.openxmlformats.org/officeDocument/2006/relationships/image" Target="../media/image25.png"/><Relationship Id="rId4" Type="http://schemas.openxmlformats.org/officeDocument/2006/relationships/audio" Target="../media/media26.mp3"/><Relationship Id="rId9" Type="http://schemas.openxmlformats.org/officeDocument/2006/relationships/image" Target="../media/image15.svg"/><Relationship Id="rId14" Type="http://schemas.openxmlformats.org/officeDocument/2006/relationships/image" Target="../media/image8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9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7.png"/><Relationship Id="rId12" Type="http://schemas.openxmlformats.org/officeDocument/2006/relationships/image" Target="../media/image90.png"/><Relationship Id="rId17" Type="http://schemas.openxmlformats.org/officeDocument/2006/relationships/image" Target="../media/image22.svg"/><Relationship Id="rId2" Type="http://schemas.openxmlformats.org/officeDocument/2006/relationships/audio" Target="../media/media27.m4a"/><Relationship Id="rId16" Type="http://schemas.openxmlformats.org/officeDocument/2006/relationships/image" Target="../media/image21.png"/><Relationship Id="rId1" Type="http://schemas.microsoft.com/office/2007/relationships/media" Target="../media/media27.m4a"/><Relationship Id="rId6" Type="http://schemas.openxmlformats.org/officeDocument/2006/relationships/image" Target="../media/image15.svg"/><Relationship Id="rId11" Type="http://schemas.openxmlformats.org/officeDocument/2006/relationships/image" Target="../media/image89.png"/><Relationship Id="rId5" Type="http://schemas.openxmlformats.org/officeDocument/2006/relationships/image" Target="../media/image14.png"/><Relationship Id="rId15" Type="http://schemas.openxmlformats.org/officeDocument/2006/relationships/image" Target="../media/image26.png"/><Relationship Id="rId10" Type="http://schemas.openxmlformats.org/officeDocument/2006/relationships/image" Target="../media/image88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8.png"/><Relationship Id="rId1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8.png"/><Relationship Id="rId7" Type="http://schemas.openxmlformats.org/officeDocument/2006/relationships/image" Target="../media/image1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2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0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12" Type="http://schemas.openxmlformats.org/officeDocument/2006/relationships/image" Target="../media/image7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70.png"/><Relationship Id="rId5" Type="http://schemas.openxmlformats.org/officeDocument/2006/relationships/slide" Target="slide21.xml"/><Relationship Id="rId10" Type="http://schemas.openxmlformats.org/officeDocument/2006/relationships/image" Target="../media/image106.png"/><Relationship Id="rId4" Type="http://schemas.openxmlformats.org/officeDocument/2006/relationships/image" Target="../media/image8.png"/><Relationship Id="rId9" Type="http://schemas.openxmlformats.org/officeDocument/2006/relationships/image" Target="../media/image64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12.png"/><Relationship Id="rId5" Type="http://schemas.openxmlformats.org/officeDocument/2006/relationships/slide" Target="slide22.xml"/><Relationship Id="rId10" Type="http://schemas.openxmlformats.org/officeDocument/2006/relationships/image" Target="../media/image109.png"/><Relationship Id="rId4" Type="http://schemas.openxmlformats.org/officeDocument/2006/relationships/image" Target="../media/image8.png"/><Relationship Id="rId9" Type="http://schemas.openxmlformats.org/officeDocument/2006/relationships/image" Target="../media/image10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3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4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5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7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2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slide" Target="slide28.xml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05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8.png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17" Type="http://schemas.openxmlformats.org/officeDocument/2006/relationships/image" Target="../media/image24.png"/><Relationship Id="rId2" Type="http://schemas.openxmlformats.org/officeDocument/2006/relationships/audio" Target="../media/media1.mp3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2.svg"/><Relationship Id="rId10" Type="http://schemas.openxmlformats.org/officeDocument/2006/relationships/image" Target="../media/image18.png"/><Relationship Id="rId19" Type="http://schemas.openxmlformats.org/officeDocument/2006/relationships/image" Target="../media/image2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7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1.svg"/><Relationship Id="rId18" Type="http://schemas.openxmlformats.org/officeDocument/2006/relationships/image" Target="../media/image34.png"/><Relationship Id="rId3" Type="http://schemas.microsoft.com/office/2007/relationships/media" Target="../media/media3.mp3"/><Relationship Id="rId21" Type="http://schemas.openxmlformats.org/officeDocument/2006/relationships/image" Target="../media/image22.svg"/><Relationship Id="rId7" Type="http://schemas.openxmlformats.org/officeDocument/2006/relationships/image" Target="../media/image13.png"/><Relationship Id="rId12" Type="http://schemas.openxmlformats.org/officeDocument/2006/relationships/image" Target="../media/image30.png"/><Relationship Id="rId17" Type="http://schemas.openxmlformats.org/officeDocument/2006/relationships/image" Target="../media/image33.svg"/><Relationship Id="rId2" Type="http://schemas.openxmlformats.org/officeDocument/2006/relationships/audio" Target="../media/media2.wav"/><Relationship Id="rId16" Type="http://schemas.openxmlformats.org/officeDocument/2006/relationships/image" Target="../media/image32.png"/><Relationship Id="rId20" Type="http://schemas.openxmlformats.org/officeDocument/2006/relationships/image" Target="../media/image21.png"/><Relationship Id="rId1" Type="http://schemas.microsoft.com/office/2007/relationships/media" Target="../media/media2.wav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29.png"/><Relationship Id="rId24" Type="http://schemas.openxmlformats.org/officeDocument/2006/relationships/image" Target="../media/image35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8.png"/><Relationship Id="rId23" Type="http://schemas.openxmlformats.org/officeDocument/2006/relationships/image" Target="../media/image26.png"/><Relationship Id="rId10" Type="http://schemas.openxmlformats.org/officeDocument/2006/relationships/image" Target="../media/image28.png"/><Relationship Id="rId19" Type="http://schemas.openxmlformats.org/officeDocument/2006/relationships/image" Target="../media/image24.png"/><Relationship Id="rId4" Type="http://schemas.openxmlformats.org/officeDocument/2006/relationships/audio" Target="../media/media3.mp3"/><Relationship Id="rId9" Type="http://schemas.openxmlformats.org/officeDocument/2006/relationships/image" Target="../media/image15.svg"/><Relationship Id="rId14" Type="http://schemas.openxmlformats.org/officeDocument/2006/relationships/image" Target="../media/image20.png"/><Relationship Id="rId22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media" Target="../media/media10.wav"/><Relationship Id="rId18" Type="http://schemas.openxmlformats.org/officeDocument/2006/relationships/image" Target="../media/image15.sv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47" Type="http://schemas.openxmlformats.org/officeDocument/2006/relationships/image" Target="../media/image59.png"/><Relationship Id="rId50" Type="http://schemas.openxmlformats.org/officeDocument/2006/relationships/image" Target="../media/image25.png"/><Relationship Id="rId7" Type="http://schemas.microsoft.com/office/2007/relationships/media" Target="../media/media7.wav"/><Relationship Id="rId2" Type="http://schemas.openxmlformats.org/officeDocument/2006/relationships/audio" Target="../media/media4.wav"/><Relationship Id="rId16" Type="http://schemas.openxmlformats.org/officeDocument/2006/relationships/notesSlide" Target="../notesSlides/notesSlide4.xml"/><Relationship Id="rId29" Type="http://schemas.openxmlformats.org/officeDocument/2006/relationships/image" Target="../media/image44.png"/><Relationship Id="rId11" Type="http://schemas.microsoft.com/office/2007/relationships/media" Target="../media/media9.wav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24.png"/><Relationship Id="rId53" Type="http://schemas.openxmlformats.org/officeDocument/2006/relationships/image" Target="../media/image26.png"/><Relationship Id="rId5" Type="http://schemas.microsoft.com/office/2007/relationships/media" Target="../media/media6.wav"/><Relationship Id="rId10" Type="http://schemas.openxmlformats.org/officeDocument/2006/relationships/audio" Target="../media/media8.wav"/><Relationship Id="rId19" Type="http://schemas.openxmlformats.org/officeDocument/2006/relationships/image" Target="../media/image20.png"/><Relationship Id="rId31" Type="http://schemas.openxmlformats.org/officeDocument/2006/relationships/image" Target="../media/image46.png"/><Relationship Id="rId44" Type="http://schemas.openxmlformats.org/officeDocument/2006/relationships/image" Target="../media/image34.png"/><Relationship Id="rId52" Type="http://schemas.openxmlformats.org/officeDocument/2006/relationships/image" Target="../media/image31.svg"/><Relationship Id="rId4" Type="http://schemas.openxmlformats.org/officeDocument/2006/relationships/audio" Target="../media/media5.wav"/><Relationship Id="rId9" Type="http://schemas.microsoft.com/office/2007/relationships/media" Target="../media/media8.wav"/><Relationship Id="rId14" Type="http://schemas.openxmlformats.org/officeDocument/2006/relationships/audio" Target="../media/media10.wav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0.png"/><Relationship Id="rId8" Type="http://schemas.openxmlformats.org/officeDocument/2006/relationships/audio" Target="../media/media7.wav"/><Relationship Id="rId51" Type="http://schemas.openxmlformats.org/officeDocument/2006/relationships/image" Target="../media/image30.png"/><Relationship Id="rId3" Type="http://schemas.microsoft.com/office/2007/relationships/media" Target="../media/media5.wav"/><Relationship Id="rId12" Type="http://schemas.openxmlformats.org/officeDocument/2006/relationships/audio" Target="../media/media9.wav"/><Relationship Id="rId17" Type="http://schemas.openxmlformats.org/officeDocument/2006/relationships/image" Target="../media/image14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46" Type="http://schemas.openxmlformats.org/officeDocument/2006/relationships/slide" Target="slide6.xml"/><Relationship Id="rId20" Type="http://schemas.openxmlformats.org/officeDocument/2006/relationships/image" Target="../media/image8.png"/><Relationship Id="rId41" Type="http://schemas.openxmlformats.org/officeDocument/2006/relationships/image" Target="../media/image56.png"/><Relationship Id="rId54" Type="http://schemas.openxmlformats.org/officeDocument/2006/relationships/image" Target="../media/image62.png"/><Relationship Id="rId1" Type="http://schemas.microsoft.com/office/2007/relationships/media" Target="../media/media4.wav"/><Relationship Id="rId6" Type="http://schemas.openxmlformats.org/officeDocument/2006/relationships/audio" Target="../media/media6.wav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.png"/><Relationship Id="rId18" Type="http://schemas.openxmlformats.org/officeDocument/2006/relationships/image" Target="../media/image25.png"/><Relationship Id="rId3" Type="http://schemas.microsoft.com/office/2007/relationships/media" Target="../media/media12.mp3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29.png"/><Relationship Id="rId17" Type="http://schemas.openxmlformats.org/officeDocument/2006/relationships/image" Target="../media/image20.png"/><Relationship Id="rId2" Type="http://schemas.openxmlformats.org/officeDocument/2006/relationships/audio" Target="../media/media11.mp3"/><Relationship Id="rId16" Type="http://schemas.openxmlformats.org/officeDocument/2006/relationships/image" Target="../media/image28.png"/><Relationship Id="rId20" Type="http://schemas.openxmlformats.org/officeDocument/2006/relationships/image" Target="../media/image24.png"/><Relationship Id="rId1" Type="http://schemas.microsoft.com/office/2007/relationships/media" Target="../media/media11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64.svg"/><Relationship Id="rId10" Type="http://schemas.openxmlformats.org/officeDocument/2006/relationships/image" Target="../media/image21.png"/><Relationship Id="rId19" Type="http://schemas.openxmlformats.org/officeDocument/2006/relationships/image" Target="../media/image65.png"/><Relationship Id="rId4" Type="http://schemas.openxmlformats.org/officeDocument/2006/relationships/audio" Target="../media/media12.mp3"/><Relationship Id="rId9" Type="http://schemas.openxmlformats.org/officeDocument/2006/relationships/image" Target="../media/image15.svg"/><Relationship Id="rId14" Type="http://schemas.openxmlformats.org/officeDocument/2006/relationships/image" Target="../media/image63.png"/><Relationship Id="rId22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67.png"/><Relationship Id="rId18" Type="http://schemas.openxmlformats.org/officeDocument/2006/relationships/image" Target="../media/image25.png"/><Relationship Id="rId3" Type="http://schemas.microsoft.com/office/2007/relationships/media" Target="../media/media14.mp3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" Type="http://schemas.openxmlformats.org/officeDocument/2006/relationships/audio" Target="../media/media13.mp3"/><Relationship Id="rId16" Type="http://schemas.openxmlformats.org/officeDocument/2006/relationships/image" Target="../media/image28.png"/><Relationship Id="rId20" Type="http://schemas.openxmlformats.org/officeDocument/2006/relationships/image" Target="../media/image24.png"/><Relationship Id="rId1" Type="http://schemas.microsoft.com/office/2007/relationships/media" Target="../media/media13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9.png"/><Relationship Id="rId10" Type="http://schemas.openxmlformats.org/officeDocument/2006/relationships/image" Target="../media/image21.png"/><Relationship Id="rId19" Type="http://schemas.openxmlformats.org/officeDocument/2006/relationships/image" Target="../media/image65.png"/><Relationship Id="rId4" Type="http://schemas.openxmlformats.org/officeDocument/2006/relationships/audio" Target="../media/media14.mp3"/><Relationship Id="rId9" Type="http://schemas.openxmlformats.org/officeDocument/2006/relationships/image" Target="../media/image15.svg"/><Relationship Id="rId14" Type="http://schemas.openxmlformats.org/officeDocument/2006/relationships/image" Target="../media/image68.svg"/><Relationship Id="rId22" Type="http://schemas.openxmlformats.org/officeDocument/2006/relationships/image" Target="../media/image6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0.png"/><Relationship Id="rId18" Type="http://schemas.openxmlformats.org/officeDocument/2006/relationships/image" Target="../media/image25.png"/><Relationship Id="rId3" Type="http://schemas.microsoft.com/office/2007/relationships/media" Target="../media/media16.mp3"/><Relationship Id="rId21" Type="http://schemas.openxmlformats.org/officeDocument/2006/relationships/image" Target="../media/image26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0.png"/><Relationship Id="rId2" Type="http://schemas.openxmlformats.org/officeDocument/2006/relationships/audio" Target="../media/media15.mp3"/><Relationship Id="rId16" Type="http://schemas.openxmlformats.org/officeDocument/2006/relationships/image" Target="../media/image28.png"/><Relationship Id="rId20" Type="http://schemas.openxmlformats.org/officeDocument/2006/relationships/image" Target="../media/image24.png"/><Relationship Id="rId1" Type="http://schemas.microsoft.com/office/2007/relationships/media" Target="../media/media15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9.png"/><Relationship Id="rId10" Type="http://schemas.openxmlformats.org/officeDocument/2006/relationships/image" Target="../media/image21.png"/><Relationship Id="rId19" Type="http://schemas.openxmlformats.org/officeDocument/2006/relationships/image" Target="../media/image65.png"/><Relationship Id="rId4" Type="http://schemas.openxmlformats.org/officeDocument/2006/relationships/audio" Target="../media/media16.mp3"/><Relationship Id="rId9" Type="http://schemas.openxmlformats.org/officeDocument/2006/relationships/image" Target="../media/image15.svg"/><Relationship Id="rId14" Type="http://schemas.openxmlformats.org/officeDocument/2006/relationships/image" Target="../media/image71.svg"/><Relationship Id="rId22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3.png"/><Relationship Id="rId18" Type="http://schemas.openxmlformats.org/officeDocument/2006/relationships/image" Target="../media/image20.png"/><Relationship Id="rId3" Type="http://schemas.microsoft.com/office/2007/relationships/media" Target="../media/media18.mp3"/><Relationship Id="rId21" Type="http://schemas.openxmlformats.org/officeDocument/2006/relationships/image" Target="../media/image74.png"/><Relationship Id="rId7" Type="http://schemas.openxmlformats.org/officeDocument/2006/relationships/image" Target="../media/image13.png"/><Relationship Id="rId12" Type="http://schemas.openxmlformats.org/officeDocument/2006/relationships/image" Target="../media/image8.png"/><Relationship Id="rId17" Type="http://schemas.openxmlformats.org/officeDocument/2006/relationships/image" Target="../media/image28.png"/><Relationship Id="rId2" Type="http://schemas.openxmlformats.org/officeDocument/2006/relationships/audio" Target="../media/media17.mp3"/><Relationship Id="rId16" Type="http://schemas.openxmlformats.org/officeDocument/2006/relationships/image" Target="../media/image29.png"/><Relationship Id="rId20" Type="http://schemas.openxmlformats.org/officeDocument/2006/relationships/image" Target="../media/image26.png"/><Relationship Id="rId1" Type="http://schemas.microsoft.com/office/2007/relationships/media" Target="../media/media17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22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19" Type="http://schemas.openxmlformats.org/officeDocument/2006/relationships/image" Target="../media/image25.png"/><Relationship Id="rId4" Type="http://schemas.openxmlformats.org/officeDocument/2006/relationships/audio" Target="../media/media18.mp3"/><Relationship Id="rId9" Type="http://schemas.openxmlformats.org/officeDocument/2006/relationships/image" Target="../media/image15.svg"/><Relationship Id="rId1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760AD8-64DC-4C8A-A7F0-DE6AC699C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" y="906959"/>
            <a:ext cx="6364776" cy="655376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D34B2-7BCD-4DB8-A928-C3609A36E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44129" y="0"/>
            <a:ext cx="778171" cy="8198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6131FC-C0C2-41F5-8B40-F379CE3372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826" y="1068387"/>
            <a:ext cx="6439388" cy="599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">
            <a:extLst>
              <a:ext uri="{FF2B5EF4-FFF2-40B4-BE49-F238E27FC236}">
                <a16:creationId xmlns:a16="http://schemas.microsoft.com/office/drawing/2014/main" id="{BCE45714-B429-409F-933B-4ADFAE0BE1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90466" y="2641760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34314" y="1487767"/>
            <a:ext cx="2223686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มือ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34314" y="3693825"/>
            <a:ext cx="45865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มอ-อือ-มือ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781ABB6-9E3F-4A33-B0E8-75EBB5A83E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04201" y="2216936"/>
            <a:ext cx="2053682" cy="1952678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A10A4E5-5863-4061-8C67-120F2A7F603B}"/>
              </a:ext>
            </a:extLst>
          </p:cNvPr>
          <p:cNvSpPr/>
          <p:nvPr/>
        </p:nvSpPr>
        <p:spPr>
          <a:xfrm>
            <a:off x="7733468" y="1904613"/>
            <a:ext cx="2595149" cy="2444935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8029194-D0BF-44BA-8EA4-7EC2A1C0DF7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2198498-F627-4BBA-A06E-76D055B8713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1AAE5E13-A232-46DC-A6D4-89BA5C1F393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69D37608-7AC9-4785-8DAE-3E74B4A40712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011D7D9-8938-421F-8DB5-90484774E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BE2CC11-9278-4009-AA44-92FFA2782A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35" name="Graphic 34">
            <a:extLst>
              <a:ext uri="{FF2B5EF4-FFF2-40B4-BE49-F238E27FC236}">
                <a16:creationId xmlns:a16="http://schemas.microsoft.com/office/drawing/2014/main" id="{CD883A0D-F94E-432E-8241-40D1801B4D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2" name="Slide10-word_01">
            <a:hlinkClick r:id="" action="ppaction://media"/>
            <a:extLst>
              <a:ext uri="{FF2B5EF4-FFF2-40B4-BE49-F238E27FC236}">
                <a16:creationId xmlns:a16="http://schemas.microsoft.com/office/drawing/2014/main" id="{361DABCB-9CA5-4BB9-8B08-8C2C02DDEE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791559" y="3442051"/>
            <a:ext cx="609600" cy="609600"/>
          </a:xfrm>
          <a:prstGeom prst="rect">
            <a:avLst/>
          </a:prstGeom>
        </p:spPr>
      </p:pic>
      <p:pic>
        <p:nvPicPr>
          <p:cNvPr id="5" name="Slide10-top_01">
            <a:hlinkClick r:id="" action="ppaction://media"/>
            <a:extLst>
              <a:ext uri="{FF2B5EF4-FFF2-40B4-BE49-F238E27FC236}">
                <a16:creationId xmlns:a16="http://schemas.microsoft.com/office/drawing/2014/main" id="{0DBA3CAD-4950-4642-BF89-96AC44E469A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846640" y="700216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873BE7-39F5-494C-9D35-0682E252262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51347" y="592084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9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43939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0909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1">
            <a:extLst>
              <a:ext uri="{FF2B5EF4-FFF2-40B4-BE49-F238E27FC236}">
                <a16:creationId xmlns:a16="http://schemas.microsoft.com/office/drawing/2014/main" id="{4CF4F459-9350-422F-ACB3-AAE0476766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06595" y="2577539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57389" y="1336523"/>
            <a:ext cx="207300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97581" y="3693825"/>
            <a:ext cx="440377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ขอ-อา-ขา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A10A4E5-5863-4061-8C67-120F2A7F603B}"/>
              </a:ext>
            </a:extLst>
          </p:cNvPr>
          <p:cNvSpPr/>
          <p:nvPr/>
        </p:nvSpPr>
        <p:spPr>
          <a:xfrm>
            <a:off x="7627885" y="1906587"/>
            <a:ext cx="2595149" cy="2444935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C38E520-8C87-4381-8FF6-6A23D561B9F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425" y="2183340"/>
            <a:ext cx="2227342" cy="214964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B4678D3-2F85-48CB-94E2-BD12B2613AE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DC6C905-25BB-409A-AC83-AF8D4918CBC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9" name="teacher guide">
            <a:extLst>
              <a:ext uri="{FF2B5EF4-FFF2-40B4-BE49-F238E27FC236}">
                <a16:creationId xmlns:a16="http://schemas.microsoft.com/office/drawing/2014/main" id="{B6E08F06-BFCE-40DD-A8BC-36F0F23AEAB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B87B1224-9865-4739-96D4-FDD4FD5C64A8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FFA81D6-4EE6-4D63-A535-BF0449DDE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23D649E-5986-4160-861B-94695FF759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79E679A5-CA5A-4E91-A61F-3BDBF4F303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31132" y="655333"/>
            <a:ext cx="537527" cy="551515"/>
          </a:xfrm>
          <a:prstGeom prst="rect">
            <a:avLst/>
          </a:prstGeom>
        </p:spPr>
      </p:pic>
      <p:pic>
        <p:nvPicPr>
          <p:cNvPr id="2" name="Slide11-word_01">
            <a:hlinkClick r:id="" action="ppaction://media"/>
            <a:extLst>
              <a:ext uri="{FF2B5EF4-FFF2-40B4-BE49-F238E27FC236}">
                <a16:creationId xmlns:a16="http://schemas.microsoft.com/office/drawing/2014/main" id="{45C2200B-3A93-40ED-9582-0E7ACEB08F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484313" y="3262313"/>
            <a:ext cx="609600" cy="609600"/>
          </a:xfrm>
          <a:prstGeom prst="rect">
            <a:avLst/>
          </a:prstGeom>
        </p:spPr>
      </p:pic>
      <p:pic>
        <p:nvPicPr>
          <p:cNvPr id="5" name="Slide11-top_01">
            <a:hlinkClick r:id="" action="ppaction://media"/>
            <a:extLst>
              <a:ext uri="{FF2B5EF4-FFF2-40B4-BE49-F238E27FC236}">
                <a16:creationId xmlns:a16="http://schemas.microsoft.com/office/drawing/2014/main" id="{9E444056-3C25-4AE6-8158-A3BE7F69E98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951350" y="1206848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D33618-699A-423F-9EE4-EF8816608FA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34672" y="592474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2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43939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2424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15F330C-A865-4F5F-A54F-A3E15867FE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31986" y="2652638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3124116" y="1429291"/>
            <a:ext cx="265329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เท้า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1954573" y="3693825"/>
            <a:ext cx="94131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ทอ-เอา-เทา-ไม้โท-เท้า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3EF2615-895C-4D7F-9B72-AB82CC42805E}"/>
              </a:ext>
            </a:extLst>
          </p:cNvPr>
          <p:cNvSpPr/>
          <p:nvPr/>
        </p:nvSpPr>
        <p:spPr>
          <a:xfrm>
            <a:off x="7190201" y="1932373"/>
            <a:ext cx="3439967" cy="1393911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0AEEDDA-C29A-468C-823E-AE5B9D51AD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93956" y="1916240"/>
            <a:ext cx="1695450" cy="14219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1EA74A8-FD83-4E6E-B9EF-9A18F893B85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1ABC0CF-7206-47EF-B107-4A781D02F0D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0C0A0C4B-9591-41EB-B7EA-51D348EF23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69011719-DA4F-44EA-8F94-F112752F53DC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509BAA7-A090-4DA3-B3BF-FBD775E53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BE5FB7A-A678-46EC-A437-3B38516BB6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19C2FB06-E456-40AC-A7F9-3B0916FE63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5" name="Slide12-word_01">
            <a:hlinkClick r:id="" action="ppaction://media"/>
            <a:extLst>
              <a:ext uri="{FF2B5EF4-FFF2-40B4-BE49-F238E27FC236}">
                <a16:creationId xmlns:a16="http://schemas.microsoft.com/office/drawing/2014/main" id="{AE46594F-868B-4B41-B586-9ACE250465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521197" y="3442051"/>
            <a:ext cx="609600" cy="609600"/>
          </a:xfrm>
          <a:prstGeom prst="rect">
            <a:avLst/>
          </a:prstGeom>
        </p:spPr>
      </p:pic>
      <p:pic>
        <p:nvPicPr>
          <p:cNvPr id="6" name="Slide12-top_01">
            <a:hlinkClick r:id="" action="ppaction://media"/>
            <a:extLst>
              <a:ext uri="{FF2B5EF4-FFF2-40B4-BE49-F238E27FC236}">
                <a16:creationId xmlns:a16="http://schemas.microsoft.com/office/drawing/2014/main" id="{AABE447B-67BB-4A94-ACAD-AFF3230FFFC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518043" y="822736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EE195E-2FCF-4CE6-A672-E73375034A1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83901" y="593439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7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3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0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45455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4697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4" grpId="0"/>
      <p:bldP spid="15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phic 1">
            <a:extLst>
              <a:ext uri="{FF2B5EF4-FFF2-40B4-BE49-F238E27FC236}">
                <a16:creationId xmlns:a16="http://schemas.microsoft.com/office/drawing/2014/main" id="{B34A6B48-B9F4-48AD-ABA1-438C73B2DA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075586E9-C398-4149-BBB5-19AB707CF4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EAA8C9-089C-4583-B070-36EB404C06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304" y="232116"/>
            <a:ext cx="7206097" cy="137171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33053B-C6BC-4334-BC65-F127794179A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7CA3B7-5070-4F2F-B6E3-FD3C054A26E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0E6AD1A-E0BB-47B4-900A-171BE2C9722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84" y="2311766"/>
            <a:ext cx="2013922" cy="473340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6BE2E42-D40C-4C12-A5B6-DD19A952AB0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96" y="2317536"/>
            <a:ext cx="1939822" cy="4733405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18C8E531-61F5-44D8-BB95-72BCB4E07742}"/>
              </a:ext>
            </a:extLst>
          </p:cNvPr>
          <p:cNvGrpSpPr/>
          <p:nvPr/>
        </p:nvGrpSpPr>
        <p:grpSpPr>
          <a:xfrm>
            <a:off x="1781072" y="1978754"/>
            <a:ext cx="2687322" cy="2192632"/>
            <a:chOff x="2282652" y="1865235"/>
            <a:chExt cx="2292086" cy="187015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01428C3-C004-4045-BE08-AE98A8B26617}"/>
                </a:ext>
              </a:extLst>
            </p:cNvPr>
            <p:cNvSpPr/>
            <p:nvPr/>
          </p:nvSpPr>
          <p:spPr>
            <a:xfrm>
              <a:off x="2282652" y="1865235"/>
              <a:ext cx="676276" cy="676276"/>
            </a:xfrm>
            <a:prstGeom prst="ellipse">
              <a:avLst/>
            </a:prstGeom>
            <a:solidFill>
              <a:srgbClr val="86C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AEFB3FA4-3AC1-4BC0-8718-EA8C5D178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339538" y="2014871"/>
              <a:ext cx="2235200" cy="1720516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677645E-4AAD-4339-9E89-3D8F33F58C93}"/>
                </a:ext>
              </a:extLst>
            </p:cNvPr>
            <p:cNvSpPr txBox="1"/>
            <p:nvPr/>
          </p:nvSpPr>
          <p:spPr>
            <a:xfrm>
              <a:off x="2873190" y="2432259"/>
              <a:ext cx="1020432" cy="8977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72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ภูผา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FE83F32-A792-4C0A-941C-7DB85E4FF892}"/>
                </a:ext>
              </a:extLst>
            </p:cNvPr>
            <p:cNvSpPr/>
            <p:nvPr/>
          </p:nvSpPr>
          <p:spPr>
            <a:xfrm>
              <a:off x="2315196" y="1897779"/>
              <a:ext cx="611188" cy="6111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D6CF37-BE68-41C5-885E-B6292DB53A6C}"/>
              </a:ext>
            </a:extLst>
          </p:cNvPr>
          <p:cNvGrpSpPr/>
          <p:nvPr/>
        </p:nvGrpSpPr>
        <p:grpSpPr>
          <a:xfrm>
            <a:off x="8961207" y="2154193"/>
            <a:ext cx="2620627" cy="2138214"/>
            <a:chOff x="8629013" y="1865235"/>
            <a:chExt cx="2292086" cy="187015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F6BF76D-F722-4567-A177-9019B6EB5D9D}"/>
                </a:ext>
              </a:extLst>
            </p:cNvPr>
            <p:cNvSpPr/>
            <p:nvPr/>
          </p:nvSpPr>
          <p:spPr>
            <a:xfrm flipH="1">
              <a:off x="8629013" y="1865235"/>
              <a:ext cx="676276" cy="676276"/>
            </a:xfrm>
            <a:prstGeom prst="ellipse">
              <a:avLst/>
            </a:prstGeom>
            <a:solidFill>
              <a:srgbClr val="86C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3904B1C-3DA5-4279-981F-DD21F4721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flipH="1">
              <a:off x="8685899" y="2014871"/>
              <a:ext cx="2235200" cy="1720516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EA8C35E-E28D-47DF-986B-FAC3E13CFB94}"/>
                </a:ext>
              </a:extLst>
            </p:cNvPr>
            <p:cNvSpPr txBox="1"/>
            <p:nvPr/>
          </p:nvSpPr>
          <p:spPr>
            <a:xfrm flipH="1">
              <a:off x="9193364" y="2486696"/>
              <a:ext cx="1284161" cy="9206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72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ฟ้าใส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7353D9D-D6EE-4554-9B2F-65B064273CBB}"/>
                </a:ext>
              </a:extLst>
            </p:cNvPr>
            <p:cNvSpPr/>
            <p:nvPr/>
          </p:nvSpPr>
          <p:spPr>
            <a:xfrm flipH="1">
              <a:off x="8661557" y="1897779"/>
              <a:ext cx="611188" cy="6111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72848332-CF86-4A6C-9205-294B06E323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91426" y="2079111"/>
            <a:ext cx="537527" cy="551515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8F198234-FEA1-4524-AD78-DF7254B4AE4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063994" y="2253035"/>
            <a:ext cx="537527" cy="551515"/>
          </a:xfrm>
          <a:prstGeom prst="rect">
            <a:avLst/>
          </a:prstGeom>
        </p:spPr>
      </p:pic>
      <p:pic>
        <p:nvPicPr>
          <p:cNvPr id="30" name="teacher guide">
            <a:extLst>
              <a:ext uri="{FF2B5EF4-FFF2-40B4-BE49-F238E27FC236}">
                <a16:creationId xmlns:a16="http://schemas.microsoft.com/office/drawing/2014/main" id="{E5E1F5A8-75F0-4C39-B9DA-162B75A2BA9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pic>
        <p:nvPicPr>
          <p:cNvPr id="2" name="4DD8013A">
            <a:hlinkClick r:id="" action="ppaction://media"/>
            <a:extLst>
              <a:ext uri="{FF2B5EF4-FFF2-40B4-BE49-F238E27FC236}">
                <a16:creationId xmlns:a16="http://schemas.microsoft.com/office/drawing/2014/main" id="{A80C4FFD-EAD6-404A-B91D-2DF6D77943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17588" y="5172075"/>
            <a:ext cx="609600" cy="609600"/>
          </a:xfrm>
          <a:prstGeom prst="rect">
            <a:avLst/>
          </a:prstGeom>
        </p:spPr>
      </p:pic>
      <p:pic>
        <p:nvPicPr>
          <p:cNvPr id="3" name="Slide13 -Fahsai_01">
            <a:hlinkClick r:id="" action="ppaction://media"/>
            <a:extLst>
              <a:ext uri="{FF2B5EF4-FFF2-40B4-BE49-F238E27FC236}">
                <a16:creationId xmlns:a16="http://schemas.microsoft.com/office/drawing/2014/main" id="{96B64BBF-7674-48CE-807D-04A7460C80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263688" y="48879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1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1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37879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729A0E11-025C-4655-A57F-15DE76AEABA6}"/>
              </a:ext>
            </a:extLst>
          </p:cNvPr>
          <p:cNvSpPr/>
          <p:nvPr/>
        </p:nvSpPr>
        <p:spPr>
          <a:xfrm>
            <a:off x="-1" y="-1"/>
            <a:ext cx="13382175" cy="7470776"/>
          </a:xfrm>
          <a:prstGeom prst="rect">
            <a:avLst/>
          </a:prstGeom>
          <a:solidFill>
            <a:srgbClr val="F5F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075586E9-C398-4149-BBB5-19AB707CF4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2750" y="755755"/>
            <a:ext cx="12496802" cy="5938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F4D67A3-5D07-4013-9C3B-DFC7DDC42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003" y="293095"/>
            <a:ext cx="7309738" cy="1359526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33053B-C6BC-4334-BC65-F127794179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7CA3B7-5070-4F2F-B6E3-FD3C054A26E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A4A44B2-E7ED-4D8A-A703-7E9C558E9857}"/>
              </a:ext>
            </a:extLst>
          </p:cNvPr>
          <p:cNvSpPr txBox="1"/>
          <p:nvPr/>
        </p:nvSpPr>
        <p:spPr>
          <a:xfrm>
            <a:off x="945753" y="1767835"/>
            <a:ext cx="1158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นิทาน เรื่อง “ถึงแตกต่างก็อยู่ร่วมกันได้นะ”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3FBAD9F-3080-4138-A628-EECE8ECCAD1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87" y="5999092"/>
            <a:ext cx="1286879" cy="123353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D7AFF74-5600-496F-9E86-CC37FD50534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818" y="6002239"/>
            <a:ext cx="1565167" cy="126260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CAA5A9A-6130-44E3-91C5-6D18080043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66" y="6032646"/>
            <a:ext cx="1201794" cy="120179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5A6025-830A-42AD-B4E8-EC984A63963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37" y="5999758"/>
            <a:ext cx="1232864" cy="123286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84C355-1557-4AF1-8AA9-0987AC429398}"/>
              </a:ext>
            </a:extLst>
          </p:cNvPr>
          <p:cNvSpPr txBox="1"/>
          <p:nvPr/>
        </p:nvSpPr>
        <p:spPr>
          <a:xfrm>
            <a:off x="841025" y="2449594"/>
            <a:ext cx="115827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มีสามเหลี่ยมรูปหนึ่งชอบเล่นกับเพื่อนรูปร่างต่าง ๆ ทั้ง วงกลม สี่เหลี่ยม ห้าเหลี่ยม ซึ่งเมื่อเล่นด้วยกัน สามเหลี่ยมกับเพื่อน ๆ ก็รู้สึกสนุก และเพื่อน ๆ ก็ยอมรับสามเหลี่ยม แต่เวลาเล่นกันบางครั้งก็มีอุปสรรคบ้างจนสามเหลี่ยมเริ่มไม่มั่นใจในตัวเอง เขาจึงออกเดินทางจนได้เจอเพื่อนรูปร่างสามเหลี่ยมเหมือนกัน แต่สามเหลี่ยมกลับเริ่มคิดถึงเพื่อนรูปร่างต่าง ๆ เขาคิดถึงช่วงเวลานั้นที่สนุกมาก เขาจึงเริ่มชักชวนเพื่อนสามเหลี่ยมทั้งหมดออกเดินทางไปทักทายเพื่อนใหม่รูปร่างต่าง ๆ พร้อม ๆ กัน และเล่นด้วยกันได้อย่างสนุก แม้จะมีรูปร่างต่างกัน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02E49A-186C-45C7-A8AD-A500D37EA4B8}"/>
              </a:ext>
            </a:extLst>
          </p:cNvPr>
          <p:cNvSpPr txBox="1"/>
          <p:nvPr/>
        </p:nvSpPr>
        <p:spPr>
          <a:xfrm>
            <a:off x="855905" y="5591433"/>
            <a:ext cx="1158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เรียบเรียงจากนิทาน เรื่อง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The Perfect Fit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(ถึงแตกต่างก็อยู่ร่วมกันได้นะ) โดย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Naomi Jones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แปลเป็นภาษาไทยโดย ภัทรภร วิวัฒนาการ</a:t>
            </a:r>
          </a:p>
        </p:txBody>
      </p:sp>
      <p:pic>
        <p:nvPicPr>
          <p:cNvPr id="22" name="teacher guide">
            <a:extLst>
              <a:ext uri="{FF2B5EF4-FFF2-40B4-BE49-F238E27FC236}">
                <a16:creationId xmlns:a16="http://schemas.microsoft.com/office/drawing/2014/main" id="{F5EB3623-9747-40B6-BDA1-73205356BD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pic>
        <p:nvPicPr>
          <p:cNvPr id="2" name="Slide14-take1">
            <a:hlinkClick r:id="" action="ppaction://media"/>
            <a:extLst>
              <a:ext uri="{FF2B5EF4-FFF2-40B4-BE49-F238E27FC236}">
                <a16:creationId xmlns:a16="http://schemas.microsoft.com/office/drawing/2014/main" id="{B4095449-E479-44DE-8BEE-6C133486C0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876104" y="1839994"/>
            <a:ext cx="609601" cy="609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6B85B25A-48D0-4F56-B91F-C434196338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355118" y="1811416"/>
            <a:ext cx="537527" cy="55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3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E3DCD-11C1-4386-A2C5-F299AE47381F}"/>
              </a:ext>
            </a:extLst>
          </p:cNvPr>
          <p:cNvSpPr/>
          <p:nvPr/>
        </p:nvSpPr>
        <p:spPr>
          <a:xfrm>
            <a:off x="-1" y="-1"/>
            <a:ext cx="13382175" cy="7470776"/>
          </a:xfrm>
          <a:prstGeom prst="rect">
            <a:avLst/>
          </a:prstGeom>
          <a:solidFill>
            <a:srgbClr val="F5F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798964-A33F-4903-AD15-39E07989A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49" y="282321"/>
            <a:ext cx="7090263" cy="135952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5E2D8DF-0F64-4371-BD05-7094A824B3DE}"/>
              </a:ext>
            </a:extLst>
          </p:cNvPr>
          <p:cNvSpPr/>
          <p:nvPr/>
        </p:nvSpPr>
        <p:spPr>
          <a:xfrm>
            <a:off x="-1" y="5943601"/>
            <a:ext cx="13382175" cy="1527174"/>
          </a:xfrm>
          <a:prstGeom prst="rect">
            <a:avLst/>
          </a:prstGeom>
          <a:solidFill>
            <a:srgbClr val="C7A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051BB9F-5664-4E43-A445-46D886035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5A6777-6C28-4E84-82C9-42D1C0DFE2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DD8E7A-7ADD-4FCE-A3BF-0EC361F431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455" y="1458853"/>
            <a:ext cx="4042820" cy="55806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565C6B-4A82-4F92-ACBA-A126A599EE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14" y="2211387"/>
            <a:ext cx="6511483" cy="339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1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6753D8-1EB1-4003-8CF3-84D0F56A9D9C}"/>
              </a:ext>
            </a:extLst>
          </p:cNvPr>
          <p:cNvSpPr/>
          <p:nvPr/>
        </p:nvSpPr>
        <p:spPr>
          <a:xfrm>
            <a:off x="-1" y="-1"/>
            <a:ext cx="13382175" cy="7470776"/>
          </a:xfrm>
          <a:prstGeom prst="rect">
            <a:avLst/>
          </a:prstGeom>
          <a:solidFill>
            <a:srgbClr val="F5F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175982-3C25-4437-960D-E98FACF18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1572FD-EFB7-47B1-9A31-F2D47C5562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E440FE8-A8A8-41A1-8CBA-3FFB4EF1671F}"/>
              </a:ext>
            </a:extLst>
          </p:cNvPr>
          <p:cNvGrpSpPr/>
          <p:nvPr/>
        </p:nvGrpSpPr>
        <p:grpSpPr>
          <a:xfrm>
            <a:off x="1858236" y="305351"/>
            <a:ext cx="9605827" cy="2023140"/>
            <a:chOff x="1858236" y="305351"/>
            <a:chExt cx="9605827" cy="202314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5D42D62-5772-4664-B2AE-BDCE70717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236" y="305351"/>
              <a:ext cx="9605827" cy="202314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29F8CF1-92B0-4202-A8BD-1DE2BCF49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394" y="674687"/>
              <a:ext cx="6329406" cy="1333670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E061C0B-5086-40F5-826E-9F660B1C11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50" y="2355804"/>
            <a:ext cx="6552579" cy="468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9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2B4863-7728-4B4E-A5D0-0A52F201EEC7}"/>
              </a:ext>
            </a:extLst>
          </p:cNvPr>
          <p:cNvSpPr/>
          <p:nvPr/>
        </p:nvSpPr>
        <p:spPr>
          <a:xfrm>
            <a:off x="-1" y="-1"/>
            <a:ext cx="13382175" cy="7470776"/>
          </a:xfrm>
          <a:prstGeom prst="rect">
            <a:avLst/>
          </a:prstGeom>
          <a:solidFill>
            <a:srgbClr val="F5F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E2C57F6-BD09-4FED-85B4-0E91BBE8C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8D163D-50AF-44C6-8F8B-7822BDF36A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8718CC8-9F83-47AB-AAD3-5768A8A6058F}"/>
              </a:ext>
            </a:extLst>
          </p:cNvPr>
          <p:cNvGrpSpPr/>
          <p:nvPr/>
        </p:nvGrpSpPr>
        <p:grpSpPr>
          <a:xfrm>
            <a:off x="1858236" y="305351"/>
            <a:ext cx="9605827" cy="2023140"/>
            <a:chOff x="1858236" y="305351"/>
            <a:chExt cx="9605827" cy="202314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3311CF8-2803-4A30-93CC-444E45B04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236" y="305351"/>
              <a:ext cx="9605827" cy="202314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690812F-D068-407F-B2C5-4DB7B5218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3550" y="664639"/>
              <a:ext cx="5791200" cy="1270887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10A62EB-5BBD-4E8B-AEE1-23FE2FB829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087">
            <a:off x="617293" y="4222080"/>
            <a:ext cx="3878775" cy="277540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BF66E4-AB05-435A-BCAB-805EE6FFB5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0" y="2491933"/>
            <a:ext cx="3984992" cy="28514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94E020-1139-4EF1-9C39-427A23E647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902">
            <a:off x="8260801" y="4071389"/>
            <a:ext cx="3878775" cy="277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73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DD98B-F696-42D7-B3E1-F9F93B346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520332-ECA7-40C1-BF64-C6862128EC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6C6677B-2348-49FD-BB00-C2EE5EA1D641}"/>
              </a:ext>
            </a:extLst>
          </p:cNvPr>
          <p:cNvGrpSpPr/>
          <p:nvPr/>
        </p:nvGrpSpPr>
        <p:grpSpPr>
          <a:xfrm>
            <a:off x="3388863" y="3386380"/>
            <a:ext cx="6544575" cy="0"/>
            <a:chOff x="2976839" y="3108620"/>
            <a:chExt cx="6007770" cy="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48B414-1BC9-4B87-9274-F6B91F081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839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D57F056-565B-42A6-8D92-3D44B0A9AF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492" y="3108620"/>
              <a:ext cx="2330117" cy="0"/>
            </a:xfrm>
            <a:prstGeom prst="line">
              <a:avLst/>
            </a:prstGeom>
            <a:ln w="571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81C8038-9EEA-4CCA-85B0-003C6C39C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354" y="1817834"/>
            <a:ext cx="7949593" cy="12618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D8F531-6D16-4464-A1AD-129468A8A2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1602" y="2935695"/>
            <a:ext cx="1979096" cy="9629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D8B27F-01E5-4139-AA57-8C877E9A9E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350" y="3932883"/>
            <a:ext cx="3657600" cy="88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7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123048" y="3735387"/>
            <a:ext cx="7324037" cy="839386"/>
            <a:chOff x="2027656" y="-852604"/>
            <a:chExt cx="6723298" cy="77053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782451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123048" y="4568068"/>
            <a:ext cx="7324037" cy="809220"/>
            <a:chOff x="9234906" y="-997455"/>
            <a:chExt cx="6723298" cy="742846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954994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พ่อ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123048" y="5414906"/>
            <a:ext cx="7324037" cy="871991"/>
            <a:chOff x="11044656" y="2339533"/>
            <a:chExt cx="6723298" cy="800468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4" y="2439616"/>
              <a:ext cx="1731905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พี่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555750" y="1456197"/>
            <a:ext cx="10657575" cy="210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๑.	ตัวฉันแสนดี		มีเธอเป็นเพื่อน</a:t>
            </a:r>
          </a:p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พ่อ แม่ ครู เตือน		รักเพื่อน เพื่อนรัก</a:t>
            </a:r>
          </a:p>
          <a:p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จากบทร้อยกรอง ไม่ได้กล่าวถึงใคร</a:t>
            </a:r>
            <a:endParaRPr lang="en-US" sz="4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123048" y="3736060"/>
            <a:ext cx="7324037" cy="839389"/>
            <a:chOff x="2053056" y="2817696"/>
            <a:chExt cx="6723298" cy="77054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87852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123048" y="4568065"/>
            <a:ext cx="7324037" cy="809220"/>
            <a:chOff x="2053056" y="3555495"/>
            <a:chExt cx="6723298" cy="742846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597956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พ่อ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123048" y="5414903"/>
            <a:ext cx="7324037" cy="871994"/>
            <a:chOff x="2053056" y="4358833"/>
            <a:chExt cx="6723298" cy="800471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58919"/>
              <a:ext cx="1731905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พี่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469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พี่ 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จากบทร้อยกรองที่กำหนด กล่าวถึง ฉัน เธอ (เพื่อนของฉัน) พ่อ แม่ และครู แต่ไม่ได้กล่าวถึง พี่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22FFD258-06C9-4CC2-8838-CB4CFCAD3990}"/>
              </a:ext>
            </a:extLst>
          </p:cNvPr>
          <p:cNvSpPr/>
          <p:nvPr/>
        </p:nvSpPr>
        <p:spPr>
          <a:xfrm>
            <a:off x="1495644" y="743303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5586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5F5263C-C1EB-4549-BD6E-B3D8D325F456}"/>
              </a:ext>
            </a:extLst>
          </p:cNvPr>
          <p:cNvGrpSpPr/>
          <p:nvPr/>
        </p:nvGrpSpPr>
        <p:grpSpPr>
          <a:xfrm>
            <a:off x="7682958" y="4387405"/>
            <a:ext cx="3889241" cy="946990"/>
            <a:chOff x="7033996" y="6014766"/>
            <a:chExt cx="3570234" cy="86931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45D30B1-F35B-4A09-AC02-517BB591E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10" t="58623" r="12998" b="28701"/>
            <a:stretch/>
          </p:blipFill>
          <p:spPr>
            <a:xfrm>
              <a:off x="7033996" y="6014766"/>
              <a:ext cx="3570234" cy="86931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5AFEF0D-AE39-462C-AA22-035CB1741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609864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ADAB8A3-D784-4CC9-938B-F08D9B49629C}"/>
              </a:ext>
            </a:extLst>
          </p:cNvPr>
          <p:cNvGrpSpPr/>
          <p:nvPr/>
        </p:nvGrpSpPr>
        <p:grpSpPr>
          <a:xfrm>
            <a:off x="7528029" y="4263920"/>
            <a:ext cx="4044171" cy="1087850"/>
            <a:chOff x="6891775" y="5171784"/>
            <a:chExt cx="3712456" cy="99862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112FD4C-E29C-4DEC-AB24-618F5909B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2" t="56844" r="12999" b="28595"/>
            <a:stretch/>
          </p:blipFill>
          <p:spPr>
            <a:xfrm>
              <a:off x="6891775" y="5171784"/>
              <a:ext cx="3712456" cy="99862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213FFD4-8098-4D3F-92DE-9D1392EB9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96" y="5301090"/>
              <a:ext cx="763336" cy="690936"/>
            </a:xfrm>
            <a:prstGeom prst="rect">
              <a:avLst/>
            </a:prstGeom>
          </p:spPr>
        </p:pic>
      </p:grpSp>
      <p:pic>
        <p:nvPicPr>
          <p:cNvPr id="25" name="Picture 28">
            <a:extLst>
              <a:ext uri="{FF2B5EF4-FFF2-40B4-BE49-F238E27FC236}">
                <a16:creationId xmlns:a16="http://schemas.microsoft.com/office/drawing/2014/main" id="{9BE82369-2DD3-4C93-B0DD-DF9FAFB2CE0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077" y="200"/>
            <a:ext cx="780858" cy="8226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C27DAAA-02C7-44D1-A2B2-BF10C415AE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4" r="2301"/>
          <a:stretch/>
        </p:blipFill>
        <p:spPr>
          <a:xfrm>
            <a:off x="0" y="-2"/>
            <a:ext cx="5499320" cy="74707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95FED5-79B4-4FB4-B6AB-8088782F92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8728" y="3123727"/>
            <a:ext cx="3078747" cy="9632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A4DAFB-6A5B-4151-A387-F44E35E9FE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03458" y="202037"/>
            <a:ext cx="3493311" cy="4078577"/>
          </a:xfrm>
          <a:prstGeom prst="rect">
            <a:avLst/>
          </a:prstGeom>
        </p:spPr>
      </p:pic>
      <p:grpSp>
        <p:nvGrpSpPr>
          <p:cNvPr id="40" name="guide">
            <a:extLst>
              <a:ext uri="{FF2B5EF4-FFF2-40B4-BE49-F238E27FC236}">
                <a16:creationId xmlns:a16="http://schemas.microsoft.com/office/drawing/2014/main" id="{483218E1-830F-4728-872A-71E468803663}"/>
              </a:ext>
            </a:extLst>
          </p:cNvPr>
          <p:cNvGrpSpPr/>
          <p:nvPr/>
        </p:nvGrpSpPr>
        <p:grpSpPr>
          <a:xfrm>
            <a:off x="1750105" y="8006888"/>
            <a:ext cx="9822094" cy="1367297"/>
            <a:chOff x="1542902" y="4187298"/>
            <a:chExt cx="9016457" cy="125514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18DF571-C409-4FD7-BCD1-0EC91ED09B84}"/>
                </a:ext>
              </a:extLst>
            </p:cNvPr>
            <p:cNvSpPr/>
            <p:nvPr/>
          </p:nvSpPr>
          <p:spPr>
            <a:xfrm>
              <a:off x="1542902" y="4187298"/>
              <a:ext cx="9016457" cy="1255147"/>
            </a:xfrm>
            <a:prstGeom prst="roundRect">
              <a:avLst>
                <a:gd name="adj" fmla="val 9586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2512BA5-478B-4525-8044-32484EA1A6B6}"/>
                </a:ext>
              </a:extLst>
            </p:cNvPr>
            <p:cNvSpPr/>
            <p:nvPr/>
          </p:nvSpPr>
          <p:spPr>
            <a:xfrm>
              <a:off x="1923633" y="4521222"/>
              <a:ext cx="8164492" cy="392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1878" indent="-341878">
                <a:buFont typeface="Arial" charset="0"/>
                <a:buChar char="•"/>
              </a:pPr>
              <a:r>
                <a:rPr lang="th-TH" sz="217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บอกข้อคิดที่ได้จากการอ่านหรือฟังวรรณกรรมต่าง ๆ ได้ (มฐ. ท ๕.๑ ป.๑/๑)</a:t>
              </a:r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507C6ACC-EB5A-41F6-8C93-C5786486F1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5" y="7703645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098 L 0 -0.6691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0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7836E-6 0.23481 L -2.27836E-6 -0.6659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7836E-6 -0.66596 L -2.27836E-6 0.3232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734 L 0 0.250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7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1057371"/>
            <a:ext cx="10657575" cy="1433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thaiNumPeriod" startAt="2"/>
            </a:pP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ตัวฉันมีอวัยวะต่าง ๆ เช่น หัว แขน ขา ซึ่งเป็นอวัยวะภายนอก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  <a:p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จากข้อความ อวัยวะในข้อใด </a:t>
            </a:r>
            <a:r>
              <a:rPr lang="th-TH" sz="4358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อวัยวะภายนอก  </a:t>
            </a: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A5EB88B-1EBA-46C3-B6F1-B0DC165F503E}"/>
              </a:ext>
            </a:extLst>
          </p:cNvPr>
          <p:cNvGrpSpPr/>
          <p:nvPr/>
        </p:nvGrpSpPr>
        <p:grpSpPr>
          <a:xfrm>
            <a:off x="2337910" y="2928740"/>
            <a:ext cx="2970478" cy="762965"/>
            <a:chOff x="2337910" y="3230114"/>
            <a:chExt cx="2970478" cy="762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BC7C953-4EDC-48EC-A49C-A262478F4391}"/>
                </a:ext>
              </a:extLst>
            </p:cNvPr>
            <p:cNvGrpSpPr/>
            <p:nvPr/>
          </p:nvGrpSpPr>
          <p:grpSpPr>
            <a:xfrm>
              <a:off x="2337910" y="3230114"/>
              <a:ext cx="901723" cy="762965"/>
              <a:chOff x="2101964" y="-852604"/>
              <a:chExt cx="827761" cy="700385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F9C7ADF2-B305-4E33-8953-D11320DD6A2D}"/>
                  </a:ext>
                </a:extLst>
              </p:cNvPr>
              <p:cNvSpPr/>
              <p:nvPr/>
            </p:nvSpPr>
            <p:spPr>
              <a:xfrm>
                <a:off x="2101964" y="-76632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 dirty="0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079AC01-D39B-4909-A440-8232B55A86E3}"/>
                  </a:ext>
                </a:extLst>
              </p:cNvPr>
              <p:cNvSpPr/>
              <p:nvPr/>
            </p:nvSpPr>
            <p:spPr>
              <a:xfrm>
                <a:off x="2143663" y="-852604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E02F55D6-A75A-4D44-99EB-6D8D1D411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479588" y="3319484"/>
              <a:ext cx="1828800" cy="56682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B3CDC60-73AD-4A7E-8419-55590010505D}"/>
              </a:ext>
            </a:extLst>
          </p:cNvPr>
          <p:cNvGrpSpPr/>
          <p:nvPr/>
        </p:nvGrpSpPr>
        <p:grpSpPr>
          <a:xfrm>
            <a:off x="2337910" y="3801433"/>
            <a:ext cx="2711904" cy="1252816"/>
            <a:chOff x="2337910" y="4102807"/>
            <a:chExt cx="2711904" cy="12528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4424137-A32C-49F9-A4E4-E251C8C6337E}"/>
                </a:ext>
              </a:extLst>
            </p:cNvPr>
            <p:cNvGrpSpPr/>
            <p:nvPr/>
          </p:nvGrpSpPr>
          <p:grpSpPr>
            <a:xfrm>
              <a:off x="2337910" y="4429243"/>
              <a:ext cx="901723" cy="762965"/>
              <a:chOff x="9309214" y="-997455"/>
              <a:chExt cx="827761" cy="700385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425B3256-4111-49DC-9321-1C24A5E1C11D}"/>
                  </a:ext>
                </a:extLst>
              </p:cNvPr>
              <p:cNvSpPr/>
              <p:nvPr/>
            </p:nvSpPr>
            <p:spPr>
              <a:xfrm>
                <a:off x="9309214" y="-91117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14FAF10-B104-43C1-868D-A54898A70BD3}"/>
                  </a:ext>
                </a:extLst>
              </p:cNvPr>
              <p:cNvSpPr/>
              <p:nvPr/>
            </p:nvSpPr>
            <p:spPr>
              <a:xfrm>
                <a:off x="9350913" y="-997455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BBA3B90-2B2E-4DAF-8674-85158CAFA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7586" y="4102807"/>
              <a:ext cx="1312228" cy="125281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25AC7F-A809-48AA-9A41-215DE639340B}"/>
              </a:ext>
            </a:extLst>
          </p:cNvPr>
          <p:cNvGrpSpPr/>
          <p:nvPr/>
        </p:nvGrpSpPr>
        <p:grpSpPr>
          <a:xfrm>
            <a:off x="2337910" y="3801433"/>
            <a:ext cx="2711904" cy="1252816"/>
            <a:chOff x="6388100" y="4102807"/>
            <a:chExt cx="2711904" cy="125281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EEE22-86CB-4F15-ACF3-7024307C769A}"/>
                </a:ext>
              </a:extLst>
            </p:cNvPr>
            <p:cNvGrpSpPr/>
            <p:nvPr/>
          </p:nvGrpSpPr>
          <p:grpSpPr>
            <a:xfrm>
              <a:off x="6388100" y="4429240"/>
              <a:ext cx="901723" cy="762965"/>
              <a:chOff x="2127364" y="3555495"/>
              <a:chExt cx="827761" cy="700385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B567AF7-45E0-4B15-A0E2-5D44E411F005}"/>
                  </a:ext>
                </a:extLst>
              </p:cNvPr>
              <p:cNvSpPr/>
              <p:nvPr/>
            </p:nvSpPr>
            <p:spPr>
              <a:xfrm>
                <a:off x="2127364" y="3641772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A97D352-062C-4566-910D-91B22A0B7E36}"/>
                  </a:ext>
                </a:extLst>
              </p:cNvPr>
              <p:cNvSpPr/>
              <p:nvPr/>
            </p:nvSpPr>
            <p:spPr>
              <a:xfrm>
                <a:off x="2169063" y="3555495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B64C63E-AF48-4DA6-8D4D-9ECB78B06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776" y="4102807"/>
              <a:ext cx="1312228" cy="125281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350D55C-6C4B-4296-82D5-88F4DCFE2432}"/>
              </a:ext>
            </a:extLst>
          </p:cNvPr>
          <p:cNvGrpSpPr/>
          <p:nvPr/>
        </p:nvGrpSpPr>
        <p:grpSpPr>
          <a:xfrm>
            <a:off x="2335398" y="2928736"/>
            <a:ext cx="2970478" cy="762965"/>
            <a:chOff x="6385588" y="3230110"/>
            <a:chExt cx="2970478" cy="76296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6A11D5C-2FC1-40C5-996F-E98EDF50E805}"/>
                </a:ext>
              </a:extLst>
            </p:cNvPr>
            <p:cNvGrpSpPr/>
            <p:nvPr/>
          </p:nvGrpSpPr>
          <p:grpSpPr>
            <a:xfrm>
              <a:off x="6385588" y="3230110"/>
              <a:ext cx="901723" cy="762965"/>
              <a:chOff x="2127364" y="2817696"/>
              <a:chExt cx="827761" cy="700385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FD39DD52-C137-4E1B-872C-C4407FCEEAB9}"/>
                  </a:ext>
                </a:extLst>
              </p:cNvPr>
              <p:cNvSpPr/>
              <p:nvPr/>
            </p:nvSpPr>
            <p:spPr>
              <a:xfrm>
                <a:off x="2127364" y="2903973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A71052F8-B4D9-4084-B66A-FF2B920E7B80}"/>
                  </a:ext>
                </a:extLst>
              </p:cNvPr>
              <p:cNvSpPr/>
              <p:nvPr/>
            </p:nvSpPr>
            <p:spPr>
              <a:xfrm>
                <a:off x="2169063" y="2817696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7751876B-3725-4441-AB3E-211455745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527266" y="3319484"/>
              <a:ext cx="1828800" cy="56682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DCCF94C-A7CA-4276-B146-33F1C474DB30}"/>
              </a:ext>
            </a:extLst>
          </p:cNvPr>
          <p:cNvGrpSpPr/>
          <p:nvPr/>
        </p:nvGrpSpPr>
        <p:grpSpPr>
          <a:xfrm>
            <a:off x="2353366" y="5312601"/>
            <a:ext cx="2815534" cy="937386"/>
            <a:chOff x="2337911" y="5613975"/>
            <a:chExt cx="2815534" cy="93738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B8C204-B430-4ED3-8170-FAD38E60DBD7}"/>
                </a:ext>
              </a:extLst>
            </p:cNvPr>
            <p:cNvGrpSpPr/>
            <p:nvPr/>
          </p:nvGrpSpPr>
          <p:grpSpPr>
            <a:xfrm>
              <a:off x="2337911" y="5648719"/>
              <a:ext cx="901723" cy="762965"/>
              <a:chOff x="11118964" y="2339533"/>
              <a:chExt cx="827761" cy="700385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DAC899C-1676-4846-9B5B-8F9ED02B9321}"/>
                  </a:ext>
                </a:extLst>
              </p:cNvPr>
              <p:cNvSpPr/>
              <p:nvPr/>
            </p:nvSpPr>
            <p:spPr>
              <a:xfrm>
                <a:off x="11118964" y="2425810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67BB2993-2D12-42DA-A047-3A5B2E7412E0}"/>
                  </a:ext>
                </a:extLst>
              </p:cNvPr>
              <p:cNvSpPr/>
              <p:nvPr/>
            </p:nvSpPr>
            <p:spPr>
              <a:xfrm>
                <a:off x="11160663" y="2339533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13B4F4B3-0E79-4C9F-AF6E-F70021BAFB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259" t="19780" r="3576" b="18807"/>
            <a:stretch/>
          </p:blipFill>
          <p:spPr>
            <a:xfrm>
              <a:off x="3629445" y="5613975"/>
              <a:ext cx="1524000" cy="93738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CDB84C0-FDD4-45D6-AEB7-6AF24A9EF06C}"/>
              </a:ext>
            </a:extLst>
          </p:cNvPr>
          <p:cNvGrpSpPr/>
          <p:nvPr/>
        </p:nvGrpSpPr>
        <p:grpSpPr>
          <a:xfrm>
            <a:off x="2351584" y="5312601"/>
            <a:ext cx="2815536" cy="937386"/>
            <a:chOff x="6356350" y="5613975"/>
            <a:chExt cx="2815536" cy="93738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F26C951-2047-4018-89D7-169504DC4D7F}"/>
                </a:ext>
              </a:extLst>
            </p:cNvPr>
            <p:cNvGrpSpPr/>
            <p:nvPr/>
          </p:nvGrpSpPr>
          <p:grpSpPr>
            <a:xfrm>
              <a:off x="6356350" y="5648716"/>
              <a:ext cx="901723" cy="762965"/>
              <a:chOff x="2127364" y="4358833"/>
              <a:chExt cx="827761" cy="70038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55F3C4D5-9E8E-44FE-B9A3-BE22946D2845}"/>
                  </a:ext>
                </a:extLst>
              </p:cNvPr>
              <p:cNvSpPr/>
              <p:nvPr/>
            </p:nvSpPr>
            <p:spPr>
              <a:xfrm>
                <a:off x="2127364" y="4445110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6FEA3E9E-861C-40F5-A49A-7DB322A95DEF}"/>
                  </a:ext>
                </a:extLst>
              </p:cNvPr>
              <p:cNvSpPr/>
              <p:nvPr/>
            </p:nvSpPr>
            <p:spPr>
              <a:xfrm>
                <a:off x="2169063" y="4358833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48A63F15-62C3-46BF-BA71-E6891B40A7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259" t="19780" r="3576" b="18807"/>
            <a:stretch/>
          </p:blipFill>
          <p:spPr>
            <a:xfrm>
              <a:off x="7647886" y="5613975"/>
              <a:ext cx="1524000" cy="937386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จากข้อความ อวัยวะภายนอก หมายถึง อวัยวะที่มองเห็นได้ภายนอกร่างกายของคนเรา เช่น แขน ขา ตา ปาก ซึ่งจากภาพข้อ ก. คือ ตา มองเห็นได้จากภายนอก ส่วนข้อ ค. คือ ปาก สามารถมองเห็นได้จากภายนอก ส่วนข้อ ข. หัวใจ อยู่ภายในร่างกาย ไม่สามารถมองเห็นได้ จึงไม่ใช่อวัยวะภายนอก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5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61 L 0 0.250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1615E-6 L 0 -0.83361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867518"/>
            <a:ext cx="7333686" cy="210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thaiNumPeriod" startAt="3"/>
            </a:pP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ภูผา มี นาฬิกา	   ฟ้าใส มี กำไล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  <a:p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จากข้อความ ภูผา และ ฟ้าใส </a:t>
            </a:r>
            <a:r>
              <a:rPr lang="th-TH" sz="4358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อะไร</a:t>
            </a:r>
          </a:p>
          <a:p>
            <a:pPr lvl="0"/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A5EB88B-1EBA-46C3-B6F1-B0DC165F503E}"/>
              </a:ext>
            </a:extLst>
          </p:cNvPr>
          <p:cNvGrpSpPr/>
          <p:nvPr/>
        </p:nvGrpSpPr>
        <p:grpSpPr>
          <a:xfrm>
            <a:off x="2337910" y="2762561"/>
            <a:ext cx="2553133" cy="999826"/>
            <a:chOff x="2337910" y="3102982"/>
            <a:chExt cx="2553133" cy="99982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BC7C953-4EDC-48EC-A49C-A262478F4391}"/>
                </a:ext>
              </a:extLst>
            </p:cNvPr>
            <p:cNvGrpSpPr/>
            <p:nvPr/>
          </p:nvGrpSpPr>
          <p:grpSpPr>
            <a:xfrm>
              <a:off x="2337910" y="3230114"/>
              <a:ext cx="901723" cy="762965"/>
              <a:chOff x="2101964" y="-852604"/>
              <a:chExt cx="827761" cy="700385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F9C7ADF2-B305-4E33-8953-D11320DD6A2D}"/>
                  </a:ext>
                </a:extLst>
              </p:cNvPr>
              <p:cNvSpPr/>
              <p:nvPr/>
            </p:nvSpPr>
            <p:spPr>
              <a:xfrm>
                <a:off x="2101964" y="-76632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 dirty="0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079AC01-D39B-4909-A440-8232B55A86E3}"/>
                  </a:ext>
                </a:extLst>
              </p:cNvPr>
              <p:cNvSpPr/>
              <p:nvPr/>
            </p:nvSpPr>
            <p:spPr>
              <a:xfrm>
                <a:off x="2143663" y="-852604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E02F55D6-A75A-4D44-99EB-6D8D1D411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6933" y="3102982"/>
              <a:ext cx="994110" cy="999826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B3CDC60-73AD-4A7E-8419-55590010505D}"/>
              </a:ext>
            </a:extLst>
          </p:cNvPr>
          <p:cNvGrpSpPr/>
          <p:nvPr/>
        </p:nvGrpSpPr>
        <p:grpSpPr>
          <a:xfrm>
            <a:off x="2337910" y="3869348"/>
            <a:ext cx="2970259" cy="1182566"/>
            <a:chOff x="2337910" y="4209769"/>
            <a:chExt cx="2970259" cy="11825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4424137-A32C-49F9-A4E4-E251C8C6337E}"/>
                </a:ext>
              </a:extLst>
            </p:cNvPr>
            <p:cNvGrpSpPr/>
            <p:nvPr/>
          </p:nvGrpSpPr>
          <p:grpSpPr>
            <a:xfrm>
              <a:off x="2337910" y="4429243"/>
              <a:ext cx="901723" cy="762965"/>
              <a:chOff x="9309214" y="-997455"/>
              <a:chExt cx="827761" cy="700385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425B3256-4111-49DC-9321-1C24A5E1C11D}"/>
                  </a:ext>
                </a:extLst>
              </p:cNvPr>
              <p:cNvSpPr/>
              <p:nvPr/>
            </p:nvSpPr>
            <p:spPr>
              <a:xfrm>
                <a:off x="9309214" y="-911178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 dirty="0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14FAF10-B104-43C1-868D-A54898A70BD3}"/>
                  </a:ext>
                </a:extLst>
              </p:cNvPr>
              <p:cNvSpPr/>
              <p:nvPr/>
            </p:nvSpPr>
            <p:spPr>
              <a:xfrm>
                <a:off x="9350913" y="-997455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BBA3B90-2B2E-4DAF-8674-85158CAFA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231" y="4209769"/>
              <a:ext cx="1828938" cy="118256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25AC7F-A809-48AA-9A41-215DE639340B}"/>
              </a:ext>
            </a:extLst>
          </p:cNvPr>
          <p:cNvGrpSpPr/>
          <p:nvPr/>
        </p:nvGrpSpPr>
        <p:grpSpPr>
          <a:xfrm>
            <a:off x="2337909" y="3869348"/>
            <a:ext cx="2970260" cy="1182566"/>
            <a:chOff x="6388100" y="4209270"/>
            <a:chExt cx="2970260" cy="118256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EEE22-86CB-4F15-ACF3-7024307C769A}"/>
                </a:ext>
              </a:extLst>
            </p:cNvPr>
            <p:cNvGrpSpPr/>
            <p:nvPr/>
          </p:nvGrpSpPr>
          <p:grpSpPr>
            <a:xfrm>
              <a:off x="6388100" y="4429240"/>
              <a:ext cx="901723" cy="762965"/>
              <a:chOff x="2127364" y="3555495"/>
              <a:chExt cx="827761" cy="700385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B567AF7-45E0-4B15-A0E2-5D44E411F005}"/>
                  </a:ext>
                </a:extLst>
              </p:cNvPr>
              <p:cNvSpPr/>
              <p:nvPr/>
            </p:nvSpPr>
            <p:spPr>
              <a:xfrm>
                <a:off x="2127364" y="3641772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A97D352-062C-4566-910D-91B22A0B7E36}"/>
                  </a:ext>
                </a:extLst>
              </p:cNvPr>
              <p:cNvSpPr/>
              <p:nvPr/>
            </p:nvSpPr>
            <p:spPr>
              <a:xfrm>
                <a:off x="2169063" y="3555495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ข.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B64C63E-AF48-4DA6-8D4D-9ECB78B06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420" y="4209270"/>
              <a:ext cx="1828940" cy="118256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350D55C-6C4B-4296-82D5-88F4DCFE2432}"/>
              </a:ext>
            </a:extLst>
          </p:cNvPr>
          <p:cNvGrpSpPr/>
          <p:nvPr/>
        </p:nvGrpSpPr>
        <p:grpSpPr>
          <a:xfrm>
            <a:off x="2335397" y="2760534"/>
            <a:ext cx="2555645" cy="1004878"/>
            <a:chOff x="6385588" y="3100456"/>
            <a:chExt cx="2555645" cy="100487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6A11D5C-2FC1-40C5-996F-E98EDF50E805}"/>
                </a:ext>
              </a:extLst>
            </p:cNvPr>
            <p:cNvGrpSpPr/>
            <p:nvPr/>
          </p:nvGrpSpPr>
          <p:grpSpPr>
            <a:xfrm>
              <a:off x="6385588" y="3230110"/>
              <a:ext cx="901723" cy="762965"/>
              <a:chOff x="2127364" y="2817696"/>
              <a:chExt cx="827761" cy="700385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FD39DD52-C137-4E1B-872C-C4407FCEEAB9}"/>
                  </a:ext>
                </a:extLst>
              </p:cNvPr>
              <p:cNvSpPr/>
              <p:nvPr/>
            </p:nvSpPr>
            <p:spPr>
              <a:xfrm>
                <a:off x="2127364" y="2903973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A71052F8-B4D9-4084-B66A-FF2B920E7B80}"/>
                  </a:ext>
                </a:extLst>
              </p:cNvPr>
              <p:cNvSpPr/>
              <p:nvPr/>
            </p:nvSpPr>
            <p:spPr>
              <a:xfrm>
                <a:off x="2169063" y="2817696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ก.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7751876B-3725-4441-AB3E-211455745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099" y="3100456"/>
              <a:ext cx="999134" cy="1004878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DCCF94C-A7CA-4276-B146-33F1C474DB30}"/>
              </a:ext>
            </a:extLst>
          </p:cNvPr>
          <p:cNvGrpSpPr/>
          <p:nvPr/>
        </p:nvGrpSpPr>
        <p:grpSpPr>
          <a:xfrm>
            <a:off x="2353366" y="5091078"/>
            <a:ext cx="2707584" cy="1302338"/>
            <a:chOff x="2337911" y="5431499"/>
            <a:chExt cx="2707584" cy="130233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B8C204-B430-4ED3-8170-FAD38E60DBD7}"/>
                </a:ext>
              </a:extLst>
            </p:cNvPr>
            <p:cNvGrpSpPr/>
            <p:nvPr/>
          </p:nvGrpSpPr>
          <p:grpSpPr>
            <a:xfrm>
              <a:off x="2337911" y="5648719"/>
              <a:ext cx="901723" cy="762965"/>
              <a:chOff x="11118964" y="2339533"/>
              <a:chExt cx="827761" cy="700385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DAC899C-1676-4846-9B5B-8F9ED02B9321}"/>
                  </a:ext>
                </a:extLst>
              </p:cNvPr>
              <p:cNvSpPr/>
              <p:nvPr/>
            </p:nvSpPr>
            <p:spPr>
              <a:xfrm>
                <a:off x="11118964" y="2425810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ED1B2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67BB2993-2D12-42DA-A047-3A5B2E7412E0}"/>
                  </a:ext>
                </a:extLst>
              </p:cNvPr>
              <p:cNvSpPr/>
              <p:nvPr/>
            </p:nvSpPr>
            <p:spPr>
              <a:xfrm>
                <a:off x="11160663" y="2339533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13B4F4B3-0E79-4C9F-AF6E-F70021BAF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7395" y="5431499"/>
              <a:ext cx="1308100" cy="1302338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CDB84C0-FDD4-45D6-AEB7-6AF24A9EF06C}"/>
              </a:ext>
            </a:extLst>
          </p:cNvPr>
          <p:cNvGrpSpPr/>
          <p:nvPr/>
        </p:nvGrpSpPr>
        <p:grpSpPr>
          <a:xfrm>
            <a:off x="2351583" y="5089805"/>
            <a:ext cx="2709366" cy="1305882"/>
            <a:chOff x="6356350" y="5429727"/>
            <a:chExt cx="2709366" cy="130588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F26C951-2047-4018-89D7-169504DC4D7F}"/>
                </a:ext>
              </a:extLst>
            </p:cNvPr>
            <p:cNvGrpSpPr/>
            <p:nvPr/>
          </p:nvGrpSpPr>
          <p:grpSpPr>
            <a:xfrm>
              <a:off x="6356350" y="5648716"/>
              <a:ext cx="901723" cy="762965"/>
              <a:chOff x="2127364" y="4358833"/>
              <a:chExt cx="827761" cy="70038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55F3C4D5-9E8E-44FE-B9A3-BE22946D2845}"/>
                  </a:ext>
                </a:extLst>
              </p:cNvPr>
              <p:cNvSpPr/>
              <p:nvPr/>
            </p:nvSpPr>
            <p:spPr>
              <a:xfrm>
                <a:off x="2127364" y="4445110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6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6FEA3E9E-861C-40F5-A49A-7DB322A95DEF}"/>
                  </a:ext>
                </a:extLst>
              </p:cNvPr>
              <p:cNvSpPr/>
              <p:nvPr/>
            </p:nvSpPr>
            <p:spPr>
              <a:xfrm>
                <a:off x="2169063" y="4358833"/>
                <a:ext cx="786062" cy="70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36585" algn="dec"/>
                    <a:tab pos="373555" algn="l"/>
                    <a:tab pos="622592" algn="l"/>
                    <a:tab pos="871629" algn="l"/>
                    <a:tab pos="3860071" algn="l"/>
                    <a:tab pos="4109108" algn="l"/>
                    <a:tab pos="4358145" algn="l"/>
                  </a:tabLst>
                </a:pPr>
                <a:r>
                  <a:rPr lang="th-TH" sz="4358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ค.</a:t>
                </a:r>
                <a:endParaRPr lang="en-US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48A63F15-62C3-46BF-BA71-E6891B40A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4056" y="5429727"/>
              <a:ext cx="1311660" cy="1305882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469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จากข้อความ ภูผามีนาฬิกา ฟ้าใสมีกำไล  ซึ่งจากภาพข้อ ก. คือ แหวน 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ภาพข้อ ข. คือ กำไล ภาพข้อ ค. คือ นาฬิกา ดังนั้น ภูผาและฟ้าใส ไม่มีแหวน 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4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61 L 0 0.250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1615E-6 L 0 -0.83361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41550" y="3443061"/>
            <a:ext cx="7324037" cy="781189"/>
            <a:chOff x="2027656" y="-852604"/>
            <a:chExt cx="6723298" cy="71711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35875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รับของ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41550" y="4261386"/>
            <a:ext cx="7324037" cy="776642"/>
            <a:chOff x="9234906" y="-1010010"/>
            <a:chExt cx="6723298" cy="712940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1010010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พูดขอบคุณ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41550" y="5121900"/>
            <a:ext cx="7324037" cy="816851"/>
            <a:chOff x="11044656" y="2339533"/>
            <a:chExt cx="6723298" cy="74985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388998"/>
              <a:ext cx="2135941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ถามวิธีใช้ของ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493807" y="1076258"/>
            <a:ext cx="10908037" cy="762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๔. 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“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ฟ้าใส ดีใจ  พ่อ ให้ กำไล ฟ้าใส   ภูผา ดีใจ  แม่  ให้ นาฬิกา ภูผา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41550" y="3443050"/>
            <a:ext cx="7324037" cy="781197"/>
            <a:chOff x="2053056" y="2817696"/>
            <a:chExt cx="6723298" cy="717123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34434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รับของ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41550" y="4260421"/>
            <a:ext cx="7324037" cy="777605"/>
            <a:chOff x="2053056" y="3542056"/>
            <a:chExt cx="6723298" cy="71382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542056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พูดขอบคุณ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41550" y="5121895"/>
            <a:ext cx="7324037" cy="816855"/>
            <a:chOff x="2053056" y="4358833"/>
            <a:chExt cx="6723298" cy="74985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08302"/>
              <a:ext cx="2135942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ถามวิธีใช้ของ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F7639111-6ECE-40C0-AA35-C2C73235ACA9}"/>
              </a:ext>
            </a:extLst>
          </p:cNvPr>
          <p:cNvSpPr/>
          <p:nvPr/>
        </p:nvSpPr>
        <p:spPr>
          <a:xfrm>
            <a:off x="2116759" y="1708980"/>
            <a:ext cx="10908037" cy="1433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หากเราได้รับของต่าง ๆ จากพ่อแม่เหมือนภูผาและฟ้าใส เราควร  </a:t>
            </a:r>
          </a:p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ปฏิบัติอย่างไรเป็นอันดับแรก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พูดขอบคุณ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หากเราได้รับสิ่งของต่าง ๆ จากพ่อแม่ ผู้ปกครอง ญาติ หรือคุณครู เราควรพูดขอบคุณครับ/ค่ะ เป็นอันดับแรก แล้วจึงค่อยรับของ แล้วอาจพูดคุยเกี่ยวกับของนั้น ๆ แต่หากผู้ที่ให้ของเราเป็นคนแปลกหน้า เราไม่ควรรับของนั้น และรีบแจ้งแก่ผู้ปกครองต่อไป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3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2603951"/>
            <a:ext cx="7324037" cy="781189"/>
            <a:chOff x="2027656" y="-852604"/>
            <a:chExt cx="6723298" cy="71711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35875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ใจดี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2" y="3435953"/>
            <a:ext cx="7324037" cy="829499"/>
            <a:chOff x="9234906" y="-997455"/>
            <a:chExt cx="6723298" cy="761461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936379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ดีใจ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4282790"/>
            <a:ext cx="7324037" cy="816851"/>
            <a:chOff x="11044656" y="2339533"/>
            <a:chExt cx="6723298" cy="74985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388998"/>
              <a:ext cx="2135941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รู้ใจ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1731510"/>
            <a:ext cx="10908037" cy="762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๕.  ภูผา และฟ้าใส </a:t>
            </a:r>
            <a:r>
              <a:rPr lang="th-TH" sz="4358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ที่พ่อแม่ให้ของควรเติมคำใด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2603940"/>
            <a:ext cx="7324037" cy="781197"/>
            <a:chOff x="2053056" y="2817696"/>
            <a:chExt cx="6723298" cy="717123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34434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ใจดี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6961" y="3435954"/>
            <a:ext cx="7324037" cy="828536"/>
            <a:chOff x="2053056" y="3555495"/>
            <a:chExt cx="6723298" cy="76057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15687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ดีใจ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4282785"/>
            <a:ext cx="7324037" cy="816855"/>
            <a:chOff x="2053056" y="4358833"/>
            <a:chExt cx="6723298" cy="74985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08302"/>
              <a:ext cx="2135942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รู้ใจ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ข. ดีใจ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เมื่อได้รับของ เราจะรู้สึกยินดี พอใจ ตรงกับคำว่า ดีใจ ส่วนข้อ ก. ใจดี หมายถึง มีใจเมตตา กรุณา และข้อ ค. รู้ใจ หมายถึง รู้ว่าอีกฝ่ายชอบอะไร ไม่ชอบอะไร ซึ่งการใช้คำเพื่อสื่อสาร เราควรมีความรู้ความเข้าใจเกี่ยวกับความหมาย</a:t>
              </a:r>
              <a:b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ของคำ เพื่อจะได้ใช้คำสื่อสารได้อย่างถูกต้อง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6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1" y="3293849"/>
            <a:ext cx="7324037" cy="786589"/>
            <a:chOff x="9234906" y="-997455"/>
            <a:chExt cx="6723298" cy="722071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902321" y="-975769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รู้ใจ ใจลอย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4140686"/>
            <a:ext cx="7324037" cy="816851"/>
            <a:chOff x="11044656" y="2339533"/>
            <a:chExt cx="6723298" cy="74985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388998"/>
              <a:ext cx="2135941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ดีใจ พอใจ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6961" y="3284229"/>
            <a:ext cx="7324037" cy="796209"/>
            <a:chOff x="2053056" y="3555495"/>
            <a:chExt cx="6723298" cy="73090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586011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รู้ใจ ใจลอย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4140681"/>
            <a:ext cx="7324037" cy="816855"/>
            <a:chOff x="2053056" y="4358833"/>
            <a:chExt cx="6723298" cy="74985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08302"/>
              <a:ext cx="2135942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ดีใจ พอใจ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2461847"/>
            <a:ext cx="7324037" cy="781190"/>
            <a:chOff x="2027656" y="-852604"/>
            <a:chExt cx="6723298" cy="71711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35875"/>
              <a:ext cx="2135940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ใจบุญ ใจอ่อน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1447419"/>
            <a:ext cx="10908037" cy="762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๖. 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หากเราเป็นเด็กดีเหมือนภูผา และฟ้าใส พ่อแม่จะรู้สึกอย่างไร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2461837"/>
            <a:ext cx="7324037" cy="781196"/>
            <a:chOff x="2053056" y="2817696"/>
            <a:chExt cx="6723298" cy="717122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34434"/>
              <a:ext cx="3028506" cy="700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ใจบุญ ใจอ่อน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ดีใจ พอใจ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หากเราเป็นเด็กดี พ่อแม่ย่อมรู้สึกยินดี ชอบใจ ซึ่งมีความหมายตรงกับคำว่า ดีใจ พอใจ ส่วนข้อ ก. ใจบุญ หมายถึง มีใจฝักใฝ่ในการทำบุญ ใจอ่อน หมายถึง สงสารง่าย ยอมง่าย และข้อ ข. รู้ใจ หมายถึง รู้ว่าอีกฝ่ายเป็นอย่างไร และใจลอย หมายถึง ไม่มีสติ เผลอ 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5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3069462"/>
            <a:ext cx="7324037" cy="818325"/>
            <a:chOff x="2027656" y="-852604"/>
            <a:chExt cx="6723298" cy="75120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01786"/>
              <a:ext cx="2135940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รังแกเพื่อน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2" y="3901464"/>
            <a:ext cx="7324037" cy="888023"/>
            <a:chOff x="9234906" y="-997455"/>
            <a:chExt cx="6723298" cy="815186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882654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ตั้งใจเรียน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4748301"/>
            <a:ext cx="7324037" cy="816851"/>
            <a:chOff x="11044656" y="2339533"/>
            <a:chExt cx="6723298" cy="74985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388998"/>
              <a:ext cx="2336876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ช่วยทำงานบ้าน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1447419"/>
            <a:ext cx="10908037" cy="1433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๗.  การเป็นเด็กดีแบบภูผา และฟ้าใส สามารถปฏิบัติได้หลายอย่าง 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ยกเว้นข้อใด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3069451"/>
            <a:ext cx="7324037" cy="818335"/>
            <a:chOff x="2053056" y="2817696"/>
            <a:chExt cx="6723298" cy="751215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8527"/>
              <a:ext cx="3028506" cy="700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รังแกเพื่อน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6962" y="3901463"/>
            <a:ext cx="7324037" cy="888022"/>
            <a:chOff x="2053056" y="3555495"/>
            <a:chExt cx="6723298" cy="81518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70294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ตั้งใจเรียน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4748296"/>
            <a:ext cx="7324037" cy="816855"/>
            <a:chOff x="2053056" y="4358833"/>
            <a:chExt cx="6723298" cy="74985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08302"/>
              <a:ext cx="2452882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ช่วยทำงานบ้าน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2392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ก. รังแกเพื่อน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การเป็นเด็กดี สามารถปฏิบัติได้หลายอย่าง เช่น ตั้งใจเรียน เชื่อฟังผู้ใหญ่ ปฏิบัติตนตามกฎระเบียบของบ้าน โรงเรียน ช่วยเหลืองานบ้านเท่าที่ทำได้ ไม่สร้างความเดือดร้อนแก่ผู้อื่น รับผิดชอบหน้าที่ของตนเอง แต่ไม่ใช่การรังแกหรือแกล้งเพื่อน เพราะเป็นการสร้างความเดือดร้อนให้ผู้อื่น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3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2973399"/>
            <a:ext cx="7324037" cy="818325"/>
            <a:chOff x="2027656" y="-852604"/>
            <a:chExt cx="6723298" cy="75120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3" y="-801786"/>
              <a:ext cx="5896451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เราควรหาความแตกต่างของตนเองกับเพื่อน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2" y="3805401"/>
            <a:ext cx="7324037" cy="825488"/>
            <a:chOff x="9234906" y="-997455"/>
            <a:chExt cx="6723298" cy="757780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3" y="-940060"/>
              <a:ext cx="5896450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เราควรทำตัวเหมือนเพื่อน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4652238"/>
            <a:ext cx="7324037" cy="815888"/>
            <a:chOff x="11044656" y="2339533"/>
            <a:chExt cx="6723298" cy="748967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1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2" y="2388114"/>
              <a:ext cx="3469025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เราควรเป็นตัวของตัวเอง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462057" y="1370125"/>
            <a:ext cx="10908037" cy="1433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buAutoNum type="thaiNumPeriod" startAt="8"/>
            </a:pP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กาดำเลียนแบบหงส์ขาวโดยไปแช่น้ำ เพื่อให้ตัวขาวแบบหงส์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  <a:p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จากข้อความนี้ ให้ข้อคิดอย่างไร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2973387"/>
            <a:ext cx="7604588" cy="818338"/>
            <a:chOff x="2053056" y="2817696"/>
            <a:chExt cx="6980837" cy="75121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68527"/>
              <a:ext cx="6316149" cy="70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เราควรหาความแตกต่างของตนเองกับเพื่อน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6962" y="3805400"/>
            <a:ext cx="7324037" cy="825490"/>
            <a:chOff x="2053056" y="3555495"/>
            <a:chExt cx="6723298" cy="757781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3" y="3612891"/>
              <a:ext cx="4847203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เราควรทำตัวเหมือนเพื่อน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4652234"/>
            <a:ext cx="7324037" cy="815889"/>
            <a:chOff x="2053056" y="4358833"/>
            <a:chExt cx="6723298" cy="748968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3" y="4407415"/>
              <a:ext cx="4287605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เราควรเป็นตัวของตัวเอง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เราควรเป็นตัวของตัวเอง</a:t>
              </a:r>
            </a:p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จากข้อความ ให้ข้อคิดว่า เราควรเป็นตัวของตัวเอง เพราะหากเราเลียนแบบคนอื่น เราก็จะไม่มีความสุข และอาจเดือดร้อนได้ด้วย เหมือนอย่างกาที่ไปแช่น้ำจนตัวเองเดือดร้อนเพราะว่ายน้ำไม่ได้ ไม่สามารถหาอาหารได้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6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4233698"/>
            <a:ext cx="7324037" cy="854240"/>
            <a:chOff x="2027656" y="-852604"/>
            <a:chExt cx="6723298" cy="784173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768817"/>
              <a:ext cx="4217654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นี่ของของเธอ  นั่นของของฉัน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2" y="5065700"/>
            <a:ext cx="7324037" cy="860437"/>
            <a:chOff x="9234906" y="-997455"/>
            <a:chExt cx="6723298" cy="789862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91117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9745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3" y="-907979"/>
              <a:ext cx="4427503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มันสับเปลี่ยนกัน  ฉันคืนให้เธอ	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5912538"/>
            <a:ext cx="7324037" cy="851801"/>
            <a:chOff x="11044656" y="2339533"/>
            <a:chExt cx="6723298" cy="781934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421081"/>
              <a:ext cx="4847203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นี่ของของเธอ  ที่ทำตกไว้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689664" y="3449637"/>
            <a:ext cx="10908037" cy="762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๙.  จากภาพ ตรงกับเนื้อเพลงในข้อใด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4233687"/>
            <a:ext cx="7324037" cy="854252"/>
            <a:chOff x="2053056" y="2817696"/>
            <a:chExt cx="6723298" cy="784186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901495"/>
              <a:ext cx="4341918" cy="700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นี่ของของเธอ  นั่นของของฉัน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6962" y="5065696"/>
            <a:ext cx="7324037" cy="860440"/>
            <a:chOff x="2053056" y="3555495"/>
            <a:chExt cx="6723298" cy="789865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41772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55495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44974"/>
              <a:ext cx="4237804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มันสับเปลี่ยนกัน  ฉันคืนให้เธอ	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5912534"/>
            <a:ext cx="7324037" cy="851805"/>
            <a:chOff x="2053056" y="4358833"/>
            <a:chExt cx="6723298" cy="781938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40385"/>
              <a:ext cx="3573117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นี่ของของเธอ  ที่ทำตกไว้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D43D6303-908E-40B1-BE68-A0312A497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pic>
        <p:nvPicPr>
          <p:cNvPr id="57" name="Picture 2">
            <a:extLst>
              <a:ext uri="{FF2B5EF4-FFF2-40B4-BE49-F238E27FC236}">
                <a16:creationId xmlns:a16="http://schemas.microsoft.com/office/drawing/2014/main" id="{304878A5-2C32-4A8B-A68C-175D24E2E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612" y="350783"/>
            <a:ext cx="4419075" cy="29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นี่ของของเธอ  ที่ทำตกไว้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จากภาพ เด็กที่ใส่เสื้อสีเขียวนำกระเป๋ามาคืนเด็กที่ใส่เสื้อสีม่วง โดยสังเกตจากการยื่นกระเป๋า ชี้มือ และท่าวิ่งไปหาเด็กเสื้อสีม่วง ตรงกับเนื้อเพลง นี่ของ</a:t>
              </a:r>
              <a:b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ของเธอ ที่ทำตกไว้ 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C7C953-4EDC-48EC-A49C-A262478F4391}"/>
              </a:ext>
            </a:extLst>
          </p:cNvPr>
          <p:cNvGrpSpPr/>
          <p:nvPr/>
        </p:nvGrpSpPr>
        <p:grpSpPr>
          <a:xfrm>
            <a:off x="2256962" y="3433119"/>
            <a:ext cx="7324037" cy="781189"/>
            <a:chOff x="2027656" y="-852604"/>
            <a:chExt cx="6723298" cy="71711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2FBB766-B37B-4B05-9E16-57E1DDE611DF}"/>
                </a:ext>
              </a:extLst>
            </p:cNvPr>
            <p:cNvSpPr/>
            <p:nvPr/>
          </p:nvSpPr>
          <p:spPr>
            <a:xfrm>
              <a:off x="2027656" y="-80018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C7ADF2-B305-4E33-8953-D11320DD6A2D}"/>
                </a:ext>
              </a:extLst>
            </p:cNvPr>
            <p:cNvSpPr/>
            <p:nvPr/>
          </p:nvSpPr>
          <p:spPr>
            <a:xfrm>
              <a:off x="2101964" y="-7663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079AC01-D39B-4909-A440-8232B55A86E3}"/>
                </a:ext>
              </a:extLst>
            </p:cNvPr>
            <p:cNvSpPr/>
            <p:nvPr/>
          </p:nvSpPr>
          <p:spPr>
            <a:xfrm>
              <a:off x="2143663" y="-852604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06587CA-D0BE-4874-9BC5-A94208AB84C0}"/>
                </a:ext>
              </a:extLst>
            </p:cNvPr>
            <p:cNvSpPr/>
            <p:nvPr/>
          </p:nvSpPr>
          <p:spPr>
            <a:xfrm>
              <a:off x="2692344" y="-835875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อดทน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424137-A32C-49F9-A4E4-E251C8C6337E}"/>
              </a:ext>
            </a:extLst>
          </p:cNvPr>
          <p:cNvGrpSpPr/>
          <p:nvPr/>
        </p:nvGrpSpPr>
        <p:grpSpPr>
          <a:xfrm>
            <a:off x="2256962" y="4295265"/>
            <a:ext cx="7324037" cy="799528"/>
            <a:chOff x="9234906" y="-969783"/>
            <a:chExt cx="6723298" cy="733949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8553B8B-E2FE-4066-886D-D58D07A4E81F}"/>
                </a:ext>
              </a:extLst>
            </p:cNvPr>
            <p:cNvSpPr/>
            <p:nvPr/>
          </p:nvSpPr>
          <p:spPr>
            <a:xfrm>
              <a:off x="9234906" y="-936498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25B3256-4111-49DC-9321-1C24A5E1C11D}"/>
                </a:ext>
              </a:extLst>
            </p:cNvPr>
            <p:cNvSpPr/>
            <p:nvPr/>
          </p:nvSpPr>
          <p:spPr>
            <a:xfrm>
              <a:off x="9309214" y="-89273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14FAF10-B104-43C1-868D-A54898A70BD3}"/>
                </a:ext>
              </a:extLst>
            </p:cNvPr>
            <p:cNvSpPr/>
            <p:nvPr/>
          </p:nvSpPr>
          <p:spPr>
            <a:xfrm>
              <a:off x="9350913" y="-96978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066D942-FF45-4821-A67B-0F9E2B80B788}"/>
                </a:ext>
              </a:extLst>
            </p:cNvPr>
            <p:cNvSpPr/>
            <p:nvPr/>
          </p:nvSpPr>
          <p:spPr>
            <a:xfrm>
              <a:off x="9899594" y="-936219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มีวินัย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3B8C204-B430-4ED3-8170-FAD38E60DBD7}"/>
              </a:ext>
            </a:extLst>
          </p:cNvPr>
          <p:cNvGrpSpPr/>
          <p:nvPr/>
        </p:nvGrpSpPr>
        <p:grpSpPr>
          <a:xfrm>
            <a:off x="2256962" y="5111956"/>
            <a:ext cx="7324037" cy="836947"/>
            <a:chOff x="11044656" y="2339533"/>
            <a:chExt cx="6723298" cy="768299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59562953-7805-4C06-902C-05F44318284C}"/>
                </a:ext>
              </a:extLst>
            </p:cNvPr>
            <p:cNvSpPr/>
            <p:nvPr/>
          </p:nvSpPr>
          <p:spPr>
            <a:xfrm>
              <a:off x="11044656" y="24004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5DAC899C-1676-4846-9B5B-8F9ED02B9321}"/>
                </a:ext>
              </a:extLst>
            </p:cNvPr>
            <p:cNvSpPr/>
            <p:nvPr/>
          </p:nvSpPr>
          <p:spPr>
            <a:xfrm>
              <a:off x="11118964" y="24258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7BB2993-2D12-42DA-A047-3A5B2E7412E0}"/>
                </a:ext>
              </a:extLst>
            </p:cNvPr>
            <p:cNvSpPr/>
            <p:nvPr/>
          </p:nvSpPr>
          <p:spPr>
            <a:xfrm>
              <a:off x="11160663" y="23395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A35E1E2-191E-43C0-A47B-195AE1C4FB12}"/>
                </a:ext>
              </a:extLst>
            </p:cNvPr>
            <p:cNvSpPr/>
            <p:nvPr/>
          </p:nvSpPr>
          <p:spPr>
            <a:xfrm>
              <a:off x="11709343" y="2407446"/>
              <a:ext cx="2135941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ซื่อสัตย์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B1712FD5-EEF0-46E7-B53E-36CC19FA30BA}"/>
              </a:ext>
            </a:extLst>
          </p:cNvPr>
          <p:cNvSpPr/>
          <p:nvPr/>
        </p:nvSpPr>
        <p:spPr>
          <a:xfrm>
            <a:off x="1493807" y="995726"/>
            <a:ext cx="9822094" cy="210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๑๐. 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    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นี่ของของเธอ    ที่ทำตกไว้</a:t>
            </a:r>
          </a:p>
          <a:p>
            <a:pPr lvl="0"/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ฉันนี้เก็บได้	       นำมาให้เธอ</a:t>
            </a:r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  <a:p>
            <a:r>
              <a:rPr lang="en-US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r>
              <a:rPr lang="th-TH" sz="4358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การเก็บของได้ แล้วนำไปคืนเจ้าของ จัดว่ามีคุณธรรมใด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A11D5C-2FC1-40C5-996F-E98EDF50E805}"/>
              </a:ext>
            </a:extLst>
          </p:cNvPr>
          <p:cNvGrpSpPr/>
          <p:nvPr/>
        </p:nvGrpSpPr>
        <p:grpSpPr>
          <a:xfrm>
            <a:off x="2256962" y="3433108"/>
            <a:ext cx="7324037" cy="781197"/>
            <a:chOff x="2053056" y="2817696"/>
            <a:chExt cx="6723298" cy="717123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A1C05A1D-16F8-40EE-A040-ACA31DEBA241}"/>
                </a:ext>
              </a:extLst>
            </p:cNvPr>
            <p:cNvSpPr/>
            <p:nvPr/>
          </p:nvSpPr>
          <p:spPr>
            <a:xfrm>
              <a:off x="2053056" y="2870115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D39DD52-C137-4E1B-872C-C4407FCEEAB9}"/>
                </a:ext>
              </a:extLst>
            </p:cNvPr>
            <p:cNvSpPr/>
            <p:nvPr/>
          </p:nvSpPr>
          <p:spPr>
            <a:xfrm>
              <a:off x="2127364" y="2903973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71052F8-B4D9-4084-B66A-FF2B920E7B80}"/>
                </a:ext>
              </a:extLst>
            </p:cNvPr>
            <p:cNvSpPr/>
            <p:nvPr/>
          </p:nvSpPr>
          <p:spPr>
            <a:xfrm>
              <a:off x="2169063" y="2817696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2D389FF-790C-429E-AF17-667836715EC5}"/>
                </a:ext>
              </a:extLst>
            </p:cNvPr>
            <p:cNvSpPr/>
            <p:nvPr/>
          </p:nvSpPr>
          <p:spPr>
            <a:xfrm>
              <a:off x="2717744" y="2834434"/>
              <a:ext cx="1870128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อดทน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6DEEE22-86CB-4F15-ACF3-7024307C769A}"/>
              </a:ext>
            </a:extLst>
          </p:cNvPr>
          <p:cNvGrpSpPr/>
          <p:nvPr/>
        </p:nvGrpSpPr>
        <p:grpSpPr>
          <a:xfrm>
            <a:off x="2255217" y="4295260"/>
            <a:ext cx="7324037" cy="798562"/>
            <a:chOff x="2053056" y="3583169"/>
            <a:chExt cx="6723298" cy="733063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64D65104-AD74-437E-8938-1D8B5C530067}"/>
                </a:ext>
              </a:extLst>
            </p:cNvPr>
            <p:cNvSpPr/>
            <p:nvPr/>
          </p:nvSpPr>
          <p:spPr>
            <a:xfrm>
              <a:off x="2053056" y="3616452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 dirty="0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B567AF7-45E0-4B15-A0E2-5D44E411F005}"/>
                </a:ext>
              </a:extLst>
            </p:cNvPr>
            <p:cNvSpPr/>
            <p:nvPr/>
          </p:nvSpPr>
          <p:spPr>
            <a:xfrm>
              <a:off x="2127364" y="366022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A97D352-062C-4566-910D-91B22A0B7E36}"/>
                </a:ext>
              </a:extLst>
            </p:cNvPr>
            <p:cNvSpPr/>
            <p:nvPr/>
          </p:nvSpPr>
          <p:spPr>
            <a:xfrm>
              <a:off x="2169063" y="3583169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029FD55-039D-4CF9-A10C-408137DB88E5}"/>
                </a:ext>
              </a:extLst>
            </p:cNvPr>
            <p:cNvSpPr/>
            <p:nvPr/>
          </p:nvSpPr>
          <p:spPr>
            <a:xfrm>
              <a:off x="2717744" y="3615847"/>
              <a:ext cx="213594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มีวินัย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26C951-2047-4018-89D7-169504DC4D7F}"/>
              </a:ext>
            </a:extLst>
          </p:cNvPr>
          <p:cNvGrpSpPr/>
          <p:nvPr/>
        </p:nvGrpSpPr>
        <p:grpSpPr>
          <a:xfrm>
            <a:off x="2256962" y="5111951"/>
            <a:ext cx="7324037" cy="836951"/>
            <a:chOff x="2053056" y="4358833"/>
            <a:chExt cx="6723298" cy="76830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D42E577-C698-480F-8A27-CF50A361F71D}"/>
                </a:ext>
              </a:extLst>
            </p:cNvPr>
            <p:cNvSpPr/>
            <p:nvPr/>
          </p:nvSpPr>
          <p:spPr>
            <a:xfrm>
              <a:off x="2053056" y="4419790"/>
              <a:ext cx="67232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5F3C4D5-9E8E-44FE-B9A3-BE22946D2845}"/>
                </a:ext>
              </a:extLst>
            </p:cNvPr>
            <p:cNvSpPr/>
            <p:nvPr/>
          </p:nvSpPr>
          <p:spPr>
            <a:xfrm>
              <a:off x="2127364" y="4445110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FEA3E9E-861C-40F5-A49A-7DB322A95DEF}"/>
                </a:ext>
              </a:extLst>
            </p:cNvPr>
            <p:cNvSpPr/>
            <p:nvPr/>
          </p:nvSpPr>
          <p:spPr>
            <a:xfrm>
              <a:off x="2169063" y="4358833"/>
              <a:ext cx="786062" cy="700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ค.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910264-3E86-49C7-AEC2-1A829DAEE7BE}"/>
                </a:ext>
              </a:extLst>
            </p:cNvPr>
            <p:cNvSpPr/>
            <p:nvPr/>
          </p:nvSpPr>
          <p:spPr>
            <a:xfrm>
              <a:off x="2717744" y="4426750"/>
              <a:ext cx="2135942" cy="70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585" algn="dec"/>
                  <a:tab pos="373555" algn="l"/>
                  <a:tab pos="622592" algn="l"/>
                  <a:tab pos="871629" algn="l"/>
                  <a:tab pos="3860071" algn="l"/>
                  <a:tab pos="4109108" algn="l"/>
                  <a:tab pos="4358145" algn="l"/>
                </a:tabLst>
              </a:pPr>
              <a:r>
                <a:rPr lang="th-TH" sz="4358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ซื่อสัตย์</a:t>
              </a:r>
              <a:endParaRPr lang="en-US" sz="4358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BFEA04-4BAF-450B-88E6-68786AD7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1314D9A-2914-4219-934D-FED3323C0A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8B30AA6-CEBD-4108-8ED8-FD490C5C9C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3" y="6767587"/>
            <a:ext cx="1204244" cy="527935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61DA0E4-4317-46B4-A6BD-C51D02A415A7}"/>
              </a:ext>
            </a:extLst>
          </p:cNvPr>
          <p:cNvGrpSpPr/>
          <p:nvPr/>
        </p:nvGrpSpPr>
        <p:grpSpPr>
          <a:xfrm>
            <a:off x="1750103" y="7645193"/>
            <a:ext cx="9822094" cy="4721114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09996CCA-75C4-4767-B1B1-2317F4EF79F0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6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F7C63E-E42D-4FFB-9B34-1E44E32D7CF5}"/>
                </a:ext>
              </a:extLst>
            </p:cNvPr>
            <p:cNvSpPr/>
            <p:nvPr/>
          </p:nvSpPr>
          <p:spPr>
            <a:xfrm>
              <a:off x="1879484" y="4600189"/>
              <a:ext cx="8321334" cy="1931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th-TH" sz="3268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ค. ซื่อสัตย์</a:t>
              </a:r>
            </a:p>
            <a:p>
              <a:pPr lvl="0"/>
              <a:r>
                <a:rPr lang="th-TH" sz="326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การเก็บของได้แล้วนำไปคืนเจ้าของ จัดว่ามีความซื่อสัตย์ คือ มีความจริงใจ ไม่คิดคดโกง ส่วนข้อ ก. อดทน หมายถึง ยอมรับความลำบาก และข้อ ข. มีวินัย หมายถึง มีระเบียบ ทำตามข้อปฏิบัติ </a:t>
              </a:r>
            </a:p>
          </p:txBody>
        </p:sp>
      </p:grpSp>
      <p:pic>
        <p:nvPicPr>
          <p:cNvPr id="82" name="close">
            <a:extLst>
              <a:ext uri="{FF2B5EF4-FFF2-40B4-BE49-F238E27FC236}">
                <a16:creationId xmlns:a16="http://schemas.microsoft.com/office/drawing/2014/main" id="{09980258-BC53-40E4-B2DA-37D7040E3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754" y="7470774"/>
            <a:ext cx="606486" cy="6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6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335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31DB49-D4C5-4EBC-B4E7-C7D9F991542D}"/>
              </a:ext>
            </a:extLst>
          </p:cNvPr>
          <p:cNvSpPr/>
          <p:nvPr/>
        </p:nvSpPr>
        <p:spPr>
          <a:xfrm>
            <a:off x="0" y="1587"/>
            <a:ext cx="13322300" cy="746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993" y="1712424"/>
            <a:ext cx="3668314" cy="38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phic 1">
            <a:extLst>
              <a:ext uri="{FF2B5EF4-FFF2-40B4-BE49-F238E27FC236}">
                <a16:creationId xmlns:a16="http://schemas.microsoft.com/office/drawing/2014/main" id="{E83770E9-2684-462B-A2F5-86652AD85D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1DB6A09-83B3-4A22-A0EE-D23B5FD205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945F32A-14C2-4F99-A1D2-1CC6D467F8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80" y="4954587"/>
            <a:ext cx="1593260" cy="39388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1FCEE6-F04D-47DE-85CE-59701F637D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93" y="5330424"/>
            <a:ext cx="1675882" cy="39388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896170-4A29-48CE-A2A0-F3B5FB4777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010" y="4954587"/>
            <a:ext cx="1622428" cy="39388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FEA6A3-6093-4EC3-8F30-254C7E6825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113" y="5330424"/>
            <a:ext cx="1614219" cy="3938894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9A34A3-EA66-4037-876B-9439F94D4AC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F496E0-8105-49B8-9167-08EF8715595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4D428F9-47CE-4137-8D04-4D4999336C42}"/>
              </a:ext>
            </a:extLst>
          </p:cNvPr>
          <p:cNvSpPr txBox="1"/>
          <p:nvPr/>
        </p:nvSpPr>
        <p:spPr>
          <a:xfrm>
            <a:off x="2934328" y="2299293"/>
            <a:ext cx="31870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ตัวฉันแสนดี</a:t>
            </a:r>
            <a:endParaRPr lang="en-US" sz="7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29ACC7-B581-4224-8811-22437F88DF83}"/>
              </a:ext>
            </a:extLst>
          </p:cNvPr>
          <p:cNvSpPr txBox="1"/>
          <p:nvPr/>
        </p:nvSpPr>
        <p:spPr>
          <a:xfrm>
            <a:off x="1746503" y="3522903"/>
            <a:ext cx="43749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พ่อ แม่ ครู เตือน</a:t>
            </a:r>
            <a:endParaRPr lang="en-US" sz="7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020717-08C2-4CA6-A150-409BD0FFB466}"/>
              </a:ext>
            </a:extLst>
          </p:cNvPr>
          <p:cNvSpPr txBox="1"/>
          <p:nvPr/>
        </p:nvSpPr>
        <p:spPr>
          <a:xfrm>
            <a:off x="6993039" y="2299293"/>
            <a:ext cx="3858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มีเธอเป็นเพื่อน</a:t>
            </a:r>
            <a:endParaRPr lang="en-US" sz="7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337E6A-71A4-4611-A238-F2ED22A0A60E}"/>
              </a:ext>
            </a:extLst>
          </p:cNvPr>
          <p:cNvSpPr txBox="1"/>
          <p:nvPr/>
        </p:nvSpPr>
        <p:spPr>
          <a:xfrm>
            <a:off x="6993039" y="3522903"/>
            <a:ext cx="45255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รักเพื่อน เพื่อนรัก</a:t>
            </a:r>
            <a:endParaRPr lang="en-US" sz="7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2BE2A378-A850-493A-8FAB-4FCB242B7A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06393" y="2623699"/>
            <a:ext cx="537527" cy="55151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CA5C04D-B781-4C1F-BCE3-7A2B281045E5}"/>
              </a:ext>
            </a:extLst>
          </p:cNvPr>
          <p:cNvGrpSpPr/>
          <p:nvPr/>
        </p:nvGrpSpPr>
        <p:grpSpPr>
          <a:xfrm>
            <a:off x="729303" y="281717"/>
            <a:ext cx="7449273" cy="1360216"/>
            <a:chOff x="660403" y="2751274"/>
            <a:chExt cx="7449273" cy="136021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5FAC136-2C28-4219-83EA-89AB4F337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1275"/>
              <a:ext cx="7449273" cy="136021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787A9AF-53CF-48B7-84D7-84B0B130B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4" name="teacher guide">
            <a:extLst>
              <a:ext uri="{FF2B5EF4-FFF2-40B4-BE49-F238E27FC236}">
                <a16:creationId xmlns:a16="http://schemas.microsoft.com/office/drawing/2014/main" id="{ACF893D7-8C86-4AE4-9768-69FC539FCD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pic>
        <p:nvPicPr>
          <p:cNvPr id="7" name="Slide03_01">
            <a:hlinkClick r:id="" action="ppaction://media"/>
            <a:extLst>
              <a:ext uri="{FF2B5EF4-FFF2-40B4-BE49-F238E27FC236}">
                <a16:creationId xmlns:a16="http://schemas.microsoft.com/office/drawing/2014/main" id="{AD2BF443-1E26-453A-A80C-6643DD71FB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757846" y="2867325"/>
            <a:ext cx="609600" cy="609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63CA21-FB47-40E0-9824-ED5EF5A472B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03734" y="623656"/>
            <a:ext cx="587095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8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1">
            <a:extLst>
              <a:ext uri="{FF2B5EF4-FFF2-40B4-BE49-F238E27FC236}">
                <a16:creationId xmlns:a16="http://schemas.microsoft.com/office/drawing/2014/main" id="{7DA342C2-564B-4B9F-AF9A-9357C740BB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9866C171-808D-45A9-A57A-F1A6B50F6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48934" y="1093027"/>
            <a:ext cx="8424432" cy="39401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1FCEE6-F04D-47DE-85CE-59701F637D9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067" y="3095178"/>
            <a:ext cx="1675881" cy="3938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FEA6A3-6093-4EC3-8F30-254C7E6825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51" y="3101305"/>
            <a:ext cx="1614219" cy="393889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684A405-38CA-4F6A-9E27-F9CBF3829F5A}"/>
              </a:ext>
            </a:extLst>
          </p:cNvPr>
          <p:cNvGrpSpPr/>
          <p:nvPr/>
        </p:nvGrpSpPr>
        <p:grpSpPr>
          <a:xfrm>
            <a:off x="1755509" y="1897780"/>
            <a:ext cx="2852437" cy="2327352"/>
            <a:chOff x="2282651" y="1865236"/>
            <a:chExt cx="2292085" cy="1870152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73D9BD2-1996-48BC-9B17-BC49BCDAAF3D}"/>
                </a:ext>
              </a:extLst>
            </p:cNvPr>
            <p:cNvSpPr/>
            <p:nvPr/>
          </p:nvSpPr>
          <p:spPr>
            <a:xfrm>
              <a:off x="2282651" y="1865236"/>
              <a:ext cx="676276" cy="676276"/>
            </a:xfrm>
            <a:prstGeom prst="ellipse">
              <a:avLst/>
            </a:prstGeom>
            <a:solidFill>
              <a:srgbClr val="86C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C9C0AFE0-889A-4087-AE97-88F2487A1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339537" y="2014872"/>
              <a:ext cx="2235199" cy="1720516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86948AC-D00E-4133-B1F9-CC3EBAB0425A}"/>
                </a:ext>
              </a:extLst>
            </p:cNvPr>
            <p:cNvSpPr txBox="1"/>
            <p:nvPr/>
          </p:nvSpPr>
          <p:spPr>
            <a:xfrm>
              <a:off x="2605947" y="2330892"/>
              <a:ext cx="1651600" cy="1157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4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สวัสดีครับ</a:t>
              </a:r>
            </a:p>
            <a:p>
              <a:pPr algn="ctr">
                <a:lnSpc>
                  <a:spcPct val="90000"/>
                </a:lnSpc>
              </a:pPr>
              <a:r>
                <a:rPr lang="th-TH" sz="4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ผมชื่อ ภูผา</a:t>
              </a: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5B80CB5-3073-439D-88D3-22B7475E3274}"/>
                </a:ext>
              </a:extLst>
            </p:cNvPr>
            <p:cNvSpPr/>
            <p:nvPr/>
          </p:nvSpPr>
          <p:spPr>
            <a:xfrm>
              <a:off x="2315195" y="1897778"/>
              <a:ext cx="611188" cy="611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F00509D0-ECA7-4036-8A89-D72835CE81D4}"/>
              </a:ext>
            </a:extLst>
          </p:cNvPr>
          <p:cNvGrpSpPr/>
          <p:nvPr/>
        </p:nvGrpSpPr>
        <p:grpSpPr>
          <a:xfrm>
            <a:off x="8652691" y="2083997"/>
            <a:ext cx="2781644" cy="2269591"/>
            <a:chOff x="8629013" y="1865235"/>
            <a:chExt cx="2292086" cy="187015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15B4438-EAAB-4D3B-B161-7E16BA6ABA25}"/>
                </a:ext>
              </a:extLst>
            </p:cNvPr>
            <p:cNvSpPr/>
            <p:nvPr/>
          </p:nvSpPr>
          <p:spPr>
            <a:xfrm flipH="1">
              <a:off x="8629013" y="1865235"/>
              <a:ext cx="676276" cy="676276"/>
            </a:xfrm>
            <a:prstGeom prst="ellipse">
              <a:avLst/>
            </a:prstGeom>
            <a:solidFill>
              <a:srgbClr val="86C9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10FDF092-7ACA-422F-817A-3CE380EFB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flipH="1">
              <a:off x="8685899" y="2014871"/>
              <a:ext cx="2235200" cy="1720516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16CE58D-114F-41AA-9AC2-AC225E0F78C7}"/>
                </a:ext>
              </a:extLst>
            </p:cNvPr>
            <p:cNvSpPr txBox="1"/>
            <p:nvPr/>
          </p:nvSpPr>
          <p:spPr>
            <a:xfrm flipH="1">
              <a:off x="8908054" y="2294640"/>
              <a:ext cx="1854781" cy="1186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th-TH" sz="4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สวัสดีค่ะ</a:t>
              </a:r>
            </a:p>
            <a:p>
              <a:pPr algn="ctr">
                <a:lnSpc>
                  <a:spcPct val="90000"/>
                </a:lnSpc>
              </a:pPr>
              <a:r>
                <a:rPr lang="th-TH" sz="4800" b="1" dirty="0">
                  <a:solidFill>
                    <a:srgbClr val="23657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ฉันชื่อ ฟ้าใส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0723B59-906A-419B-83C3-AB4BB88B0832}"/>
                </a:ext>
              </a:extLst>
            </p:cNvPr>
            <p:cNvSpPr/>
            <p:nvPr/>
          </p:nvSpPr>
          <p:spPr>
            <a:xfrm flipH="1">
              <a:off x="8661557" y="1897779"/>
              <a:ext cx="611188" cy="6111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9A34A3-EA66-4037-876B-9439F94D4AC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F496E0-8105-49B8-9167-08EF8715595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45296EF-3E07-4A21-86B3-0CEA0CBE3C7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-670485" y="4353588"/>
            <a:ext cx="2178272" cy="3678066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2B7CC043-73DE-456C-8F81-D4E864B1EBCB}"/>
              </a:ext>
            </a:extLst>
          </p:cNvPr>
          <p:cNvGrpSpPr/>
          <p:nvPr/>
        </p:nvGrpSpPr>
        <p:grpSpPr>
          <a:xfrm>
            <a:off x="731530" y="281717"/>
            <a:ext cx="6328606" cy="1360217"/>
            <a:chOff x="662630" y="2751274"/>
            <a:chExt cx="6328606" cy="136021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69AD620-A56C-4B77-AC18-D4F49A8E9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2630" y="2751275"/>
              <a:ext cx="6328606" cy="1360216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FAE45D0-A3ED-45B1-A752-B89C9FFFA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57" name="Graphic 56">
            <a:extLst>
              <a:ext uri="{FF2B5EF4-FFF2-40B4-BE49-F238E27FC236}">
                <a16:creationId xmlns:a16="http://schemas.microsoft.com/office/drawing/2014/main" id="{196B5CF8-4BBD-48A2-937A-0D998077A64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860550" y="1985687"/>
            <a:ext cx="634452" cy="650963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894C41BC-4861-491E-B3BA-8B64D8E73E8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756841" y="2169217"/>
            <a:ext cx="634452" cy="650963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84920361-3A0F-4DBA-BF38-BE6C6F990CF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pic>
        <p:nvPicPr>
          <p:cNvPr id="2" name="6336F929">
            <a:hlinkClick r:id="" action="ppaction://media"/>
            <a:extLst>
              <a:ext uri="{FF2B5EF4-FFF2-40B4-BE49-F238E27FC236}">
                <a16:creationId xmlns:a16="http://schemas.microsoft.com/office/drawing/2014/main" id="{A838ACCE-4080-4F37-BD42-0DE62D517D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48101" y="2396931"/>
            <a:ext cx="609600" cy="609600"/>
          </a:xfrm>
          <a:prstGeom prst="rect">
            <a:avLst/>
          </a:prstGeom>
        </p:spPr>
      </p:pic>
      <p:pic>
        <p:nvPicPr>
          <p:cNvPr id="4" name="Slide04-Fahsai_01">
            <a:hlinkClick r:id="" action="ppaction://media"/>
            <a:extLst>
              <a:ext uri="{FF2B5EF4-FFF2-40B4-BE49-F238E27FC236}">
                <a16:creationId xmlns:a16="http://schemas.microsoft.com/office/drawing/2014/main" id="{28855631-E5D7-405D-9B7F-7D0948279F4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881623" y="3308070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673A0B-C1A7-4BDC-94F9-673FAE0A4B3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920571" y="594616"/>
            <a:ext cx="5108891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3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6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51515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785448E-2FDF-47AE-B081-19EA0AE7BB23}"/>
              </a:ext>
            </a:extLst>
          </p:cNvPr>
          <p:cNvSpPr/>
          <p:nvPr/>
        </p:nvSpPr>
        <p:spPr>
          <a:xfrm>
            <a:off x="0" y="0"/>
            <a:ext cx="13322300" cy="7470775"/>
          </a:xfrm>
          <a:prstGeom prst="rect">
            <a:avLst/>
          </a:prstGeom>
          <a:solidFill>
            <a:srgbClr val="F7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8666B3C8-AE45-4198-BD5A-26CEE3241E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284718" y="892354"/>
            <a:ext cx="10752865" cy="6281309"/>
          </a:xfrm>
          <a:prstGeom prst="rect">
            <a:avLst/>
          </a:prstGeom>
        </p:spPr>
      </p:pic>
      <p:pic>
        <p:nvPicPr>
          <p:cNvPr id="50" name="Pictur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6409911-9C0E-4488-B762-249857B51C0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BCB79C1-BF46-4709-B406-1153086C2E0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4F0C931-CB07-49A4-BA07-5985C33A49C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893" y="1865290"/>
            <a:ext cx="1283132" cy="1246534"/>
          </a:xfrm>
          <a:prstGeom prst="rect">
            <a:avLst/>
          </a:prstGeom>
        </p:spPr>
      </p:pic>
      <p:pic>
        <p:nvPicPr>
          <p:cNvPr id="4" name="ขา">
            <a:extLst>
              <a:ext uri="{FF2B5EF4-FFF2-40B4-BE49-F238E27FC236}">
                <a16:creationId xmlns:a16="http://schemas.microsoft.com/office/drawing/2014/main" id="{06CD019F-C21B-421B-BFD4-FB9B1F965CA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65" y="4580898"/>
            <a:ext cx="946760" cy="1567606"/>
          </a:xfrm>
          <a:prstGeom prst="rect">
            <a:avLst/>
          </a:prstGeom>
        </p:spPr>
      </p:pic>
      <p:pic>
        <p:nvPicPr>
          <p:cNvPr id="8" name="ตัว">
            <a:extLst>
              <a:ext uri="{FF2B5EF4-FFF2-40B4-BE49-F238E27FC236}">
                <a16:creationId xmlns:a16="http://schemas.microsoft.com/office/drawing/2014/main" id="{F9EF75C4-112D-439F-98B3-CC861860E78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992" y="1922445"/>
            <a:ext cx="1418768" cy="2936304"/>
          </a:xfrm>
          <a:prstGeom prst="rect">
            <a:avLst/>
          </a:prstGeom>
        </p:spPr>
      </p:pic>
      <p:pic>
        <p:nvPicPr>
          <p:cNvPr id="23" name="หู">
            <a:extLst>
              <a:ext uri="{FF2B5EF4-FFF2-40B4-BE49-F238E27FC236}">
                <a16:creationId xmlns:a16="http://schemas.microsoft.com/office/drawing/2014/main" id="{2BA3942B-12C4-4381-8B5C-6356EEF5945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19" y="2751877"/>
            <a:ext cx="1335604" cy="303960"/>
          </a:xfrm>
          <a:prstGeom prst="rect">
            <a:avLst/>
          </a:prstGeom>
        </p:spPr>
      </p:pic>
      <p:pic>
        <p:nvPicPr>
          <p:cNvPr id="6" name="แขน">
            <a:extLst>
              <a:ext uri="{FF2B5EF4-FFF2-40B4-BE49-F238E27FC236}">
                <a16:creationId xmlns:a16="http://schemas.microsoft.com/office/drawing/2014/main" id="{6EEAC64C-70BD-49BB-9D4F-4BE4D71CC5C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756" y="3336611"/>
            <a:ext cx="1710063" cy="1239884"/>
          </a:xfrm>
          <a:prstGeom prst="rect">
            <a:avLst/>
          </a:prstGeom>
        </p:spPr>
      </p:pic>
      <p:pic>
        <p:nvPicPr>
          <p:cNvPr id="12" name="เท้า">
            <a:extLst>
              <a:ext uri="{FF2B5EF4-FFF2-40B4-BE49-F238E27FC236}">
                <a16:creationId xmlns:a16="http://schemas.microsoft.com/office/drawing/2014/main" id="{DABFA971-2233-4178-AD6A-9ED35158278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594" y="6091610"/>
            <a:ext cx="1127654" cy="226688"/>
          </a:xfrm>
          <a:prstGeom prst="rect">
            <a:avLst/>
          </a:prstGeom>
        </p:spPr>
      </p:pic>
      <p:pic>
        <p:nvPicPr>
          <p:cNvPr id="10" name="ตา">
            <a:extLst>
              <a:ext uri="{FF2B5EF4-FFF2-40B4-BE49-F238E27FC236}">
                <a16:creationId xmlns:a16="http://schemas.microsoft.com/office/drawing/2014/main" id="{4C236077-7944-4E17-9269-523C5770D04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854" y="2583750"/>
            <a:ext cx="788168" cy="243930"/>
          </a:xfrm>
          <a:prstGeom prst="rect">
            <a:avLst/>
          </a:prstGeom>
        </p:spPr>
      </p:pic>
      <p:pic>
        <p:nvPicPr>
          <p:cNvPr id="21" name="มือ">
            <a:extLst>
              <a:ext uri="{FF2B5EF4-FFF2-40B4-BE49-F238E27FC236}">
                <a16:creationId xmlns:a16="http://schemas.microsoft.com/office/drawing/2014/main" id="{6BE38448-E473-423E-8055-ED7E72264A3F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943" y="4487068"/>
            <a:ext cx="1856752" cy="401398"/>
          </a:xfrm>
          <a:prstGeom prst="rect">
            <a:avLst/>
          </a:prstGeom>
        </p:spPr>
      </p:pic>
      <p:pic>
        <p:nvPicPr>
          <p:cNvPr id="17" name="ปาก">
            <a:extLst>
              <a:ext uri="{FF2B5EF4-FFF2-40B4-BE49-F238E27FC236}">
                <a16:creationId xmlns:a16="http://schemas.microsoft.com/office/drawing/2014/main" id="{D298B83E-3A61-40D7-A945-6B35290100A8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670" y="2952883"/>
            <a:ext cx="280536" cy="16880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1752935B-7B38-4C69-9605-130FE747BC94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5788">
            <a:off x="6785989" y="2853919"/>
            <a:ext cx="1536129" cy="517564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F3582CA9-0B48-4B60-BE9A-19EF111571D2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150" y="4211214"/>
            <a:ext cx="1302258" cy="517563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A074E4CC-72F8-473D-9E48-FFA895D701D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639" y="5133944"/>
            <a:ext cx="1146143" cy="1116989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259D9F1-7F0D-4A10-91ED-B44A751DFBAB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81" y="4235990"/>
            <a:ext cx="731826" cy="589942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CAA39C57-72EE-44FE-961C-AF807C7CA03F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44" y="5421759"/>
            <a:ext cx="1120143" cy="700788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179983B2-F943-443F-81E6-136C2C171D6A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638" y="2879854"/>
            <a:ext cx="701956" cy="755809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2D6A5DD0-EC60-4A29-BC92-71E3C27E06A8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167" y="2484874"/>
            <a:ext cx="860948" cy="18669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808FE4C-3CD6-4D16-80B1-760A0B5D53F2}"/>
              </a:ext>
            </a:extLst>
          </p:cNvPr>
          <p:cNvGrpSpPr/>
          <p:nvPr/>
        </p:nvGrpSpPr>
        <p:grpSpPr>
          <a:xfrm>
            <a:off x="2911027" y="2100153"/>
            <a:ext cx="2626256" cy="769441"/>
            <a:chOff x="2911027" y="2100153"/>
            <a:chExt cx="2626256" cy="769441"/>
          </a:xfrm>
        </p:grpSpPr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291FF6AE-5994-498D-8DB7-43D19E3F8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1027" y="2140272"/>
              <a:ext cx="2626256" cy="647700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53C9CC2-0B34-4ACB-AFC6-063931547C9F}"/>
                </a:ext>
              </a:extLst>
            </p:cNvPr>
            <p:cNvSpPr txBox="1"/>
            <p:nvPr/>
          </p:nvSpPr>
          <p:spPr>
            <a:xfrm>
              <a:off x="3258654" y="2100153"/>
              <a:ext cx="15359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 ๒ ตา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0FDA8A-F974-4D17-8034-E8541A33FEA1}"/>
              </a:ext>
            </a:extLst>
          </p:cNvPr>
          <p:cNvGrpSpPr/>
          <p:nvPr/>
        </p:nvGrpSpPr>
        <p:grpSpPr>
          <a:xfrm>
            <a:off x="3383771" y="3189490"/>
            <a:ext cx="2188703" cy="769441"/>
            <a:chOff x="3383771" y="3189490"/>
            <a:chExt cx="2188703" cy="769441"/>
          </a:xfrm>
        </p:grpSpPr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7CBF37F8-FFB9-4AE6-9F86-A8476F861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3771" y="3251327"/>
              <a:ext cx="2188703" cy="638175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3ABF6AF-4F9A-43A2-9856-27735FBF9598}"/>
                </a:ext>
              </a:extLst>
            </p:cNvPr>
            <p:cNvSpPr txBox="1"/>
            <p:nvPr/>
          </p:nvSpPr>
          <p:spPr>
            <a:xfrm>
              <a:off x="3681784" y="3189490"/>
              <a:ext cx="11929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หู ๒ หู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5ADFF79-73DB-4F9B-A41C-1FFA86403EA8}"/>
              </a:ext>
            </a:extLst>
          </p:cNvPr>
          <p:cNvGrpSpPr/>
          <p:nvPr/>
        </p:nvGrpSpPr>
        <p:grpSpPr>
          <a:xfrm>
            <a:off x="2245677" y="4352857"/>
            <a:ext cx="3190875" cy="769441"/>
            <a:chOff x="2245677" y="4352857"/>
            <a:chExt cx="3190875" cy="769441"/>
          </a:xfrm>
        </p:grpSpPr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7CBE50B2-9574-4681-B56D-509460ADD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677" y="4385770"/>
              <a:ext cx="3190875" cy="644837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CB9552F-7836-4739-9199-98D31683E65D}"/>
                </a:ext>
              </a:extLst>
            </p:cNvPr>
            <p:cNvSpPr txBox="1"/>
            <p:nvPr/>
          </p:nvSpPr>
          <p:spPr>
            <a:xfrm>
              <a:off x="2555264" y="4352857"/>
              <a:ext cx="21002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แขน ๒ แขน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E7AEA7-A819-4164-AD58-82EB010E6BD3}"/>
              </a:ext>
            </a:extLst>
          </p:cNvPr>
          <p:cNvGrpSpPr/>
          <p:nvPr/>
        </p:nvGrpSpPr>
        <p:grpSpPr>
          <a:xfrm>
            <a:off x="2989347" y="5831523"/>
            <a:ext cx="2466975" cy="769441"/>
            <a:chOff x="2989347" y="5831523"/>
            <a:chExt cx="2466975" cy="769441"/>
          </a:xfrm>
        </p:grpSpPr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72411247-29BF-465A-ADAB-A9566B30E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347" y="5855961"/>
              <a:ext cx="2466975" cy="642937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4B81647-01E1-45A2-8BC4-8DAEE3753D30}"/>
                </a:ext>
              </a:extLst>
            </p:cNvPr>
            <p:cNvSpPr txBox="1"/>
            <p:nvPr/>
          </p:nvSpPr>
          <p:spPr>
            <a:xfrm>
              <a:off x="3200342" y="5831523"/>
              <a:ext cx="154561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ขา ๒ ขา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13C7237-45E3-452E-918B-9E2FF2548281}"/>
              </a:ext>
            </a:extLst>
          </p:cNvPr>
          <p:cNvGrpSpPr/>
          <p:nvPr/>
        </p:nvGrpSpPr>
        <p:grpSpPr>
          <a:xfrm>
            <a:off x="8116525" y="4888466"/>
            <a:ext cx="2894160" cy="769441"/>
            <a:chOff x="8116525" y="4888466"/>
            <a:chExt cx="2894160" cy="769441"/>
          </a:xfrm>
        </p:grpSpPr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7E67DB1C-FEBD-46C7-9EA2-925827FD0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6525" y="4891056"/>
              <a:ext cx="2894160" cy="638175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C2D37E5-0513-4632-AF94-B74D056B7E32}"/>
                </a:ext>
              </a:extLst>
            </p:cNvPr>
            <p:cNvSpPr txBox="1"/>
            <p:nvPr/>
          </p:nvSpPr>
          <p:spPr>
            <a:xfrm>
              <a:off x="8893413" y="4888466"/>
              <a:ext cx="180530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เท้า ๒ เท้า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DC1A56A-4D11-4E6C-B6E5-1E399496B3AF}"/>
              </a:ext>
            </a:extLst>
          </p:cNvPr>
          <p:cNvGrpSpPr/>
          <p:nvPr/>
        </p:nvGrpSpPr>
        <p:grpSpPr>
          <a:xfrm>
            <a:off x="8591158" y="3892126"/>
            <a:ext cx="2670880" cy="786731"/>
            <a:chOff x="8591158" y="3892126"/>
            <a:chExt cx="2670880" cy="786731"/>
          </a:xfrm>
        </p:grpSpPr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980186BE-71FD-4EC0-9C90-A4448D01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1158" y="3892126"/>
              <a:ext cx="2670880" cy="638175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BA05754-02F2-4435-87C4-5CCC31E5CDA9}"/>
                </a:ext>
              </a:extLst>
            </p:cNvPr>
            <p:cNvSpPr txBox="1"/>
            <p:nvPr/>
          </p:nvSpPr>
          <p:spPr>
            <a:xfrm>
              <a:off x="9355149" y="3909416"/>
              <a:ext cx="161614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มือ ๒ มือ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A963472-98BB-4076-8667-57C772C25F1C}"/>
              </a:ext>
            </a:extLst>
          </p:cNvPr>
          <p:cNvGrpSpPr/>
          <p:nvPr/>
        </p:nvGrpSpPr>
        <p:grpSpPr>
          <a:xfrm>
            <a:off x="8192400" y="2859313"/>
            <a:ext cx="3101057" cy="769441"/>
            <a:chOff x="8225112" y="2550767"/>
            <a:chExt cx="3101057" cy="769441"/>
          </a:xfrm>
        </p:grpSpPr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AA2B4814-1C95-4E8F-9446-5276B0211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5112" y="2557822"/>
              <a:ext cx="3101057" cy="638175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BF7D138-DDDA-4A39-ABD8-21587D34D9BE}"/>
                </a:ext>
              </a:extLst>
            </p:cNvPr>
            <p:cNvSpPr txBox="1"/>
            <p:nvPr/>
          </p:nvSpPr>
          <p:spPr>
            <a:xfrm>
              <a:off x="8976440" y="2550767"/>
              <a:ext cx="202331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ปาก ๑ ปาก</a:t>
              </a:r>
              <a:endParaRPr lang="en-US" sz="4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687C1EA-5469-4D0F-9A9F-458F10168364}"/>
              </a:ext>
            </a:extLst>
          </p:cNvPr>
          <p:cNvGrpSpPr/>
          <p:nvPr/>
        </p:nvGrpSpPr>
        <p:grpSpPr>
          <a:xfrm>
            <a:off x="725880" y="281717"/>
            <a:ext cx="6328606" cy="1360217"/>
            <a:chOff x="656980" y="2751274"/>
            <a:chExt cx="6328606" cy="1360217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72144054-8598-419A-8AAB-6FF073415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6980" y="2751275"/>
              <a:ext cx="6328606" cy="1360216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EBAE87FA-693A-4307-AA92-795AEA478E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026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65" name="Picture 64">
            <a:hlinkClick r:id="rId46" action="ppaction://hlinksldjump"/>
            <a:extLst>
              <a:ext uri="{FF2B5EF4-FFF2-40B4-BE49-F238E27FC236}">
                <a16:creationId xmlns:a16="http://schemas.microsoft.com/office/drawing/2014/main" id="{F63C106D-4088-4EEA-AFDE-2D203ED533C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5496" y="6776141"/>
            <a:ext cx="1021673" cy="528211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7CC0EEB2-F6D9-4313-BA59-0C5869593B46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6756616" y="2965739"/>
            <a:ext cx="222667" cy="282045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BA046826-680D-4080-9D33-2C74DE865202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6065740" y="2877194"/>
            <a:ext cx="222667" cy="282045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D2A7662E-74CA-4B3F-AF3A-73564A23B64D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7011313" y="2715946"/>
            <a:ext cx="222667" cy="282045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77D65B86-52D8-44B4-8304-6E033BD667B1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5902456" y="4222857"/>
            <a:ext cx="222667" cy="282045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2AE3344A-CE69-43F6-A9E0-12E45444B636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7449461" y="4619833"/>
            <a:ext cx="222667" cy="282045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C20DAC54-1D42-4943-B905-B3EBA01741A1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7103387" y="6165524"/>
            <a:ext cx="222667" cy="282045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A7E49974-FCCB-4253-8F69-1988AB8FA690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 rot="18247222">
            <a:off x="6282319" y="5402210"/>
            <a:ext cx="222667" cy="282045"/>
          </a:xfrm>
          <a:prstGeom prst="rect">
            <a:avLst/>
          </a:prstGeom>
        </p:spPr>
      </p:pic>
      <p:pic>
        <p:nvPicPr>
          <p:cNvPr id="66" name="teacher guide">
            <a:extLst>
              <a:ext uri="{FF2B5EF4-FFF2-40B4-BE49-F238E27FC236}">
                <a16:creationId xmlns:a16="http://schemas.microsoft.com/office/drawing/2014/main" id="{C739A5AC-8B2E-43E9-AE21-7C165E4DFEA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E05A6D9-C856-4F56-9815-06845F9E038E}"/>
              </a:ext>
            </a:extLst>
          </p:cNvPr>
          <p:cNvGrpSpPr/>
          <p:nvPr/>
        </p:nvGrpSpPr>
        <p:grpSpPr>
          <a:xfrm>
            <a:off x="7361948" y="1231695"/>
            <a:ext cx="2205084" cy="1299399"/>
            <a:chOff x="7361948" y="1231695"/>
            <a:chExt cx="2205084" cy="1299399"/>
          </a:xfrm>
        </p:grpSpPr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A5ED232F-CAD5-4674-8868-7F66C80DB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 flipH="1">
              <a:off x="7361948" y="1231695"/>
              <a:ext cx="2205084" cy="1299399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DDA1412-F496-44FC-9974-765AE6045513}"/>
                </a:ext>
              </a:extLst>
            </p:cNvPr>
            <p:cNvSpPr txBox="1"/>
            <p:nvPr/>
          </p:nvSpPr>
          <p:spPr>
            <a:xfrm>
              <a:off x="7827167" y="1471307"/>
              <a:ext cx="152798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ฉันมี....</a:t>
              </a:r>
              <a:endParaRPr lang="en-US" sz="5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" name="1EAFA023">
            <a:hlinkClick r:id="" action="ppaction://media"/>
            <a:extLst>
              <a:ext uri="{FF2B5EF4-FFF2-40B4-BE49-F238E27FC236}">
                <a16:creationId xmlns:a16="http://schemas.microsoft.com/office/drawing/2014/main" id="{F41A8445-499A-4B53-BE6E-3D85B9AEC9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580674" y="2030889"/>
            <a:ext cx="609600" cy="609600"/>
          </a:xfrm>
          <a:prstGeom prst="rect">
            <a:avLst/>
          </a:prstGeom>
        </p:spPr>
      </p:pic>
      <p:pic>
        <p:nvPicPr>
          <p:cNvPr id="7" name="46579139">
            <a:hlinkClick r:id="" action="ppaction://media"/>
            <a:extLst>
              <a:ext uri="{FF2B5EF4-FFF2-40B4-BE49-F238E27FC236}">
                <a16:creationId xmlns:a16="http://schemas.microsoft.com/office/drawing/2014/main" id="{E2DD1866-6FEA-4578-8BF8-F6EAB82CC8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44534" y="2767849"/>
            <a:ext cx="609600" cy="609600"/>
          </a:xfrm>
          <a:prstGeom prst="rect">
            <a:avLst/>
          </a:prstGeom>
        </p:spPr>
      </p:pic>
      <p:pic>
        <p:nvPicPr>
          <p:cNvPr id="9" name="F6DF75B3">
            <a:hlinkClick r:id="" action="ppaction://media"/>
            <a:extLst>
              <a:ext uri="{FF2B5EF4-FFF2-40B4-BE49-F238E27FC236}">
                <a16:creationId xmlns:a16="http://schemas.microsoft.com/office/drawing/2014/main" id="{22519CFA-556F-4548-9B60-9039BF94D67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05701" y="3442377"/>
            <a:ext cx="609600" cy="609600"/>
          </a:xfrm>
          <a:prstGeom prst="rect">
            <a:avLst/>
          </a:prstGeom>
        </p:spPr>
      </p:pic>
      <p:pic>
        <p:nvPicPr>
          <p:cNvPr id="11" name="9A98BF72">
            <a:hlinkClick r:id="" action="ppaction://media"/>
            <a:extLst>
              <a:ext uri="{FF2B5EF4-FFF2-40B4-BE49-F238E27FC236}">
                <a16:creationId xmlns:a16="http://schemas.microsoft.com/office/drawing/2014/main" id="{2F0CD0CB-42F4-42DE-8EBA-2B9CF182327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66829" y="4322529"/>
            <a:ext cx="609600" cy="609600"/>
          </a:xfrm>
          <a:prstGeom prst="rect">
            <a:avLst/>
          </a:prstGeom>
        </p:spPr>
      </p:pic>
      <p:pic>
        <p:nvPicPr>
          <p:cNvPr id="15" name="3BF2BF72">
            <a:hlinkClick r:id="" action="ppaction://media"/>
            <a:extLst>
              <a:ext uri="{FF2B5EF4-FFF2-40B4-BE49-F238E27FC236}">
                <a16:creationId xmlns:a16="http://schemas.microsoft.com/office/drawing/2014/main" id="{E8B28F19-64AF-4911-9BB3-4BFAAA604D6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52861" y="4933632"/>
            <a:ext cx="609600" cy="609600"/>
          </a:xfrm>
          <a:prstGeom prst="rect">
            <a:avLst/>
          </a:prstGeom>
        </p:spPr>
      </p:pic>
      <p:pic>
        <p:nvPicPr>
          <p:cNvPr id="16" name="6CE097B1">
            <a:hlinkClick r:id="" action="ppaction://media"/>
            <a:extLst>
              <a:ext uri="{FF2B5EF4-FFF2-40B4-BE49-F238E27FC236}">
                <a16:creationId xmlns:a16="http://schemas.microsoft.com/office/drawing/2014/main" id="{716A1669-917D-4FCF-A255-F769FADC48D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42383" y="5872629"/>
            <a:ext cx="609600" cy="609600"/>
          </a:xfrm>
          <a:prstGeom prst="rect">
            <a:avLst/>
          </a:prstGeom>
        </p:spPr>
      </p:pic>
      <p:pic>
        <p:nvPicPr>
          <p:cNvPr id="18" name="B2C36E32">
            <a:hlinkClick r:id="" action="ppaction://media"/>
            <a:extLst>
              <a:ext uri="{FF2B5EF4-FFF2-40B4-BE49-F238E27FC236}">
                <a16:creationId xmlns:a16="http://schemas.microsoft.com/office/drawing/2014/main" id="{186BC5DC-48FD-4626-B9E4-090A379FF1F1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1658938" y="6868863"/>
            <a:ext cx="609600" cy="609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DD900E-64A9-49E3-875A-E709B8DD1F44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605507" y="614536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9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241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1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9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10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20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192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10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">
            <a:extLst>
              <a:ext uri="{FF2B5EF4-FFF2-40B4-BE49-F238E27FC236}">
                <a16:creationId xmlns:a16="http://schemas.microsoft.com/office/drawing/2014/main" id="{BFD1AEB8-3FCD-4F1F-B968-4D50F17514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38344" y="2609232"/>
            <a:ext cx="537527" cy="5515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561BD7-D266-490C-A93D-5037AB90C62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34314" y="1364873"/>
            <a:ext cx="204735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34314" y="3693825"/>
            <a:ext cx="437491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ตอ-อา-ตา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EAE6D7F-BF33-4EAC-BA47-96FF46FB41AB}"/>
              </a:ext>
            </a:extLst>
          </p:cNvPr>
          <p:cNvSpPr/>
          <p:nvPr/>
        </p:nvSpPr>
        <p:spPr>
          <a:xfrm>
            <a:off x="7190201" y="2054823"/>
            <a:ext cx="3439967" cy="1393911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08D06B7-C4D1-468E-A299-5CEFA79C5B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354262" y="2269533"/>
            <a:ext cx="3111845" cy="9644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F40D89-3A78-43DF-A740-484B76126C0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1" name="teacher guide">
            <a:extLst>
              <a:ext uri="{FF2B5EF4-FFF2-40B4-BE49-F238E27FC236}">
                <a16:creationId xmlns:a16="http://schemas.microsoft.com/office/drawing/2014/main" id="{D5E6DFEE-F170-432E-9061-5D9804050FE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3E0CB58B-5D5E-4FF5-9103-1EEDCFDD3130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E2AC197-6E19-4FEE-87A7-A4E2D6794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DDA1FCF-C0B3-4D4E-9EB1-78937DBE23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D90B8DF2-E07F-4570-9D97-249D4A11A8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2" name="Slide06-top_01">
            <a:hlinkClick r:id="" action="ppaction://media"/>
            <a:extLst>
              <a:ext uri="{FF2B5EF4-FFF2-40B4-BE49-F238E27FC236}">
                <a16:creationId xmlns:a16="http://schemas.microsoft.com/office/drawing/2014/main" id="{D5656A23-7BF6-4D9A-81BA-C08B06F72C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339975" y="1303338"/>
            <a:ext cx="609600" cy="609600"/>
          </a:xfrm>
          <a:prstGeom prst="rect">
            <a:avLst/>
          </a:prstGeom>
        </p:spPr>
      </p:pic>
      <p:pic>
        <p:nvPicPr>
          <p:cNvPr id="5" name="Slide06-word_01">
            <a:hlinkClick r:id="" action="ppaction://media"/>
            <a:extLst>
              <a:ext uri="{FF2B5EF4-FFF2-40B4-BE49-F238E27FC236}">
                <a16:creationId xmlns:a16="http://schemas.microsoft.com/office/drawing/2014/main" id="{7847AB11-8BD3-450B-A6EB-77E60127C37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266950" y="3727450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1B8F40-3634-46E5-8931-3C507B26B3B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965267" y="570608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2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8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43939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697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">
            <a:extLst>
              <a:ext uri="{FF2B5EF4-FFF2-40B4-BE49-F238E27FC236}">
                <a16:creationId xmlns:a16="http://schemas.microsoft.com/office/drawing/2014/main" id="{53327E43-6427-4018-AA6C-7C19D3734C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89820" y="2486507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15972" y="1214350"/>
            <a:ext cx="1285929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หู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36068" y="3693825"/>
            <a:ext cx="34387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หอ-อู-หู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EAE6D7F-BF33-4EAC-BA47-96FF46FB41AB}"/>
              </a:ext>
            </a:extLst>
          </p:cNvPr>
          <p:cNvSpPr/>
          <p:nvPr/>
        </p:nvSpPr>
        <p:spPr>
          <a:xfrm>
            <a:off x="7733468" y="1904613"/>
            <a:ext cx="2595149" cy="2444935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38AA638-A934-4440-A3F6-90C6BD1A1D5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311141" y="2246342"/>
            <a:ext cx="1479550" cy="18864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AA3AFEB-15BE-4C20-BB21-B12D5BBD93B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EABD802-706E-4674-BE21-83E70F4C049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4717275A-C42B-4E87-9F50-6261F1C3A2A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59CF67D0-6F4D-496D-9BB3-45F5383BEF37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C586B70-4556-4E73-BAAA-26399133C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68B92B7-1F7D-49B5-8001-D40652365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9F9DF186-2023-44B2-83F3-1EA412E191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2" name="Slide07-word_01">
            <a:hlinkClick r:id="" action="ppaction://media"/>
            <a:extLst>
              <a:ext uri="{FF2B5EF4-FFF2-40B4-BE49-F238E27FC236}">
                <a16:creationId xmlns:a16="http://schemas.microsoft.com/office/drawing/2014/main" id="{2DF1E52B-9282-4036-9E2B-E46F8031BD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167096" y="3442051"/>
            <a:ext cx="609600" cy="609600"/>
          </a:xfrm>
          <a:prstGeom prst="rect">
            <a:avLst/>
          </a:prstGeom>
        </p:spPr>
      </p:pic>
      <p:pic>
        <p:nvPicPr>
          <p:cNvPr id="5" name="Slide07-top_01">
            <a:hlinkClick r:id="" action="ppaction://media"/>
            <a:extLst>
              <a:ext uri="{FF2B5EF4-FFF2-40B4-BE49-F238E27FC236}">
                <a16:creationId xmlns:a16="http://schemas.microsoft.com/office/drawing/2014/main" id="{34CC1F62-E479-4F70-9124-5A5F8CFDAAB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075232" y="517936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141D26-D4E0-4CC9-BF76-40163229A1D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18441" y="569950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4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8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0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45455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37879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">
            <a:extLst>
              <a:ext uri="{FF2B5EF4-FFF2-40B4-BE49-F238E27FC236}">
                <a16:creationId xmlns:a16="http://schemas.microsoft.com/office/drawing/2014/main" id="{583366ED-B392-4EA3-9665-C5AE6755AB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05917" y="2607409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34314" y="1371184"/>
            <a:ext cx="313098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ปาก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34314" y="3693825"/>
            <a:ext cx="66527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ปอ-อา-กอ-ปาก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E065CE8-C432-4B39-912D-70B88372795F}"/>
              </a:ext>
            </a:extLst>
          </p:cNvPr>
          <p:cNvSpPr/>
          <p:nvPr/>
        </p:nvSpPr>
        <p:spPr>
          <a:xfrm>
            <a:off x="7190201" y="2097638"/>
            <a:ext cx="3439967" cy="1393911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24979CC6-819F-4C94-A313-1352E617702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09468" y="2031409"/>
            <a:ext cx="1601432" cy="15263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709D883-55AA-400E-9630-4E1E8A61CF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32051EC-A135-42AC-BD1F-0DADE754718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CD49EF65-601B-44BB-B577-BEE1E1F858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686D543-0C9D-46D6-BD2F-576A203A0222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94CB8068-ABF0-4B52-89A0-3CFD0ADF8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72B0862-95B1-484F-9A99-5EC9A78D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3DA02291-1500-4CBC-BF6E-FEEE99CDF9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2" name="Slide08-word_01">
            <a:hlinkClick r:id="" action="ppaction://media"/>
            <a:extLst>
              <a:ext uri="{FF2B5EF4-FFF2-40B4-BE49-F238E27FC236}">
                <a16:creationId xmlns:a16="http://schemas.microsoft.com/office/drawing/2014/main" id="{B77C5783-2626-4F25-B994-158CE146C8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297113" y="2347913"/>
            <a:ext cx="609600" cy="609600"/>
          </a:xfrm>
          <a:prstGeom prst="rect">
            <a:avLst/>
          </a:prstGeom>
        </p:spPr>
      </p:pic>
      <p:pic>
        <p:nvPicPr>
          <p:cNvPr id="5" name="Slide08-top_01">
            <a:hlinkClick r:id="" action="ppaction://media"/>
            <a:extLst>
              <a:ext uri="{FF2B5EF4-FFF2-40B4-BE49-F238E27FC236}">
                <a16:creationId xmlns:a16="http://schemas.microsoft.com/office/drawing/2014/main" id="{EC2A9B40-6448-463B-8726-44F0A3F9789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277312" y="824323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519EC8-7EB6-4806-A23A-1315B7A1318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57341" y="587071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7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49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39394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2424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">
            <a:extLst>
              <a:ext uri="{FF2B5EF4-FFF2-40B4-BE49-F238E27FC236}">
                <a16:creationId xmlns:a16="http://schemas.microsoft.com/office/drawing/2014/main" id="{F9F1D74C-8F76-483A-B5AA-2789511C63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74" y="0"/>
            <a:ext cx="13332573" cy="747077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FF00740-977A-4D99-BBB7-7C0FD58760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4718" y="847964"/>
            <a:ext cx="10752865" cy="5029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673BCB0-10A0-40F6-BF97-58D9510AEA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82188" y="2524384"/>
            <a:ext cx="537527" cy="5515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3C3280-665D-4EA8-B091-FF7BDD0D80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8" t="997" r="825" b="84306"/>
          <a:stretch/>
        </p:blipFill>
        <p:spPr>
          <a:xfrm>
            <a:off x="12517387" y="1"/>
            <a:ext cx="780900" cy="8227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1F7728C-3115-4D43-89F8-7F61FEBEF782}"/>
              </a:ext>
            </a:extLst>
          </p:cNvPr>
          <p:cNvSpPr txBox="1"/>
          <p:nvPr/>
        </p:nvSpPr>
        <p:spPr>
          <a:xfrm>
            <a:off x="2934314" y="1336523"/>
            <a:ext cx="3308919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แขน</a:t>
            </a:r>
            <a:endParaRPr lang="en-US" sz="1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7BF474-30C8-4040-8975-1F3DE9A994DE}"/>
              </a:ext>
            </a:extLst>
          </p:cNvPr>
          <p:cNvSpPr txBox="1"/>
          <p:nvPr/>
        </p:nvSpPr>
        <p:spPr>
          <a:xfrm>
            <a:off x="2934314" y="3693825"/>
            <a:ext cx="687079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ขอ-แอ-นอ-แขน</a:t>
            </a:r>
            <a:endParaRPr lang="en-US" sz="1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E065CE8-C432-4B39-912D-70B88372795F}"/>
              </a:ext>
            </a:extLst>
          </p:cNvPr>
          <p:cNvSpPr/>
          <p:nvPr/>
        </p:nvSpPr>
        <p:spPr>
          <a:xfrm>
            <a:off x="7190201" y="2052167"/>
            <a:ext cx="3439967" cy="1393911"/>
          </a:xfrm>
          <a:prstGeom prst="roundRect">
            <a:avLst/>
          </a:prstGeom>
          <a:noFill/>
          <a:ln>
            <a:solidFill>
              <a:srgbClr val="CBCBC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2FED511-4F23-48CB-84DF-5183C9172D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2736">
            <a:off x="7809374" y="1442614"/>
            <a:ext cx="2039176" cy="261301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29615987-4D00-450F-9245-051991DEA04C}"/>
              </a:ext>
            </a:extLst>
          </p:cNvPr>
          <p:cNvGrpSpPr/>
          <p:nvPr/>
        </p:nvGrpSpPr>
        <p:grpSpPr>
          <a:xfrm>
            <a:off x="729303" y="281717"/>
            <a:ext cx="7449273" cy="1356826"/>
            <a:chOff x="660403" y="2751274"/>
            <a:chExt cx="7449273" cy="135682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C492A3F-3F94-4243-906A-FBF057F68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3" y="2754664"/>
              <a:ext cx="7449273" cy="135343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2B75261-6B58-4F28-9408-BFE5B6ED1C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8" t="31981" r="22379" b="10335"/>
            <a:stretch/>
          </p:blipFill>
          <p:spPr>
            <a:xfrm>
              <a:off x="706613" y="2751274"/>
              <a:ext cx="1211087" cy="1261906"/>
            </a:xfrm>
            <a:prstGeom prst="ellipse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2E88FFC-1096-433C-83D8-ECD0D83F428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7" y="3442051"/>
            <a:ext cx="1614219" cy="393889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802ABCA-0512-4359-82F8-C616D5782AA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863" y="3362564"/>
            <a:ext cx="1675881" cy="393889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AFCFF3D-1CC2-425C-96C7-916ADA4B5D4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701" y="6771382"/>
            <a:ext cx="537527" cy="530546"/>
          </a:xfrm>
          <a:prstGeom prst="rect">
            <a:avLst/>
          </a:prstGeom>
        </p:spPr>
      </p:pic>
      <p:pic>
        <p:nvPicPr>
          <p:cNvPr id="29" name="teacher guide">
            <a:extLst>
              <a:ext uri="{FF2B5EF4-FFF2-40B4-BE49-F238E27FC236}">
                <a16:creationId xmlns:a16="http://schemas.microsoft.com/office/drawing/2014/main" id="{2DF4FF3F-2533-4FAE-9B5F-1DBBE6467B7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2" y="6814900"/>
            <a:ext cx="493437" cy="487028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711F3D1C-D8A6-4683-A28F-75092DD725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520826" y="641331"/>
            <a:ext cx="537527" cy="551515"/>
          </a:xfrm>
          <a:prstGeom prst="rect">
            <a:avLst/>
          </a:prstGeom>
        </p:spPr>
      </p:pic>
      <p:pic>
        <p:nvPicPr>
          <p:cNvPr id="2" name="Slide09-word_01">
            <a:hlinkClick r:id="" action="ppaction://media"/>
            <a:extLst>
              <a:ext uri="{FF2B5EF4-FFF2-40B4-BE49-F238E27FC236}">
                <a16:creationId xmlns:a16="http://schemas.microsoft.com/office/drawing/2014/main" id="{62E06DC3-517D-4060-9BCC-704FC9DF4A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707296" y="3508346"/>
            <a:ext cx="609600" cy="609600"/>
          </a:xfrm>
          <a:prstGeom prst="rect">
            <a:avLst/>
          </a:prstGeom>
        </p:spPr>
      </p:pic>
      <p:pic>
        <p:nvPicPr>
          <p:cNvPr id="5" name="Slide09-top_01">
            <a:hlinkClick r:id="" action="ppaction://media"/>
            <a:extLst>
              <a:ext uri="{FF2B5EF4-FFF2-40B4-BE49-F238E27FC236}">
                <a16:creationId xmlns:a16="http://schemas.microsoft.com/office/drawing/2014/main" id="{C9FAE50F-759E-4AD9-921D-D1136D6486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773007" y="641331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AB5D32-F547-4637-88D6-BE6E701DDC3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97568" y="576146"/>
            <a:ext cx="5602710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6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48485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43939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4" grpId="0"/>
      <p:bldP spid="15" grpId="0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4135</TotalTime>
  <Words>1831</Words>
  <Application>Microsoft Office PowerPoint</Application>
  <PresentationFormat>Custom</PresentationFormat>
  <Paragraphs>223</Paragraphs>
  <Slides>29</Slides>
  <Notes>24</Notes>
  <HiddenSlides>0</HiddenSlides>
  <MMClips>27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Calibri</vt:lpstr>
      <vt:lpstr>Arial</vt:lpstr>
      <vt:lpstr>Cordia New</vt:lpstr>
      <vt:lpstr>Times New Roman</vt:lpstr>
      <vt:lpstr>TH Sarabun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Sarinda Nuntarugi</dc:creator>
  <cp:lastModifiedBy>Atchawee Jaiipani</cp:lastModifiedBy>
  <cp:revision>279</cp:revision>
  <cp:lastPrinted>2020-10-02T07:21:43Z</cp:lastPrinted>
  <dcterms:created xsi:type="dcterms:W3CDTF">2019-12-04T06:33:35Z</dcterms:created>
  <dcterms:modified xsi:type="dcterms:W3CDTF">2023-10-18T07:45:12Z</dcterms:modified>
</cp:coreProperties>
</file>