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1"/>
  </p:notesMasterIdLst>
  <p:sldIdLst>
    <p:sldId id="256" r:id="rId2"/>
    <p:sldId id="304" r:id="rId3"/>
    <p:sldId id="305" r:id="rId4"/>
    <p:sldId id="306" r:id="rId5"/>
    <p:sldId id="307" r:id="rId6"/>
    <p:sldId id="308" r:id="rId7"/>
    <p:sldId id="638" r:id="rId8"/>
    <p:sldId id="310" r:id="rId9"/>
    <p:sldId id="312" r:id="rId10"/>
    <p:sldId id="313" r:id="rId11"/>
    <p:sldId id="314" r:id="rId12"/>
    <p:sldId id="315" r:id="rId13"/>
    <p:sldId id="311" r:id="rId14"/>
    <p:sldId id="316" r:id="rId15"/>
    <p:sldId id="636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30" r:id="rId28"/>
    <p:sldId id="329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637" r:id="rId38"/>
    <p:sldId id="626" r:id="rId39"/>
    <p:sldId id="365" r:id="rId40"/>
    <p:sldId id="627" r:id="rId41"/>
    <p:sldId id="628" r:id="rId42"/>
    <p:sldId id="629" r:id="rId43"/>
    <p:sldId id="630" r:id="rId44"/>
    <p:sldId id="631" r:id="rId45"/>
    <p:sldId id="632" r:id="rId46"/>
    <p:sldId id="633" r:id="rId47"/>
    <p:sldId id="634" r:id="rId48"/>
    <p:sldId id="635" r:id="rId49"/>
    <p:sldId id="300" r:id="rId50"/>
  </p:sldIdLst>
  <p:sldSz cx="12192000" cy="6858000"/>
  <p:notesSz cx="6858000" cy="9144000"/>
  <p:embeddedFontLs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Calibri Light" panose="020F0302020204030204" pitchFamily="34" charset="0"/>
      <p:regular r:id="rId56"/>
      <p:italic r:id="rId57"/>
    </p:embeddedFont>
    <p:embeddedFont>
      <p:font typeface="Cordia New" panose="020B0304020202020204" pitchFamily="34" charset="-34"/>
      <p:regular r:id="rId58"/>
      <p:bold r:id="rId59"/>
      <p:italic r:id="rId60"/>
      <p:boldItalic r:id="rId61"/>
    </p:embeddedFont>
    <p:embeddedFont>
      <p:font typeface="TH Sarabun New" panose="020B0500040200020003" pitchFamily="34" charset="-34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8247"/>
    <a:srgbClr val="0B84DF"/>
    <a:srgbClr val="93278F"/>
    <a:srgbClr val="F8E4F7"/>
    <a:srgbClr val="36A55C"/>
    <a:srgbClr val="0D90F3"/>
    <a:srgbClr val="FCD8DA"/>
    <a:srgbClr val="ED1B24"/>
    <a:srgbClr val="D5FFEA"/>
    <a:srgbClr val="00A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42" autoAdjust="0"/>
    <p:restoredTop sz="91462" autoAdjust="0"/>
  </p:normalViewPr>
  <p:slideViewPr>
    <p:cSldViewPr snapToGrid="0">
      <p:cViewPr varScale="1">
        <p:scale>
          <a:sx n="101" d="100"/>
          <a:sy n="101" d="100"/>
        </p:scale>
        <p:origin x="11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45AB5-2514-4DEE-94B1-C643732380DE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46030-532A-4E4B-8D5A-D354DC0D1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62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63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55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139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8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200" dirty="0"/>
              <a:t>สคริปต์ครู</a:t>
            </a:r>
            <a:r>
              <a:rPr lang="" sz="1200" baseline="0" dirty="0"/>
              <a:t> </a:t>
            </a:r>
            <a:r>
              <a:rPr lang="th-TH" sz="1200" dirty="0"/>
              <a:t>: </a:t>
            </a:r>
            <a:r>
              <a:rPr lang="th-TH" dirty="0"/>
              <a:t>คุณครูให้นักเรียนร่วมกันสรุปคำที่มีตัวสะกดจากกิจกรรมเกมสรรพสัตว์ แล้วครูคลิกคำที่รวบรวมได้ให้นักเรียนดูพร้อมกัน จากนั้นให้นักเรียนร่วมกันสังเกตว่ามีมาตราตัวสะกดใดบ้างและมีตัวสะกดใดบ้าง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                (แนวคำตอบ </a:t>
            </a:r>
            <a:r>
              <a:rPr lang="en-US" dirty="0"/>
              <a:t>: </a:t>
            </a:r>
            <a:r>
              <a:rPr lang="th-TH" dirty="0"/>
              <a:t>มาตราแม่ กก กง กด กน กบ กม เกย เกอว มีตัวสะกด ได้แก่ ก ข ง ด น บ ฟ ม ย ว ส่วนแม่ ก กา ไม่มีตัวสะกด)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8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191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34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60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82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70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78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200" dirty="0"/>
              <a:t>สคริปต์ครู</a:t>
            </a:r>
            <a:r>
              <a:rPr lang="" sz="1200" baseline="0" dirty="0"/>
              <a:t> </a:t>
            </a:r>
            <a:r>
              <a:rPr lang="th-TH" sz="1200" dirty="0"/>
              <a:t>: </a:t>
            </a:r>
            <a:r>
              <a:rPr lang="th-TH" dirty="0"/>
              <a:t>คุณครูให้นักเรียนสังเกตคำทั้งสองคำ แล้วร่วมกันแสดงความคิดเห็นถึงความแตกต่างกันของทั้งสองคำ (แนวคำตอบ </a:t>
            </a:r>
            <a:r>
              <a:rPr lang="en-US" dirty="0"/>
              <a:t>:</a:t>
            </a:r>
            <a:r>
              <a:rPr lang="th-TH" dirty="0"/>
              <a:t> คำว่า กวาง เป็นคำที่มีตัวสะกด ส่วนคำวว่า เสือ เป็นคำไม่มีตัวสะกด) แล้วครูดูคลิกเฉลย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929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267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76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767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798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056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083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050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6820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200" dirty="0"/>
              <a:t>สคริปต์ครู</a:t>
            </a:r>
            <a:r>
              <a:rPr lang="" sz="1200" baseline="0" dirty="0"/>
              <a:t> </a:t>
            </a:r>
            <a:r>
              <a:rPr lang="th-TH" sz="1200" dirty="0"/>
              <a:t>: </a:t>
            </a:r>
            <a:r>
              <a:rPr lang="th-TH" dirty="0"/>
              <a:t>คุณครูให้นักเรียนร่วมกันแสดงความคิดเห็นเรื่อง </a:t>
            </a:r>
            <a:r>
              <a:rPr lang="th-TH" sz="1200" dirty="0"/>
              <a:t>การคัดลายมือที่ดี ควรปฏิบัติอย่างไรบ้างนะ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694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849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200" dirty="0"/>
              <a:t>สคริปต์ครู</a:t>
            </a:r>
            <a:r>
              <a:rPr lang="" sz="1200" baseline="0" dirty="0"/>
              <a:t> </a:t>
            </a:r>
            <a:r>
              <a:rPr lang="th-TH" sz="1200" dirty="0"/>
              <a:t>: </a:t>
            </a:r>
            <a:r>
              <a:rPr lang="th-TH" b="0" dirty="0"/>
              <a:t>คุณครูให้นักเรียนทำกิจกรรมเกมสรรพสัตว์ โดยร่วมกัน</a:t>
            </a:r>
            <a:r>
              <a:rPr lang="th-TH" sz="1200" b="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บอกชื่อสัตว์ และบอกมาตราตัวสะกด </a:t>
            </a:r>
            <a:endParaRPr lang="th-TH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569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200" dirty="0"/>
              <a:t>สคริปต์ครู</a:t>
            </a:r>
            <a:r>
              <a:rPr lang="" sz="1200" baseline="0" dirty="0"/>
              <a:t> </a:t>
            </a:r>
            <a:r>
              <a:rPr lang="th-TH" sz="1200" dirty="0"/>
              <a:t>: </a:t>
            </a:r>
            <a:r>
              <a:rPr lang="th-TH" dirty="0"/>
              <a:t>คุณครูให้นักเรียนร่วมกันแสดงความคิดเห็นเรื่อง </a:t>
            </a:r>
            <a:r>
              <a:rPr lang="th-TH" sz="1200" dirty="0"/>
              <a:t>สถานการณ์ใดในชีวิตประจำวันที่ใช้ทักษะการฟัง การดู และการพูด ทีละหัวข้อ (แนวคำตอบ </a:t>
            </a:r>
            <a:r>
              <a:rPr lang="en-US" sz="1200" dirty="0"/>
              <a:t>: </a:t>
            </a:r>
            <a:r>
              <a:rPr lang="th-TH" sz="1200" dirty="0"/>
              <a:t>นักเรียนยกตัวอย่างได้อย่างอิสระ)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411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811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5960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611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250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429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296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663" y="746125"/>
            <a:ext cx="6624637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830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929370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110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275118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60129375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0907296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5822476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1005577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2417995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3347158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272230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61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924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374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94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70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B4870-2110-449D-9856-97FB83B874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72AA95-6ECC-40EC-A295-D30C57D78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927EC-73CE-452B-AED6-23DF78401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C9228-058B-4080-BC94-06539F338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BF4995-042E-4081-A62C-B2662A636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13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125CC-B24D-48C8-9A95-EA4CC94C9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4B2F4C-24BF-4B46-878F-D7F05EEBA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49218-BE2E-4863-84C2-7BC943305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96BEB-A42E-4CA5-9BDA-5EE5E953F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B1900-F2B6-43E6-8271-117C2CD91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6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730BDE-399C-4F45-9BC2-178024E24C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203085-E26E-4EA5-BD91-6D495C794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545A1-5E61-4FEC-8BB0-AA8344225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51B85-A473-4C36-B0CE-6005416AB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FE64F-8A8E-46CC-BD7F-673FE0793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66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2926D-8579-4CEA-89D8-B795CB431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4BA12-7B8D-45FD-8B2D-7E97C3AC8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4CBD1-D8E2-4CF5-8C19-5C906F848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70C1D-4318-4876-A8B6-EEEDE9CAB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A8858-E6CB-4DED-9BD8-52B653EED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930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A2B72-B87D-445C-B157-24E35947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2ABCCA-5340-46AD-95F1-D9796B03D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F08AD-99D9-4412-834D-7CC5A0754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181BC-3155-4BAF-84DE-3DBC556C1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13498-0A94-4EBA-AF2F-9A9D20C62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0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72BA3-AB46-4D27-96F8-4F4101A87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DDF33-ABDD-4700-AB0E-4B33E538B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5CA98D-0866-4651-B51D-511A8ED087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537E4-6A2B-4392-93BA-E762C1BF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02B63F-68BB-437F-A4AB-156B4CC41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7D24F3-3ABD-4084-94EC-A91598E74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75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98DE6-874C-454B-9C39-C650C067E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B33C71-CCF7-4046-9BC2-533E30A6E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091CEE-F1CB-4F16-B231-6DFC6505F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AA3C78-082A-4292-A0A9-5E31E4157A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7FAA61-95C7-4280-863B-A841150F1C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9D3CDC-890B-4EF6-95B7-CE58E7FF4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047EDA-5299-4275-A081-8AE3B8021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095EA0-9837-4180-965D-08EE7F41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08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4AC6-F399-47F7-9CA7-1479CF82D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4EC2CB-4DE6-4644-AA31-4F62319FC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64FAD3-EBD8-485F-BFE3-72F49415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9A12BD-171B-42C1-B889-C99172969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CE11C3-0AD3-456B-BF11-08A1F9E3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6DCE4A-F42C-46EE-BA88-55127C2A7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28A06-4866-4845-8877-4FF02A13A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61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00CF8-D2FC-4576-829B-DB0583832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D1FFE0-A75E-44F0-9D79-94B9ECBD8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58399-D6A5-4913-B105-3C5E97689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50F81-F598-4C16-B983-450D0258B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6A956-889D-4F6D-B68E-2C4BFF40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0F8150-AF2B-4165-BDFB-D1F230715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11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0CB0B-6B9D-4BEA-A648-33B58CC45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42698-6EB0-480C-8FC3-FA5BEC7DE1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94552-D1C6-4775-9A3F-5A27DAF19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82E215-1D1E-4DDF-B1EF-B7E4FE816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870A9-9686-4160-8CF8-E294142B9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B4BB5-B687-4567-B722-4FDFA077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13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2D0EF7-309C-483A-8BA8-CB68DABF0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DE94E-13BF-40C4-A06A-4DFCFCAAB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2FDCD4-3C78-4989-9B5E-AD0472923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09FD-07A4-4AEF-A8CE-17FA5B1C040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84CD7-6F14-452C-9AD8-C2E61A7381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44959-BBC2-4BD3-AF42-7ED2B282C4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A1DE6-18DA-44AD-AF54-CA4B204A5D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30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6.png"/><Relationship Id="rId18" Type="http://schemas.openxmlformats.org/officeDocument/2006/relationships/image" Target="../media/image54.png"/><Relationship Id="rId26" Type="http://schemas.openxmlformats.org/officeDocument/2006/relationships/image" Target="../media/image48.png"/><Relationship Id="rId3" Type="http://schemas.openxmlformats.org/officeDocument/2006/relationships/image" Target="../media/image64.png"/><Relationship Id="rId21" Type="http://schemas.openxmlformats.org/officeDocument/2006/relationships/image" Target="../media/image41.png"/><Relationship Id="rId7" Type="http://schemas.openxmlformats.org/officeDocument/2006/relationships/image" Target="../media/image33.png"/><Relationship Id="rId12" Type="http://schemas.openxmlformats.org/officeDocument/2006/relationships/image" Target="../media/image32.png"/><Relationship Id="rId17" Type="http://schemas.openxmlformats.org/officeDocument/2006/relationships/image" Target="../media/image39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0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8.png"/><Relationship Id="rId24" Type="http://schemas.openxmlformats.org/officeDocument/2006/relationships/image" Target="../media/image44.png"/><Relationship Id="rId5" Type="http://schemas.openxmlformats.org/officeDocument/2006/relationships/image" Target="../media/image65.png"/><Relationship Id="rId15" Type="http://schemas.openxmlformats.org/officeDocument/2006/relationships/image" Target="../media/image52.png"/><Relationship Id="rId23" Type="http://schemas.openxmlformats.org/officeDocument/2006/relationships/image" Target="../media/image43.png"/><Relationship Id="rId28" Type="http://schemas.openxmlformats.org/officeDocument/2006/relationships/image" Target="../media/image21.png"/><Relationship Id="rId10" Type="http://schemas.openxmlformats.org/officeDocument/2006/relationships/image" Target="../media/image57.png"/><Relationship Id="rId19" Type="http://schemas.openxmlformats.org/officeDocument/2006/relationships/image" Target="../media/image38.png"/><Relationship Id="rId4" Type="http://schemas.openxmlformats.org/officeDocument/2006/relationships/image" Target="../media/image53.png"/><Relationship Id="rId9" Type="http://schemas.openxmlformats.org/officeDocument/2006/relationships/image" Target="../media/image49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Relationship Id="rId27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1.png"/><Relationship Id="rId18" Type="http://schemas.openxmlformats.org/officeDocument/2006/relationships/image" Target="../media/image54.png"/><Relationship Id="rId26" Type="http://schemas.openxmlformats.org/officeDocument/2006/relationships/image" Target="../media/image48.png"/><Relationship Id="rId3" Type="http://schemas.openxmlformats.org/officeDocument/2006/relationships/image" Target="../media/image53.png"/><Relationship Id="rId21" Type="http://schemas.openxmlformats.org/officeDocument/2006/relationships/image" Target="../media/image41.png"/><Relationship Id="rId7" Type="http://schemas.openxmlformats.org/officeDocument/2006/relationships/image" Target="../media/image33.png"/><Relationship Id="rId12" Type="http://schemas.openxmlformats.org/officeDocument/2006/relationships/image" Target="../media/image32.png"/><Relationship Id="rId17" Type="http://schemas.openxmlformats.org/officeDocument/2006/relationships/image" Target="../media/image39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0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8.png"/><Relationship Id="rId24" Type="http://schemas.openxmlformats.org/officeDocument/2006/relationships/image" Target="../media/image44.png"/><Relationship Id="rId5" Type="http://schemas.openxmlformats.org/officeDocument/2006/relationships/image" Target="../media/image66.png"/><Relationship Id="rId15" Type="http://schemas.openxmlformats.org/officeDocument/2006/relationships/image" Target="../media/image52.png"/><Relationship Id="rId23" Type="http://schemas.openxmlformats.org/officeDocument/2006/relationships/image" Target="../media/image43.png"/><Relationship Id="rId28" Type="http://schemas.openxmlformats.org/officeDocument/2006/relationships/image" Target="../media/image21.png"/><Relationship Id="rId10" Type="http://schemas.openxmlformats.org/officeDocument/2006/relationships/image" Target="../media/image57.png"/><Relationship Id="rId19" Type="http://schemas.openxmlformats.org/officeDocument/2006/relationships/image" Target="../media/image38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Relationship Id="rId27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1.png"/><Relationship Id="rId18" Type="http://schemas.openxmlformats.org/officeDocument/2006/relationships/image" Target="../media/image54.png"/><Relationship Id="rId26" Type="http://schemas.openxmlformats.org/officeDocument/2006/relationships/image" Target="../media/image48.png"/><Relationship Id="rId3" Type="http://schemas.openxmlformats.org/officeDocument/2006/relationships/image" Target="../media/image53.png"/><Relationship Id="rId21" Type="http://schemas.openxmlformats.org/officeDocument/2006/relationships/image" Target="../media/image41.png"/><Relationship Id="rId7" Type="http://schemas.openxmlformats.org/officeDocument/2006/relationships/image" Target="../media/image33.png"/><Relationship Id="rId12" Type="http://schemas.openxmlformats.org/officeDocument/2006/relationships/image" Target="../media/image36.png"/><Relationship Id="rId17" Type="http://schemas.openxmlformats.org/officeDocument/2006/relationships/image" Target="../media/image39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0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8.png"/><Relationship Id="rId24" Type="http://schemas.openxmlformats.org/officeDocument/2006/relationships/image" Target="../media/image44.png"/><Relationship Id="rId5" Type="http://schemas.openxmlformats.org/officeDocument/2006/relationships/image" Target="../media/image67.png"/><Relationship Id="rId15" Type="http://schemas.openxmlformats.org/officeDocument/2006/relationships/image" Target="../media/image52.png"/><Relationship Id="rId23" Type="http://schemas.openxmlformats.org/officeDocument/2006/relationships/image" Target="../media/image43.png"/><Relationship Id="rId28" Type="http://schemas.openxmlformats.org/officeDocument/2006/relationships/image" Target="../media/image21.png"/><Relationship Id="rId10" Type="http://schemas.openxmlformats.org/officeDocument/2006/relationships/image" Target="../media/image57.png"/><Relationship Id="rId19" Type="http://schemas.openxmlformats.org/officeDocument/2006/relationships/image" Target="../media/image38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Relationship Id="rId27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31.png"/><Relationship Id="rId18" Type="http://schemas.openxmlformats.org/officeDocument/2006/relationships/image" Target="../media/image54.png"/><Relationship Id="rId26" Type="http://schemas.openxmlformats.org/officeDocument/2006/relationships/image" Target="../media/image48.png"/><Relationship Id="rId3" Type="http://schemas.openxmlformats.org/officeDocument/2006/relationships/image" Target="../media/image53.png"/><Relationship Id="rId21" Type="http://schemas.openxmlformats.org/officeDocument/2006/relationships/image" Target="../media/image41.png"/><Relationship Id="rId7" Type="http://schemas.openxmlformats.org/officeDocument/2006/relationships/image" Target="../media/image49.png"/><Relationship Id="rId12" Type="http://schemas.openxmlformats.org/officeDocument/2006/relationships/image" Target="../media/image36.png"/><Relationship Id="rId17" Type="http://schemas.openxmlformats.org/officeDocument/2006/relationships/image" Target="../media/image39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0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32.png"/><Relationship Id="rId24" Type="http://schemas.openxmlformats.org/officeDocument/2006/relationships/image" Target="../media/image44.png"/><Relationship Id="rId5" Type="http://schemas.openxmlformats.org/officeDocument/2006/relationships/image" Target="../media/image34.png"/><Relationship Id="rId15" Type="http://schemas.openxmlformats.org/officeDocument/2006/relationships/image" Target="../media/image52.png"/><Relationship Id="rId23" Type="http://schemas.openxmlformats.org/officeDocument/2006/relationships/image" Target="../media/image43.png"/><Relationship Id="rId28" Type="http://schemas.openxmlformats.org/officeDocument/2006/relationships/image" Target="../media/image21.png"/><Relationship Id="rId10" Type="http://schemas.openxmlformats.org/officeDocument/2006/relationships/image" Target="../media/image45.png"/><Relationship Id="rId19" Type="http://schemas.openxmlformats.org/officeDocument/2006/relationships/image" Target="../media/image38.png"/><Relationship Id="rId4" Type="http://schemas.openxmlformats.org/officeDocument/2006/relationships/image" Target="../media/image51.png"/><Relationship Id="rId9" Type="http://schemas.openxmlformats.org/officeDocument/2006/relationships/image" Target="../media/image58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Relationship Id="rId27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file:///C:\Users\sarinda\Desktop\smart%20ppt\PPT%20&#3652;&#3607;&#3618;&#3627;&#3621;&#3633;&#3585;%20&#3611;.4\&#3652;&#3607;&#3618;&#3627;&#3621;&#3633;&#3585;%20&#3611;.4-63.png" TargetMode="External"/><Relationship Id="rId1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5" Type="http://schemas.openxmlformats.org/officeDocument/2006/relationships/image" Target="../media/image78.png"/><Relationship Id="rId10" Type="http://schemas.openxmlformats.org/officeDocument/2006/relationships/image" Target="../media/image74.png"/><Relationship Id="rId4" Type="http://schemas.openxmlformats.org/officeDocument/2006/relationships/image" Target="../media/image21.png"/><Relationship Id="rId9" Type="http://schemas.openxmlformats.org/officeDocument/2006/relationships/image" Target="../media/image73.png"/><Relationship Id="rId14" Type="http://schemas.openxmlformats.org/officeDocument/2006/relationships/image" Target="../media/image7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17.png"/><Relationship Id="rId7" Type="http://schemas.openxmlformats.org/officeDocument/2006/relationships/image" Target="../media/image23.sv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87.png"/><Relationship Id="rId5" Type="http://schemas.openxmlformats.org/officeDocument/2006/relationships/image" Target="../media/image83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21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87.png"/><Relationship Id="rId3" Type="http://schemas.openxmlformats.org/officeDocument/2006/relationships/image" Target="../media/image94.png"/><Relationship Id="rId7" Type="http://schemas.openxmlformats.org/officeDocument/2006/relationships/image" Target="../media/image86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92.png"/><Relationship Id="rId5" Type="http://schemas.openxmlformats.org/officeDocument/2006/relationships/image" Target="../media/image21.png"/><Relationship Id="rId10" Type="http://schemas.openxmlformats.org/officeDocument/2006/relationships/image" Target="../media/image85.png"/><Relationship Id="rId4" Type="http://schemas.openxmlformats.org/officeDocument/2006/relationships/image" Target="../media/image17.png"/><Relationship Id="rId9" Type="http://schemas.openxmlformats.org/officeDocument/2006/relationships/image" Target="../media/image89.png"/><Relationship Id="rId14" Type="http://schemas.openxmlformats.org/officeDocument/2006/relationships/image" Target="../media/image9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17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30.png"/><Relationship Id="rId10" Type="http://schemas.openxmlformats.org/officeDocument/2006/relationships/image" Target="../media/image99.png"/><Relationship Id="rId4" Type="http://schemas.openxmlformats.org/officeDocument/2006/relationships/image" Target="../media/image21.png"/><Relationship Id="rId9" Type="http://schemas.openxmlformats.org/officeDocument/2006/relationships/image" Target="../media/image9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7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1" Type="http://schemas.openxmlformats.org/officeDocument/2006/relationships/image" Target="../media/image30.png"/><Relationship Id="rId5" Type="http://schemas.openxmlformats.org/officeDocument/2006/relationships/image" Target="../media/image101.png"/><Relationship Id="rId10" Type="http://schemas.openxmlformats.org/officeDocument/2006/relationships/image" Target="../media/image106.png"/><Relationship Id="rId4" Type="http://schemas.openxmlformats.org/officeDocument/2006/relationships/image" Target="../media/image21.png"/><Relationship Id="rId9" Type="http://schemas.openxmlformats.org/officeDocument/2006/relationships/image" Target="../media/image10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10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image" Target="../media/image109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21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4" Type="http://schemas.openxmlformats.org/officeDocument/2006/relationships/image" Target="../media/image17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7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08.png"/><Relationship Id="rId10" Type="http://schemas.openxmlformats.org/officeDocument/2006/relationships/image" Target="../media/image124.png"/><Relationship Id="rId4" Type="http://schemas.openxmlformats.org/officeDocument/2006/relationships/image" Target="../media/image21.png"/><Relationship Id="rId9" Type="http://schemas.openxmlformats.org/officeDocument/2006/relationships/image" Target="../media/image12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7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08.png"/><Relationship Id="rId10" Type="http://schemas.openxmlformats.org/officeDocument/2006/relationships/image" Target="../media/image130.png"/><Relationship Id="rId4" Type="http://schemas.openxmlformats.org/officeDocument/2006/relationships/image" Target="../media/image21.png"/><Relationship Id="rId9" Type="http://schemas.openxmlformats.org/officeDocument/2006/relationships/image" Target="../media/image12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56.svg"/><Relationship Id="rId3" Type="http://schemas.openxmlformats.org/officeDocument/2006/relationships/image" Target="../media/image17.png"/><Relationship Id="rId7" Type="http://schemas.openxmlformats.org/officeDocument/2006/relationships/image" Target="../media/image133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11" Type="http://schemas.openxmlformats.org/officeDocument/2006/relationships/image" Target="../media/image137.png"/><Relationship Id="rId5" Type="http://schemas.openxmlformats.org/officeDocument/2006/relationships/image" Target="../media/image108.png"/><Relationship Id="rId10" Type="http://schemas.openxmlformats.org/officeDocument/2006/relationships/image" Target="../media/image136.png"/><Relationship Id="rId4" Type="http://schemas.openxmlformats.org/officeDocument/2006/relationships/image" Target="../media/image21.png"/><Relationship Id="rId9" Type="http://schemas.openxmlformats.org/officeDocument/2006/relationships/image" Target="../media/image1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8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41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6.png"/><Relationship Id="rId5" Type="http://schemas.openxmlformats.org/officeDocument/2006/relationships/image" Target="../media/image141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7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50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png"/><Relationship Id="rId5" Type="http://schemas.openxmlformats.org/officeDocument/2006/relationships/image" Target="../media/image21.png"/><Relationship Id="rId10" Type="http://schemas.openxmlformats.org/officeDocument/2006/relationships/image" Target="../media/image155.png"/><Relationship Id="rId4" Type="http://schemas.openxmlformats.org/officeDocument/2006/relationships/image" Target="../media/image17.png"/><Relationship Id="rId9" Type="http://schemas.openxmlformats.org/officeDocument/2006/relationships/image" Target="../media/image15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1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1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1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1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slide" Target="slide3.xml"/><Relationship Id="rId4" Type="http://schemas.openxmlformats.org/officeDocument/2006/relationships/image" Target="../media/image16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0.xml"/><Relationship Id="rId4" Type="http://schemas.openxmlformats.org/officeDocument/2006/relationships/image" Target="../media/image16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1.xml"/><Relationship Id="rId4" Type="http://schemas.openxmlformats.org/officeDocument/2006/relationships/image" Target="../media/image16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2.xml"/><Relationship Id="rId4" Type="http://schemas.openxmlformats.org/officeDocument/2006/relationships/image" Target="../media/image16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3.xml"/><Relationship Id="rId4" Type="http://schemas.openxmlformats.org/officeDocument/2006/relationships/image" Target="../media/image16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4.xml"/><Relationship Id="rId4" Type="http://schemas.openxmlformats.org/officeDocument/2006/relationships/image" Target="../media/image16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5.xml"/><Relationship Id="rId4" Type="http://schemas.openxmlformats.org/officeDocument/2006/relationships/image" Target="../media/image16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6.xml"/><Relationship Id="rId4" Type="http://schemas.openxmlformats.org/officeDocument/2006/relationships/image" Target="../media/image16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7.xml"/><Relationship Id="rId4" Type="http://schemas.openxmlformats.org/officeDocument/2006/relationships/image" Target="../media/image169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1.png"/><Relationship Id="rId7" Type="http://schemas.openxmlformats.org/officeDocument/2006/relationships/image" Target="../media/image17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slide" Target="slide48.xml"/><Relationship Id="rId4" Type="http://schemas.openxmlformats.org/officeDocument/2006/relationships/image" Target="../media/image16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71.png"/><Relationship Id="rId4" Type="http://schemas.openxmlformats.org/officeDocument/2006/relationships/image" Target="../media/image16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2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17.png"/><Relationship Id="rId30" Type="http://schemas.openxmlformats.org/officeDocument/2006/relationships/image" Target="../media/image5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36.png"/><Relationship Id="rId18" Type="http://schemas.openxmlformats.org/officeDocument/2006/relationships/image" Target="../media/image38.png"/><Relationship Id="rId26" Type="http://schemas.openxmlformats.org/officeDocument/2006/relationships/image" Target="../media/image48.png"/><Relationship Id="rId3" Type="http://schemas.openxmlformats.org/officeDocument/2006/relationships/image" Target="../media/image53.png"/><Relationship Id="rId21" Type="http://schemas.openxmlformats.org/officeDocument/2006/relationships/image" Target="../media/image41.png"/><Relationship Id="rId7" Type="http://schemas.openxmlformats.org/officeDocument/2006/relationships/image" Target="../media/image59.png"/><Relationship Id="rId12" Type="http://schemas.openxmlformats.org/officeDocument/2006/relationships/image" Target="../media/image32.png"/><Relationship Id="rId17" Type="http://schemas.openxmlformats.org/officeDocument/2006/relationships/image" Target="../media/image21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33.png"/><Relationship Id="rId24" Type="http://schemas.openxmlformats.org/officeDocument/2006/relationships/image" Target="../media/image44.png"/><Relationship Id="rId5" Type="http://schemas.openxmlformats.org/officeDocument/2006/relationships/image" Target="../media/image57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52.png"/><Relationship Id="rId10" Type="http://schemas.openxmlformats.org/officeDocument/2006/relationships/image" Target="../media/image45.png"/><Relationship Id="rId19" Type="http://schemas.openxmlformats.org/officeDocument/2006/relationships/image" Target="../media/image39.png"/><Relationship Id="rId4" Type="http://schemas.openxmlformats.org/officeDocument/2006/relationships/image" Target="../media/image54.png"/><Relationship Id="rId9" Type="http://schemas.openxmlformats.org/officeDocument/2006/relationships/image" Target="../media/image34.png"/><Relationship Id="rId14" Type="http://schemas.openxmlformats.org/officeDocument/2006/relationships/image" Target="../media/image31.png"/><Relationship Id="rId22" Type="http://schemas.openxmlformats.org/officeDocument/2006/relationships/image" Target="../media/image42.png"/><Relationship Id="rId27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34.png"/><Relationship Id="rId18" Type="http://schemas.openxmlformats.org/officeDocument/2006/relationships/image" Target="../media/image31.png"/><Relationship Id="rId26" Type="http://schemas.openxmlformats.org/officeDocument/2006/relationships/image" Target="../media/image44.png"/><Relationship Id="rId3" Type="http://schemas.openxmlformats.org/officeDocument/2006/relationships/image" Target="../media/image51.png"/><Relationship Id="rId21" Type="http://schemas.openxmlformats.org/officeDocument/2006/relationships/image" Target="../media/image38.png"/><Relationship Id="rId7" Type="http://schemas.openxmlformats.org/officeDocument/2006/relationships/image" Target="../media/image61.png"/><Relationship Id="rId12" Type="http://schemas.openxmlformats.org/officeDocument/2006/relationships/image" Target="../media/image58.png"/><Relationship Id="rId17" Type="http://schemas.openxmlformats.org/officeDocument/2006/relationships/image" Target="../media/image36.png"/><Relationship Id="rId25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2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7.png"/><Relationship Id="rId24" Type="http://schemas.openxmlformats.org/officeDocument/2006/relationships/image" Target="../media/image42.png"/><Relationship Id="rId5" Type="http://schemas.openxmlformats.org/officeDocument/2006/relationships/image" Target="../media/image49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28" Type="http://schemas.openxmlformats.org/officeDocument/2006/relationships/image" Target="../media/image48.png"/><Relationship Id="rId10" Type="http://schemas.openxmlformats.org/officeDocument/2006/relationships/image" Target="../media/image54.png"/><Relationship Id="rId19" Type="http://schemas.openxmlformats.org/officeDocument/2006/relationships/image" Target="../media/image17.png"/><Relationship Id="rId4" Type="http://schemas.openxmlformats.org/officeDocument/2006/relationships/image" Target="../media/image52.png"/><Relationship Id="rId9" Type="http://schemas.openxmlformats.org/officeDocument/2006/relationships/image" Target="../media/image53.png"/><Relationship Id="rId14" Type="http://schemas.openxmlformats.org/officeDocument/2006/relationships/image" Target="../media/image45.png"/><Relationship Id="rId22" Type="http://schemas.openxmlformats.org/officeDocument/2006/relationships/image" Target="../media/image40.png"/><Relationship Id="rId27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31.png"/><Relationship Id="rId18" Type="http://schemas.openxmlformats.org/officeDocument/2006/relationships/image" Target="../media/image54.png"/><Relationship Id="rId26" Type="http://schemas.openxmlformats.org/officeDocument/2006/relationships/image" Target="../media/image48.png"/><Relationship Id="rId3" Type="http://schemas.openxmlformats.org/officeDocument/2006/relationships/image" Target="../media/image51.png"/><Relationship Id="rId21" Type="http://schemas.openxmlformats.org/officeDocument/2006/relationships/image" Target="../media/image41.png"/><Relationship Id="rId7" Type="http://schemas.openxmlformats.org/officeDocument/2006/relationships/image" Target="../media/image57.png"/><Relationship Id="rId12" Type="http://schemas.openxmlformats.org/officeDocument/2006/relationships/image" Target="../media/image36.png"/><Relationship Id="rId17" Type="http://schemas.openxmlformats.org/officeDocument/2006/relationships/image" Target="../media/image39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0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32.png"/><Relationship Id="rId24" Type="http://schemas.openxmlformats.org/officeDocument/2006/relationships/image" Target="../media/image44.png"/><Relationship Id="rId5" Type="http://schemas.openxmlformats.org/officeDocument/2006/relationships/image" Target="../media/image49.png"/><Relationship Id="rId15" Type="http://schemas.openxmlformats.org/officeDocument/2006/relationships/image" Target="../media/image52.png"/><Relationship Id="rId23" Type="http://schemas.openxmlformats.org/officeDocument/2006/relationships/image" Target="../media/image43.png"/><Relationship Id="rId28" Type="http://schemas.openxmlformats.org/officeDocument/2006/relationships/image" Target="../media/image21.png"/><Relationship Id="rId10" Type="http://schemas.openxmlformats.org/officeDocument/2006/relationships/image" Target="../media/image33.png"/><Relationship Id="rId19" Type="http://schemas.openxmlformats.org/officeDocument/2006/relationships/image" Target="../media/image38.png"/><Relationship Id="rId4" Type="http://schemas.openxmlformats.org/officeDocument/2006/relationships/image" Target="../media/image53.png"/><Relationship Id="rId9" Type="http://schemas.openxmlformats.org/officeDocument/2006/relationships/image" Target="../media/image45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Relationship Id="rId27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31.png"/><Relationship Id="rId18" Type="http://schemas.openxmlformats.org/officeDocument/2006/relationships/image" Target="../media/image54.png"/><Relationship Id="rId26" Type="http://schemas.openxmlformats.org/officeDocument/2006/relationships/image" Target="../media/image48.png"/><Relationship Id="rId3" Type="http://schemas.openxmlformats.org/officeDocument/2006/relationships/image" Target="../media/image63.png"/><Relationship Id="rId21" Type="http://schemas.openxmlformats.org/officeDocument/2006/relationships/image" Target="../media/image41.png"/><Relationship Id="rId7" Type="http://schemas.openxmlformats.org/officeDocument/2006/relationships/image" Target="../media/image49.png"/><Relationship Id="rId12" Type="http://schemas.openxmlformats.org/officeDocument/2006/relationships/image" Target="../media/image36.png"/><Relationship Id="rId17" Type="http://schemas.openxmlformats.org/officeDocument/2006/relationships/image" Target="../media/image39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0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2.png"/><Relationship Id="rId24" Type="http://schemas.openxmlformats.org/officeDocument/2006/relationships/image" Target="../media/image44.png"/><Relationship Id="rId5" Type="http://schemas.openxmlformats.org/officeDocument/2006/relationships/image" Target="../media/image33.png"/><Relationship Id="rId15" Type="http://schemas.openxmlformats.org/officeDocument/2006/relationships/image" Target="../media/image52.png"/><Relationship Id="rId23" Type="http://schemas.openxmlformats.org/officeDocument/2006/relationships/image" Target="../media/image43.png"/><Relationship Id="rId28" Type="http://schemas.openxmlformats.org/officeDocument/2006/relationships/image" Target="../media/image21.png"/><Relationship Id="rId10" Type="http://schemas.openxmlformats.org/officeDocument/2006/relationships/image" Target="../media/image45.png"/><Relationship Id="rId19" Type="http://schemas.openxmlformats.org/officeDocument/2006/relationships/image" Target="../media/image38.png"/><Relationship Id="rId4" Type="http://schemas.openxmlformats.org/officeDocument/2006/relationships/image" Target="../media/image51.png"/><Relationship Id="rId9" Type="http://schemas.openxmlformats.org/officeDocument/2006/relationships/image" Target="../media/image58.png"/><Relationship Id="rId14" Type="http://schemas.openxmlformats.org/officeDocument/2006/relationships/image" Target="../media/image35.png"/><Relationship Id="rId22" Type="http://schemas.openxmlformats.org/officeDocument/2006/relationships/image" Target="../media/image42.png"/><Relationship Id="rId27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1B70C0-BBE7-4516-9CC2-F24534063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716" y="0"/>
            <a:ext cx="6504445" cy="65318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3AACA8F-A244-43EE-A434-B88ACAD83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00" y="4708112"/>
            <a:ext cx="2426418" cy="5974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4C025F-E3D8-43E9-BDB8-65EB93DB74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ABE104-9E54-4032-AA18-512A7396F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84" y="889011"/>
            <a:ext cx="5846571" cy="17801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93D81D-0825-4336-8973-F56902E02F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4501"/>
          <a:stretch/>
        </p:blipFill>
        <p:spPr>
          <a:xfrm>
            <a:off x="336577" y="2359913"/>
            <a:ext cx="2798509" cy="7864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55B4C4-76A2-43B6-92C9-60ACA43BB8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991" y="2950442"/>
            <a:ext cx="3566469" cy="499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D5A5E8-1797-44E6-A054-F0C8393EE66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8172"/>
          <a:stretch/>
        </p:blipFill>
        <p:spPr>
          <a:xfrm>
            <a:off x="748934" y="3328129"/>
            <a:ext cx="2040356" cy="4999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4FE3DC-6E92-42E5-97C6-5D4EF2435E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400" y="4180105"/>
            <a:ext cx="3090940" cy="6645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4CC647-FAC0-4B15-8967-D11012935D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0197" y="6358085"/>
            <a:ext cx="2243522" cy="49991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0AF57EB-81D7-4F7F-B918-FA88055F36F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93149" y="2548885"/>
            <a:ext cx="634039" cy="5913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FBB153F-CA7B-401C-9423-1B9AAD72B41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868" y="3273695"/>
            <a:ext cx="640135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27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FD027DAC-A930-430E-AC5F-F54F81EB6D75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10" y="4592195"/>
            <a:ext cx="1417621" cy="1298448"/>
          </a:xfrm>
          <a:prstGeom prst="rect">
            <a:avLst/>
          </a:prstGeom>
        </p:spPr>
      </p:pic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63" y="1139170"/>
            <a:ext cx="1417621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70" y="2848974"/>
            <a:ext cx="1417621" cy="1298448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4" y="1143359"/>
            <a:ext cx="1417621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3" y="4592195"/>
            <a:ext cx="1417621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2" y="4612567"/>
            <a:ext cx="1417621" cy="1298448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622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13BFB02-0944-4B40-AB48-CD59D7DA0D7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3808D7E-0EFE-40EC-81D3-2200D56A2EC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47BE6BD-07F6-4E61-8AC1-821EB7546DA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D01E021-732A-4E35-940B-35B1A5DF8173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47" y="1136469"/>
            <a:ext cx="1517904" cy="13903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875BE7A-D7EE-43B6-8D2C-D34D213751A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5CDC5C5-BA76-4601-8230-3663A7B7D3A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C01D6AC-C613-409F-8DE4-DA3A53D50A6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B9DC448-6808-4E82-BAF3-1A7357CAA9F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A2CCF55-D2BF-4993-9F13-6EBBB2D5436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8E5EEAC2-EB0B-4FE3-9A45-D9393940781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FACC9D0-3CF7-48AF-93AF-10BE51D4B86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F6AAEDC-1928-4B71-A7DD-6D951D29668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9135A1F4-C719-40E8-997E-2571C70C89DF}"/>
              </a:ext>
            </a:extLst>
          </p:cNvPr>
          <p:cNvSpPr/>
          <p:nvPr/>
        </p:nvSpPr>
        <p:spPr>
          <a:xfrm>
            <a:off x="12032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8584614" y="4047608"/>
            <a:ext cx="1889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กบ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กบ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CBD5C91-7231-41C8-BD45-BEDFE5EA8C43}"/>
              </a:ext>
            </a:extLst>
          </p:cNvPr>
          <p:cNvGrpSpPr/>
          <p:nvPr/>
        </p:nvGrpSpPr>
        <p:grpSpPr>
          <a:xfrm>
            <a:off x="3607904" y="219574"/>
            <a:ext cx="4921076" cy="1015664"/>
            <a:chOff x="3607904" y="219574"/>
            <a:chExt cx="4921076" cy="1015664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B228C8FE-4328-4414-B838-AE183CF142B1}"/>
                </a:ext>
              </a:extLst>
            </p:cNvPr>
            <p:cNvGrpSpPr/>
            <p:nvPr/>
          </p:nvGrpSpPr>
          <p:grpSpPr>
            <a:xfrm>
              <a:off x="3607904" y="219575"/>
              <a:ext cx="4921076" cy="1015663"/>
              <a:chOff x="4413328" y="574124"/>
              <a:chExt cx="4921076" cy="1015663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6E8D00CB-FC27-4438-A3CD-7169FC2C240F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284892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9285BB4E-FBBC-48BB-81F3-CEE3D9C1F205}"/>
                  </a:ext>
                </a:extLst>
              </p:cNvPr>
              <p:cNvSpPr/>
              <p:nvPr/>
            </p:nvSpPr>
            <p:spPr>
              <a:xfrm>
                <a:off x="7253849" y="694182"/>
                <a:ext cx="1704975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5C720D02-59F3-4209-B800-B4B5C9DA81C5}"/>
                  </a:ext>
                </a:extLst>
              </p:cNvPr>
              <p:cNvSpPr txBox="1"/>
              <p:nvPr/>
            </p:nvSpPr>
            <p:spPr>
              <a:xfrm>
                <a:off x="4413328" y="574124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กบ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89257664-4274-4BE6-8DEB-80879C4FE60D}"/>
                </a:ext>
              </a:extLst>
            </p:cNvPr>
            <p:cNvSpPr/>
            <p:nvPr/>
          </p:nvSpPr>
          <p:spPr>
            <a:xfrm>
              <a:off x="3875040" y="219574"/>
              <a:ext cx="4447748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86698D3-C9D8-40A5-801E-FCEE4D451FB7}"/>
              </a:ext>
            </a:extLst>
          </p:cNvPr>
          <p:cNvSpPr txBox="1"/>
          <p:nvPr/>
        </p:nvSpPr>
        <p:spPr>
          <a:xfrm>
            <a:off x="1813484" y="5829245"/>
            <a:ext cx="17960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ยีราฟ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กบ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0872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47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FD027DAC-A930-430E-AC5F-F54F81EB6D75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63" y="1139170"/>
            <a:ext cx="1417621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2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8" y="2867958"/>
            <a:ext cx="1417621" cy="1298448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4" y="1143359"/>
            <a:ext cx="1417621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3" y="4592195"/>
            <a:ext cx="1417621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2" y="4612567"/>
            <a:ext cx="1417621" cy="1298448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622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AF69879-DC84-4DDC-A036-4C26B81B0B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C697F50-4F9E-45DB-BDB3-F4B03DC629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CC7F9C3-539D-40AE-8B0F-7440CA75A80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3F8CC2C-4D0B-4786-95C1-970DD886A1FD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47" y="1136469"/>
            <a:ext cx="1517904" cy="1390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345A98F-29BE-46E7-8CA9-668B7BD9B8C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1B97922-804C-4BCE-A2A0-250091B26EF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B367887-020A-40C5-ABE8-C9F247C9283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46180CD-397D-447E-98AC-9F8E88C738B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B3C7611F-3158-4471-83E4-5DE42ADA988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B13AFB2-FD69-4612-8B3B-EC2A97991D9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8545A9AC-6E5B-41A1-8A47-67B8B0FD887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8BAB1A8-CFDE-48E6-8B94-42DF945610D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E372A78B-E596-4A05-AD6C-1B98F0EB1B72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3834643" y="4047608"/>
            <a:ext cx="21858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กระต่าย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เกย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BCF663F-8269-4031-83EF-C9B30F5AFDCA}"/>
              </a:ext>
            </a:extLst>
          </p:cNvPr>
          <p:cNvGrpSpPr/>
          <p:nvPr/>
        </p:nvGrpSpPr>
        <p:grpSpPr>
          <a:xfrm>
            <a:off x="3666057" y="219574"/>
            <a:ext cx="4921076" cy="1023353"/>
            <a:chOff x="3666057" y="219574"/>
            <a:chExt cx="4921076" cy="1023353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034BA06-43E5-44F8-8675-E9AAAFE7A6C2}"/>
                </a:ext>
              </a:extLst>
            </p:cNvPr>
            <p:cNvGrpSpPr/>
            <p:nvPr/>
          </p:nvGrpSpPr>
          <p:grpSpPr>
            <a:xfrm>
              <a:off x="3666057" y="227264"/>
              <a:ext cx="4921076" cy="1015663"/>
              <a:chOff x="4471481" y="581813"/>
              <a:chExt cx="4921076" cy="1015663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9A08BE37-B385-4B18-A4E5-926221F565DE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338427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42D3146D-E6BB-4AD8-A4FA-064F392736EB}"/>
                  </a:ext>
                </a:extLst>
              </p:cNvPr>
              <p:cNvSpPr/>
              <p:nvPr/>
            </p:nvSpPr>
            <p:spPr>
              <a:xfrm>
                <a:off x="7268569" y="694182"/>
                <a:ext cx="1745673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328C0A1-40A6-43A1-84CD-34C5FD6F97B4}"/>
                  </a:ext>
                </a:extLst>
              </p:cNvPr>
              <p:cNvSpPr txBox="1"/>
              <p:nvPr/>
            </p:nvSpPr>
            <p:spPr>
              <a:xfrm>
                <a:off x="4471481" y="581813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เกย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B325EAF3-1514-4CFB-8CD4-952FF117A820}"/>
                </a:ext>
              </a:extLst>
            </p:cNvPr>
            <p:cNvSpPr/>
            <p:nvPr/>
          </p:nvSpPr>
          <p:spPr>
            <a:xfrm>
              <a:off x="3875040" y="219574"/>
              <a:ext cx="4510424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100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3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FD027DAC-A930-430E-AC5F-F54F81EB6D75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63" y="1139170"/>
            <a:ext cx="1417621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2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6285"/>
            <a:ext cx="1417623" cy="1298448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4" y="1143359"/>
            <a:ext cx="1417621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3" y="4592195"/>
            <a:ext cx="1417621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2" y="4612567"/>
            <a:ext cx="1417621" cy="1298448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622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F1F7A92-9FBB-464F-B575-737A87BDCB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4AA04C0-2ACA-4413-8B7B-3AC5154A102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5159A7F-5A40-4581-901E-97534DBC0B0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C7C84F8-C853-48A0-840E-91FBFE0DE357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47" y="1136469"/>
            <a:ext cx="1517904" cy="1390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547C0AB-391D-4000-8542-57B289A37D7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03272CF-109E-49E0-9912-D44ADBA4B0A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3B08389-E7E9-4FFD-AA9F-1841C995633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05A3DB9-3D45-48B2-AE59-A366DDFFFEA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058552D-6CE5-4A5F-BD02-116333C8B71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6DCFF90-ADA2-412C-8CCB-67C87810C0D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0731F87-B622-46D3-BA85-32F6F7B8C19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674155D-005A-4F92-A64A-220071E07DE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A40354B9-8900-4CAE-8448-20628184AE84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4206762" y="5779080"/>
            <a:ext cx="1889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เป็ด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กด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4047B72-537C-4875-B0F9-B3C54C0B68CC}"/>
              </a:ext>
            </a:extLst>
          </p:cNvPr>
          <p:cNvGrpSpPr/>
          <p:nvPr/>
        </p:nvGrpSpPr>
        <p:grpSpPr>
          <a:xfrm>
            <a:off x="3607904" y="219574"/>
            <a:ext cx="4921076" cy="1015664"/>
            <a:chOff x="3607904" y="219574"/>
            <a:chExt cx="4921076" cy="1015664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169ED10-BBFF-46A7-8F0D-50583C566995}"/>
                </a:ext>
              </a:extLst>
            </p:cNvPr>
            <p:cNvGrpSpPr/>
            <p:nvPr/>
          </p:nvGrpSpPr>
          <p:grpSpPr>
            <a:xfrm>
              <a:off x="3607904" y="219575"/>
              <a:ext cx="4921076" cy="1015663"/>
              <a:chOff x="4413328" y="574124"/>
              <a:chExt cx="4921076" cy="1015663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C53D7C31-ABF2-4CFF-A6B7-F49C75566BDB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284892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D5751090-D0D2-47E7-AFD8-083A8D60D144}"/>
                  </a:ext>
                </a:extLst>
              </p:cNvPr>
              <p:cNvSpPr/>
              <p:nvPr/>
            </p:nvSpPr>
            <p:spPr>
              <a:xfrm>
                <a:off x="7253849" y="694182"/>
                <a:ext cx="1704975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F84699B-6893-48EA-B3D5-1625DD661A23}"/>
                  </a:ext>
                </a:extLst>
              </p:cNvPr>
              <p:cNvSpPr txBox="1"/>
              <p:nvPr/>
            </p:nvSpPr>
            <p:spPr>
              <a:xfrm>
                <a:off x="4413328" y="574124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กด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C965622F-DA91-4E71-A917-4910B1D7EDBB}"/>
                </a:ext>
              </a:extLst>
            </p:cNvPr>
            <p:cNvSpPr/>
            <p:nvPr/>
          </p:nvSpPr>
          <p:spPr>
            <a:xfrm>
              <a:off x="3875040" y="219574"/>
              <a:ext cx="4447748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53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3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FD027DAC-A930-430E-AC5F-F54F81EB6D75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64" y="1139170"/>
            <a:ext cx="1417621" cy="1298448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4" y="1143359"/>
            <a:ext cx="1417621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2" y="4612567"/>
            <a:ext cx="1417621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2" y="4592195"/>
            <a:ext cx="1417623" cy="1298448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622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3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E548AA2-F656-45B8-9F6B-8EC0E394865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F884EDE-E5F7-4CC9-BA81-A93B3F83914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799F44-83DE-4002-8890-5AA5EC42A06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71D68FA-A2DC-4F39-AEE3-1B1EB91CD9A1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47" y="1136469"/>
            <a:ext cx="1517904" cy="1390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4B32A4A-3E91-4521-B0BC-523146DCC85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E73EBC5-6E37-4BC0-8140-A09838B833B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B856F69-6338-482F-BC94-2C925F9DD01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272484F-CDE3-45BA-878D-F112B6AFA16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B0EB6B6-31AD-4AE4-8674-5AC3C9CE215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B6EFB92-65B2-4511-B77B-A02AC78BE4C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37B5371-B732-4033-93F3-BD986FF3F75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0F27C57D-65B7-46BF-8EB3-7CD888A1B02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2757A5A7-6707-4F29-B6D1-569EAEF31A98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6254671" y="5812402"/>
            <a:ext cx="18892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เสือ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 กา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125CCDA-CE10-481D-AF8F-A873E658D5C4}"/>
              </a:ext>
            </a:extLst>
          </p:cNvPr>
          <p:cNvGrpSpPr/>
          <p:nvPr/>
        </p:nvGrpSpPr>
        <p:grpSpPr>
          <a:xfrm>
            <a:off x="3828986" y="219574"/>
            <a:ext cx="4921076" cy="1018741"/>
            <a:chOff x="3828986" y="219574"/>
            <a:chExt cx="4921076" cy="1018741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F8C7E88-7E4A-4318-868F-447E2C128B06}"/>
                </a:ext>
              </a:extLst>
            </p:cNvPr>
            <p:cNvGrpSpPr/>
            <p:nvPr/>
          </p:nvGrpSpPr>
          <p:grpSpPr>
            <a:xfrm>
              <a:off x="3828986" y="222652"/>
              <a:ext cx="4921076" cy="1015663"/>
              <a:chOff x="4634410" y="577201"/>
              <a:chExt cx="4921076" cy="1015663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9F462669-B685-4D68-8049-4314E5F4BF96}"/>
                  </a:ext>
                </a:extLst>
              </p:cNvPr>
              <p:cNvSpPr/>
              <p:nvPr/>
            </p:nvSpPr>
            <p:spPr>
              <a:xfrm>
                <a:off x="4785142" y="624033"/>
                <a:ext cx="4686300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2754CA9C-D153-4CB5-AE69-EA8E00CE0BC8}"/>
                  </a:ext>
                </a:extLst>
              </p:cNvPr>
              <p:cNvSpPr/>
              <p:nvPr/>
            </p:nvSpPr>
            <p:spPr>
              <a:xfrm>
                <a:off x="7258179" y="694182"/>
                <a:ext cx="2101616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BA7441D-B7B2-4DBC-A91E-31F96ACFA095}"/>
                  </a:ext>
                </a:extLst>
              </p:cNvPr>
              <p:cNvSpPr txBox="1"/>
              <p:nvPr/>
            </p:nvSpPr>
            <p:spPr>
              <a:xfrm>
                <a:off x="4634410" y="577201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</a:t>
                </a:r>
                <a:r>
                  <a:rPr lang="en-US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</a:t>
                </a:r>
                <a:r>
                  <a:rPr lang="en-US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F025634F-53DC-4E03-A23D-E0C6CD4355A6}"/>
                </a:ext>
              </a:extLst>
            </p:cNvPr>
            <p:cNvSpPr/>
            <p:nvPr/>
          </p:nvSpPr>
          <p:spPr>
            <a:xfrm>
              <a:off x="3896319" y="219574"/>
              <a:ext cx="4853743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8514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9D90AC44-5B0B-4D5E-BD8D-BD5BB5030ADA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E7F7105-2B69-4682-8906-9B65227B5891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144CE6D-241F-4214-8332-CEB2B2077E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66" y="869077"/>
            <a:ext cx="1486092" cy="1361162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19D4ACA-6918-4544-B2BF-3D822F764C2A}"/>
              </a:ext>
            </a:extLst>
          </p:cNvPr>
          <p:cNvSpPr txBox="1"/>
          <p:nvPr/>
        </p:nvSpPr>
        <p:spPr>
          <a:xfrm>
            <a:off x="1198699" y="2070557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สุนัข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กก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1402F89-8C13-40F7-8033-4F9A7DD59A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66" y="2716888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F5D7145-73CA-4FBF-9A6C-F60431079A6E}"/>
              </a:ext>
            </a:extLst>
          </p:cNvPr>
          <p:cNvSpPr txBox="1"/>
          <p:nvPr/>
        </p:nvSpPr>
        <p:spPr>
          <a:xfrm>
            <a:off x="1102286" y="3918368"/>
            <a:ext cx="2246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แมว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เกอว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CD904CB-D923-4998-B41B-EC05310A71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66" y="4539072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1239A3D5-53AF-428D-9C5C-362CAD81B3F9}"/>
              </a:ext>
            </a:extLst>
          </p:cNvPr>
          <p:cNvSpPr txBox="1"/>
          <p:nvPr/>
        </p:nvSpPr>
        <p:spPr>
          <a:xfrm>
            <a:off x="1111718" y="5740552"/>
            <a:ext cx="2208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ยีราฟ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กบ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24901AE-BB0C-4FF1-A6D7-9740C217D2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29" y="869077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0B4EA38F-6D2E-4CED-8044-575DA5B1A816}"/>
              </a:ext>
            </a:extLst>
          </p:cNvPr>
          <p:cNvSpPr txBox="1"/>
          <p:nvPr/>
        </p:nvSpPr>
        <p:spPr>
          <a:xfrm>
            <a:off x="4048904" y="2070557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ลิง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กง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E08562A5-1638-4461-9053-9C8C43AC9F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29" y="2716888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A8E31BD9-AF85-4E1B-93F5-9FF767B156AB}"/>
              </a:ext>
            </a:extLst>
          </p:cNvPr>
          <p:cNvSpPr txBox="1"/>
          <p:nvPr/>
        </p:nvSpPr>
        <p:spPr>
          <a:xfrm>
            <a:off x="3631285" y="3918368"/>
            <a:ext cx="2464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กระต่าย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เกย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AEAE775B-5DDA-4C7A-97D6-E92C36D0EF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29" y="4539072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0B34D70D-9CEE-4DF8-B920-564EB28CD802}"/>
              </a:ext>
            </a:extLst>
          </p:cNvPr>
          <p:cNvSpPr txBox="1"/>
          <p:nvPr/>
        </p:nvSpPr>
        <p:spPr>
          <a:xfrm>
            <a:off x="3912424" y="5740552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เป็ด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กด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7C8BECCF-F402-48D2-BAD4-5E0765CBB7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959" y="869077"/>
            <a:ext cx="1486090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9B2A0CB-5335-4FB6-BBE0-ACC2D020EF39}"/>
              </a:ext>
            </a:extLst>
          </p:cNvPr>
          <p:cNvSpPr txBox="1"/>
          <p:nvPr/>
        </p:nvSpPr>
        <p:spPr>
          <a:xfrm>
            <a:off x="6149883" y="2070557"/>
            <a:ext cx="2729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แฮมส</a:t>
            </a:r>
            <a:r>
              <a:rPr lang="th-TH" sz="3600" b="1" dirty="0" err="1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เต</a:t>
            </a:r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อร์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กม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4AF54BAC-E54A-4378-96B2-7CF2175D84ED}"/>
              </a:ext>
            </a:extLst>
          </p:cNvPr>
          <p:cNvPicPr>
            <a:picLocks noChangeAspect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958" y="2716888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F2C16610-A002-4818-879A-3C1F6E82C7E1}"/>
              </a:ext>
            </a:extLst>
          </p:cNvPr>
          <p:cNvSpPr txBox="1"/>
          <p:nvPr/>
        </p:nvSpPr>
        <p:spPr>
          <a:xfrm>
            <a:off x="6561385" y="3918368"/>
            <a:ext cx="2082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นกฮูก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กก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799A3F68-2E9A-48EF-9DE2-909A05FB63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958" y="4539072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E16E9D29-F48C-4206-B5E2-4623A7ADCFC6}"/>
              </a:ext>
            </a:extLst>
          </p:cNvPr>
          <p:cNvSpPr txBox="1"/>
          <p:nvPr/>
        </p:nvSpPr>
        <p:spPr>
          <a:xfrm>
            <a:off x="6534363" y="5740552"/>
            <a:ext cx="2082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เสือ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 กา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84DE95F9-C195-40C3-87F3-7108A32312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222" y="869077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F9138FB5-8896-42FF-8F6A-D9208A459DAF}"/>
              </a:ext>
            </a:extLst>
          </p:cNvPr>
          <p:cNvSpPr txBox="1"/>
          <p:nvPr/>
        </p:nvSpPr>
        <p:spPr>
          <a:xfrm>
            <a:off x="9376409" y="2070557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ช้าง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กง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207314E8-9882-4384-A16F-EADB0AA799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222" y="2716888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2AE941F2-0719-45FF-A8C2-A84B210CD949}"/>
              </a:ext>
            </a:extLst>
          </p:cNvPr>
          <p:cNvSpPr txBox="1"/>
          <p:nvPr/>
        </p:nvSpPr>
        <p:spPr>
          <a:xfrm>
            <a:off x="9352345" y="3918368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กบ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กบ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750094DA-0047-42B2-A16B-1E836C493DF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222" y="4539072"/>
            <a:ext cx="1486092" cy="13611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4830BE04-DB47-4F0C-9E74-8793AC23295B}"/>
              </a:ext>
            </a:extLst>
          </p:cNvPr>
          <p:cNvSpPr txBox="1"/>
          <p:nvPr/>
        </p:nvSpPr>
        <p:spPr>
          <a:xfrm>
            <a:off x="9045921" y="5740552"/>
            <a:ext cx="2341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แพน</a:t>
            </a:r>
            <a:r>
              <a:rPr lang="th-TH" sz="3600" b="1" dirty="0" err="1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ด้า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กน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9" name="teacher guide">
            <a:extLst>
              <a:ext uri="{FF2B5EF4-FFF2-40B4-BE49-F238E27FC236}">
                <a16:creationId xmlns:a16="http://schemas.microsoft.com/office/drawing/2014/main" id="{6E15C72E-FA7F-43A0-A6A4-184E6CE776C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C78E6C57-508D-4429-A723-91CB12863137}"/>
              </a:ext>
            </a:extLst>
          </p:cNvPr>
          <p:cNvGrpSpPr/>
          <p:nvPr/>
        </p:nvGrpSpPr>
        <p:grpSpPr>
          <a:xfrm>
            <a:off x="4397444" y="117921"/>
            <a:ext cx="3866606" cy="1015663"/>
            <a:chOff x="4545874" y="162531"/>
            <a:chExt cx="3866606" cy="1015663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EFF09FF0-418F-4F50-AE64-49E1540A4C21}"/>
                </a:ext>
              </a:extLst>
            </p:cNvPr>
            <p:cNvSpPr/>
            <p:nvPr/>
          </p:nvSpPr>
          <p:spPr>
            <a:xfrm>
              <a:off x="4545874" y="219575"/>
              <a:ext cx="3866606" cy="7381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759BC1F-69ED-4A8D-9DE4-51D9E0C50054}"/>
                </a:ext>
              </a:extLst>
            </p:cNvPr>
            <p:cNvSpPr txBox="1"/>
            <p:nvPr/>
          </p:nvSpPr>
          <p:spPr>
            <a:xfrm>
              <a:off x="4646308" y="162531"/>
              <a:ext cx="36896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มาตราตัวสะกด</a:t>
              </a:r>
              <a:endParaRPr lang="en-US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454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7" grpId="0"/>
      <p:bldP spid="43" grpId="0"/>
      <p:bldP spid="53" grpId="0"/>
      <p:bldP spid="57" grpId="0"/>
      <p:bldP spid="63" grpId="0"/>
      <p:bldP spid="66" grpId="0"/>
      <p:bldP spid="69" grpId="0"/>
      <p:bldP spid="72" grpId="0"/>
      <p:bldP spid="75" grpId="0"/>
      <p:bldP spid="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otal_ไทยหลัก ป-4_มาตราตัวสะกด_resize">
            <a:hlinkClick r:id="" action="ppaction://media"/>
            <a:extLst>
              <a:ext uri="{FF2B5EF4-FFF2-40B4-BE49-F238E27FC236}">
                <a16:creationId xmlns:a16="http://schemas.microsoft.com/office/drawing/2014/main" id="{82DC1B3C-194A-4745-8209-F0E99013D0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9C263F-0A5B-4360-98DE-1B15F32B7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3954D1B-F55A-4CAA-B1D2-2B1AAD2D7D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5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4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3A159B5-3A3F-45DA-8DF0-82855E15735C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242" name="Rectangle 241">
            <a:extLst>
              <a:ext uri="{FF2B5EF4-FFF2-40B4-BE49-F238E27FC236}">
                <a16:creationId xmlns:a16="http://schemas.microsoft.com/office/drawing/2014/main" id="{655544DF-E2AA-487F-B088-797BC3ED43CF}"/>
              </a:ext>
            </a:extLst>
          </p:cNvPr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58" name="Picture 257">
            <a:extLst>
              <a:ext uri="{FF2B5EF4-FFF2-40B4-BE49-F238E27FC236}">
                <a16:creationId xmlns:a16="http://schemas.microsoft.com/office/drawing/2014/main" id="{0AB1D087-D337-4F9C-BA02-CDBE929C94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169" y="26493"/>
            <a:ext cx="4082241" cy="1276824"/>
          </a:xfrm>
          <a:prstGeom prst="rect">
            <a:avLst/>
          </a:prstGeom>
        </p:spPr>
      </p:pic>
      <p:pic>
        <p:nvPicPr>
          <p:cNvPr id="259" name="Graphic 258">
            <a:extLst>
              <a:ext uri="{FF2B5EF4-FFF2-40B4-BE49-F238E27FC236}">
                <a16:creationId xmlns:a16="http://schemas.microsoft.com/office/drawing/2014/main" id="{A28436BA-CC56-48EF-82FD-C930CAA5F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8391" y="1037231"/>
            <a:ext cx="10664279" cy="5230130"/>
          </a:xfrm>
          <a:prstGeom prst="rect">
            <a:avLst/>
          </a:prstGeom>
        </p:spPr>
      </p:pic>
      <p:pic>
        <p:nvPicPr>
          <p:cNvPr id="239" name="Picture 238">
            <a:extLst>
              <a:ext uri="{FF2B5EF4-FFF2-40B4-BE49-F238E27FC236}">
                <a16:creationId xmlns:a16="http://schemas.microsoft.com/office/drawing/2014/main" id="{5334A0B8-6529-4635-B12D-C89B3C939E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25"/>
          <a:stretch/>
        </p:blipFill>
        <p:spPr>
          <a:xfrm>
            <a:off x="10154110" y="5070384"/>
            <a:ext cx="1568348" cy="176956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06F08CF-77D2-44F6-98AB-8C6DB5369D99}"/>
              </a:ext>
            </a:extLst>
          </p:cNvPr>
          <p:cNvSpPr txBox="1"/>
          <p:nvPr/>
        </p:nvSpPr>
        <p:spPr>
          <a:xfrm>
            <a:off x="3079539" y="1279586"/>
            <a:ext cx="6032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พยัญชนะที่อยู่ท้ายคำหรือท้ายพยางค์ ได้แก่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46338B1-11A2-41B1-8E42-884A4E68C5E6}"/>
              </a:ext>
            </a:extLst>
          </p:cNvPr>
          <p:cNvGrpSpPr/>
          <p:nvPr/>
        </p:nvGrpSpPr>
        <p:grpSpPr>
          <a:xfrm>
            <a:off x="1213601" y="1885742"/>
            <a:ext cx="2229768" cy="1859305"/>
            <a:chOff x="489591" y="1403587"/>
            <a:chExt cx="2229768" cy="1859305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19048C2-DFF6-435E-B737-14713FAA3A45}"/>
                </a:ext>
              </a:extLst>
            </p:cNvPr>
            <p:cNvSpPr/>
            <p:nvPr/>
          </p:nvSpPr>
          <p:spPr>
            <a:xfrm>
              <a:off x="506033" y="1416776"/>
              <a:ext cx="2176272" cy="1646269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E1BFBA5-3A44-4634-A473-3DCDF30FCDBB}"/>
                </a:ext>
              </a:extLst>
            </p:cNvPr>
            <p:cNvGrpSpPr/>
            <p:nvPr/>
          </p:nvGrpSpPr>
          <p:grpSpPr>
            <a:xfrm>
              <a:off x="489591" y="1403587"/>
              <a:ext cx="2229768" cy="1859305"/>
              <a:chOff x="-58293" y="2135572"/>
              <a:chExt cx="2229768" cy="1859305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13057AFB-8871-4ED4-82E2-743A44EEDF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334" y="2135572"/>
                <a:ext cx="927106" cy="1160793"/>
              </a:xfrm>
              <a:prstGeom prst="rect">
                <a:avLst/>
              </a:prstGeom>
            </p:spPr>
          </p:pic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F49931C-24D0-475D-87C7-6AF73372B205}"/>
                  </a:ext>
                </a:extLst>
              </p:cNvPr>
              <p:cNvSpPr txBox="1"/>
              <p:nvPr/>
            </p:nvSpPr>
            <p:spPr>
              <a:xfrm>
                <a:off x="-58293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กง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60" name="Group 259">
            <a:extLst>
              <a:ext uri="{FF2B5EF4-FFF2-40B4-BE49-F238E27FC236}">
                <a16:creationId xmlns:a16="http://schemas.microsoft.com/office/drawing/2014/main" id="{E0CA7224-21B9-4B91-A806-15FD55EF6A2F}"/>
              </a:ext>
            </a:extLst>
          </p:cNvPr>
          <p:cNvGrpSpPr/>
          <p:nvPr/>
        </p:nvGrpSpPr>
        <p:grpSpPr>
          <a:xfrm>
            <a:off x="3707425" y="1885741"/>
            <a:ext cx="2229768" cy="1859306"/>
            <a:chOff x="624343" y="1403586"/>
            <a:chExt cx="2229768" cy="1859306"/>
          </a:xfrm>
        </p:grpSpPr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7EAC1D30-F759-4E17-952D-2AF638DAE048}"/>
                </a:ext>
              </a:extLst>
            </p:cNvPr>
            <p:cNvSpPr/>
            <p:nvPr/>
          </p:nvSpPr>
          <p:spPr>
            <a:xfrm>
              <a:off x="633207" y="1403586"/>
              <a:ext cx="2176272" cy="1646269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86157DA2-7FD9-4933-9B6A-04361DF00946}"/>
                </a:ext>
              </a:extLst>
            </p:cNvPr>
            <p:cNvGrpSpPr/>
            <p:nvPr/>
          </p:nvGrpSpPr>
          <p:grpSpPr>
            <a:xfrm>
              <a:off x="624343" y="1403587"/>
              <a:ext cx="2229768" cy="1859305"/>
              <a:chOff x="76459" y="2135572"/>
              <a:chExt cx="2229768" cy="1859305"/>
            </a:xfrm>
          </p:grpSpPr>
          <p:pic>
            <p:nvPicPr>
              <p:cNvPr id="263" name="Picture 262">
                <a:extLst>
                  <a:ext uri="{FF2B5EF4-FFF2-40B4-BE49-F238E27FC236}">
                    <a16:creationId xmlns:a16="http://schemas.microsoft.com/office/drawing/2014/main" id="{10F1DA5C-7016-4997-AE0A-1C9DB09EA1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9182" y="2135572"/>
                <a:ext cx="927105" cy="1160793"/>
              </a:xfrm>
              <a:prstGeom prst="rect">
                <a:avLst/>
              </a:prstGeom>
            </p:spPr>
          </p:pic>
          <p:sp>
            <p:nvSpPr>
              <p:cNvPr id="264" name="TextBox 263">
                <a:extLst>
                  <a:ext uri="{FF2B5EF4-FFF2-40B4-BE49-F238E27FC236}">
                    <a16:creationId xmlns:a16="http://schemas.microsoft.com/office/drawing/2014/main" id="{FEC5FD64-D612-4ECD-B401-7C83F98CE445}"/>
                  </a:ext>
                </a:extLst>
              </p:cNvPr>
              <p:cNvSpPr txBox="1"/>
              <p:nvPr/>
            </p:nvSpPr>
            <p:spPr>
              <a:xfrm>
                <a:off x="76459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กก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7B64CDB7-FD50-43F1-9FCC-EF640DC9D883}"/>
              </a:ext>
            </a:extLst>
          </p:cNvPr>
          <p:cNvGrpSpPr/>
          <p:nvPr/>
        </p:nvGrpSpPr>
        <p:grpSpPr>
          <a:xfrm>
            <a:off x="6172640" y="1885741"/>
            <a:ext cx="2231842" cy="1859306"/>
            <a:chOff x="624343" y="1403586"/>
            <a:chExt cx="2231842" cy="1859306"/>
          </a:xfrm>
        </p:grpSpPr>
        <p:sp>
          <p:nvSpPr>
            <p:cNvPr id="266" name="Rectangle: Rounded Corners 265">
              <a:extLst>
                <a:ext uri="{FF2B5EF4-FFF2-40B4-BE49-F238E27FC236}">
                  <a16:creationId xmlns:a16="http://schemas.microsoft.com/office/drawing/2014/main" id="{E49EC217-0242-4E01-B03D-73032C0D2232}"/>
                </a:ext>
              </a:extLst>
            </p:cNvPr>
            <p:cNvSpPr/>
            <p:nvPr/>
          </p:nvSpPr>
          <p:spPr>
            <a:xfrm>
              <a:off x="679913" y="1403586"/>
              <a:ext cx="2176272" cy="1646269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7" name="Group 266">
              <a:extLst>
                <a:ext uri="{FF2B5EF4-FFF2-40B4-BE49-F238E27FC236}">
                  <a16:creationId xmlns:a16="http://schemas.microsoft.com/office/drawing/2014/main" id="{A07702DE-3091-43DE-AB16-2178FBF72E20}"/>
                </a:ext>
              </a:extLst>
            </p:cNvPr>
            <p:cNvGrpSpPr/>
            <p:nvPr/>
          </p:nvGrpSpPr>
          <p:grpSpPr>
            <a:xfrm>
              <a:off x="624343" y="1403587"/>
              <a:ext cx="2229768" cy="1859305"/>
              <a:chOff x="76459" y="2135572"/>
              <a:chExt cx="2229768" cy="1859305"/>
            </a:xfrm>
          </p:grpSpPr>
          <p:pic>
            <p:nvPicPr>
              <p:cNvPr id="268" name="Picture 267">
                <a:extLst>
                  <a:ext uri="{FF2B5EF4-FFF2-40B4-BE49-F238E27FC236}">
                    <a16:creationId xmlns:a16="http://schemas.microsoft.com/office/drawing/2014/main" id="{6C114E2F-A3AF-4216-AF40-E7A10926ED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214" y="2135572"/>
                <a:ext cx="927105" cy="1160793"/>
              </a:xfrm>
              <a:prstGeom prst="rect">
                <a:avLst/>
              </a:prstGeom>
            </p:spPr>
          </p:pic>
          <p:sp>
            <p:nvSpPr>
              <p:cNvPr id="269" name="TextBox 268">
                <a:extLst>
                  <a:ext uri="{FF2B5EF4-FFF2-40B4-BE49-F238E27FC236}">
                    <a16:creationId xmlns:a16="http://schemas.microsoft.com/office/drawing/2014/main" id="{5763671F-5896-40BC-8F3E-9922A31B43D5}"/>
                  </a:ext>
                </a:extLst>
              </p:cNvPr>
              <p:cNvSpPr txBox="1"/>
              <p:nvPr/>
            </p:nvSpPr>
            <p:spPr>
              <a:xfrm>
                <a:off x="76459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เกย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727C66A1-D351-41FC-B484-5C2CCA2E5E59}"/>
              </a:ext>
            </a:extLst>
          </p:cNvPr>
          <p:cNvGrpSpPr/>
          <p:nvPr/>
        </p:nvGrpSpPr>
        <p:grpSpPr>
          <a:xfrm>
            <a:off x="8719588" y="1885741"/>
            <a:ext cx="2229768" cy="1885688"/>
            <a:chOff x="678935" y="1377204"/>
            <a:chExt cx="2229768" cy="1885688"/>
          </a:xfrm>
        </p:grpSpPr>
        <p:sp>
          <p:nvSpPr>
            <p:cNvPr id="271" name="Rectangle: Rounded Corners 270">
              <a:extLst>
                <a:ext uri="{FF2B5EF4-FFF2-40B4-BE49-F238E27FC236}">
                  <a16:creationId xmlns:a16="http://schemas.microsoft.com/office/drawing/2014/main" id="{811A29A3-6643-446C-9B1E-D155F1677721}"/>
                </a:ext>
              </a:extLst>
            </p:cNvPr>
            <p:cNvSpPr/>
            <p:nvPr/>
          </p:nvSpPr>
          <p:spPr>
            <a:xfrm>
              <a:off x="678935" y="1377204"/>
              <a:ext cx="2175175" cy="1672651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2" name="Group 271">
              <a:extLst>
                <a:ext uri="{FF2B5EF4-FFF2-40B4-BE49-F238E27FC236}">
                  <a16:creationId xmlns:a16="http://schemas.microsoft.com/office/drawing/2014/main" id="{6FBA68A1-3A68-4181-A57D-73DAE81101D9}"/>
                </a:ext>
              </a:extLst>
            </p:cNvPr>
            <p:cNvGrpSpPr/>
            <p:nvPr/>
          </p:nvGrpSpPr>
          <p:grpSpPr>
            <a:xfrm>
              <a:off x="678935" y="1403587"/>
              <a:ext cx="2229768" cy="1859305"/>
              <a:chOff x="131051" y="2135572"/>
              <a:chExt cx="2229768" cy="1859305"/>
            </a:xfrm>
          </p:grpSpPr>
          <p:pic>
            <p:nvPicPr>
              <p:cNvPr id="273" name="Picture 272">
                <a:extLst>
                  <a:ext uri="{FF2B5EF4-FFF2-40B4-BE49-F238E27FC236}">
                    <a16:creationId xmlns:a16="http://schemas.microsoft.com/office/drawing/2014/main" id="{826FAF81-3778-444D-B7F3-4DBDB1D5B0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3086" y="2135572"/>
                <a:ext cx="927105" cy="1160793"/>
              </a:xfrm>
              <a:prstGeom prst="rect">
                <a:avLst/>
              </a:prstGeom>
            </p:spPr>
          </p:pic>
          <p:sp>
            <p:nvSpPr>
              <p:cNvPr id="274" name="TextBox 273">
                <a:extLst>
                  <a:ext uri="{FF2B5EF4-FFF2-40B4-BE49-F238E27FC236}">
                    <a16:creationId xmlns:a16="http://schemas.microsoft.com/office/drawing/2014/main" id="{993F251F-E787-45CE-9FA5-971D7C78E96E}"/>
                  </a:ext>
                </a:extLst>
              </p:cNvPr>
              <p:cNvSpPr txBox="1"/>
              <p:nvPr/>
            </p:nvSpPr>
            <p:spPr>
              <a:xfrm>
                <a:off x="131051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เกอว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706ACF4E-9DFB-4348-9EC5-D7641B4F01F2}"/>
              </a:ext>
            </a:extLst>
          </p:cNvPr>
          <p:cNvGrpSpPr/>
          <p:nvPr/>
        </p:nvGrpSpPr>
        <p:grpSpPr>
          <a:xfrm>
            <a:off x="3707425" y="3707101"/>
            <a:ext cx="2229768" cy="1859305"/>
            <a:chOff x="624343" y="1403587"/>
            <a:chExt cx="2229768" cy="1859305"/>
          </a:xfrm>
        </p:grpSpPr>
        <p:sp>
          <p:nvSpPr>
            <p:cNvPr id="281" name="Rectangle: Rounded Corners 280">
              <a:extLst>
                <a:ext uri="{FF2B5EF4-FFF2-40B4-BE49-F238E27FC236}">
                  <a16:creationId xmlns:a16="http://schemas.microsoft.com/office/drawing/2014/main" id="{686D5A50-B906-4A44-90B6-E3B3EB5F8FC4}"/>
                </a:ext>
              </a:extLst>
            </p:cNvPr>
            <p:cNvSpPr/>
            <p:nvPr/>
          </p:nvSpPr>
          <p:spPr>
            <a:xfrm>
              <a:off x="633207" y="1453143"/>
              <a:ext cx="2176272" cy="1596712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2" name="Group 281">
              <a:extLst>
                <a:ext uri="{FF2B5EF4-FFF2-40B4-BE49-F238E27FC236}">
                  <a16:creationId xmlns:a16="http://schemas.microsoft.com/office/drawing/2014/main" id="{39995F56-CB1B-48A3-A5DF-D529925A3C6D}"/>
                </a:ext>
              </a:extLst>
            </p:cNvPr>
            <p:cNvGrpSpPr/>
            <p:nvPr/>
          </p:nvGrpSpPr>
          <p:grpSpPr>
            <a:xfrm>
              <a:off x="624343" y="1403587"/>
              <a:ext cx="2229768" cy="1859305"/>
              <a:chOff x="76459" y="2135572"/>
              <a:chExt cx="2229768" cy="1859305"/>
            </a:xfrm>
          </p:grpSpPr>
          <p:pic>
            <p:nvPicPr>
              <p:cNvPr id="283" name="Picture 282">
                <a:extLst>
                  <a:ext uri="{FF2B5EF4-FFF2-40B4-BE49-F238E27FC236}">
                    <a16:creationId xmlns:a16="http://schemas.microsoft.com/office/drawing/2014/main" id="{B44E7D6D-6673-46AF-B1AC-5A020AE7F0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3086" y="2135572"/>
                <a:ext cx="927105" cy="1160793"/>
              </a:xfrm>
              <a:prstGeom prst="rect">
                <a:avLst/>
              </a:prstGeom>
            </p:spPr>
          </p:pic>
          <p:sp>
            <p:nvSpPr>
              <p:cNvPr id="284" name="TextBox 283">
                <a:extLst>
                  <a:ext uri="{FF2B5EF4-FFF2-40B4-BE49-F238E27FC236}">
                    <a16:creationId xmlns:a16="http://schemas.microsoft.com/office/drawing/2014/main" id="{927CD30D-0DF1-4AAF-A4FC-56FE72D8DA1B}"/>
                  </a:ext>
                </a:extLst>
              </p:cNvPr>
              <p:cNvSpPr txBox="1"/>
              <p:nvPr/>
            </p:nvSpPr>
            <p:spPr>
              <a:xfrm>
                <a:off x="76459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กบ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C2C83948-3B00-4604-96D1-D732452273B7}"/>
              </a:ext>
            </a:extLst>
          </p:cNvPr>
          <p:cNvGrpSpPr/>
          <p:nvPr/>
        </p:nvGrpSpPr>
        <p:grpSpPr>
          <a:xfrm>
            <a:off x="6172640" y="3707101"/>
            <a:ext cx="2231842" cy="1859305"/>
            <a:chOff x="624343" y="1403587"/>
            <a:chExt cx="2231842" cy="1859305"/>
          </a:xfrm>
        </p:grpSpPr>
        <p:sp>
          <p:nvSpPr>
            <p:cNvPr id="286" name="Rectangle: Rounded Corners 285">
              <a:extLst>
                <a:ext uri="{FF2B5EF4-FFF2-40B4-BE49-F238E27FC236}">
                  <a16:creationId xmlns:a16="http://schemas.microsoft.com/office/drawing/2014/main" id="{EE1F57A5-6B23-4491-A4F8-C34BEFB157D1}"/>
                </a:ext>
              </a:extLst>
            </p:cNvPr>
            <p:cNvSpPr/>
            <p:nvPr/>
          </p:nvSpPr>
          <p:spPr>
            <a:xfrm>
              <a:off x="679913" y="1453143"/>
              <a:ext cx="2176272" cy="1596712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62AECF08-CBBB-446E-9ABF-9D7420DB481D}"/>
                </a:ext>
              </a:extLst>
            </p:cNvPr>
            <p:cNvGrpSpPr/>
            <p:nvPr/>
          </p:nvGrpSpPr>
          <p:grpSpPr>
            <a:xfrm>
              <a:off x="624343" y="1403587"/>
              <a:ext cx="2229768" cy="1859305"/>
              <a:chOff x="76459" y="2135572"/>
              <a:chExt cx="2229768" cy="1859305"/>
            </a:xfrm>
          </p:grpSpPr>
          <p:pic>
            <p:nvPicPr>
              <p:cNvPr id="288" name="Picture 287">
                <a:extLst>
                  <a:ext uri="{FF2B5EF4-FFF2-40B4-BE49-F238E27FC236}">
                    <a16:creationId xmlns:a16="http://schemas.microsoft.com/office/drawing/2014/main" id="{B89A21B7-9A05-45D2-8686-5F7BEE51F6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3086" y="2135572"/>
                <a:ext cx="927105" cy="1160793"/>
              </a:xfrm>
              <a:prstGeom prst="rect">
                <a:avLst/>
              </a:prstGeom>
            </p:spPr>
          </p:pic>
          <p:sp>
            <p:nvSpPr>
              <p:cNvPr id="289" name="TextBox 288">
                <a:extLst>
                  <a:ext uri="{FF2B5EF4-FFF2-40B4-BE49-F238E27FC236}">
                    <a16:creationId xmlns:a16="http://schemas.microsoft.com/office/drawing/2014/main" id="{CD5DC3BA-27FD-49C5-882A-DCA980C9C095}"/>
                  </a:ext>
                </a:extLst>
              </p:cNvPr>
              <p:cNvSpPr txBox="1"/>
              <p:nvPr/>
            </p:nvSpPr>
            <p:spPr>
              <a:xfrm>
                <a:off x="76459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กน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245ACCBF-F2D2-429C-81F1-7455981F6FE2}"/>
              </a:ext>
            </a:extLst>
          </p:cNvPr>
          <p:cNvGrpSpPr/>
          <p:nvPr/>
        </p:nvGrpSpPr>
        <p:grpSpPr>
          <a:xfrm>
            <a:off x="8719588" y="3733483"/>
            <a:ext cx="2229768" cy="1859305"/>
            <a:chOff x="624343" y="1403587"/>
            <a:chExt cx="2229768" cy="1859305"/>
          </a:xfrm>
        </p:grpSpPr>
        <p:sp>
          <p:nvSpPr>
            <p:cNvPr id="291" name="Rectangle: Rounded Corners 290">
              <a:extLst>
                <a:ext uri="{FF2B5EF4-FFF2-40B4-BE49-F238E27FC236}">
                  <a16:creationId xmlns:a16="http://schemas.microsoft.com/office/drawing/2014/main" id="{43978DF7-9F26-4368-845C-9FCC0F1F69D8}"/>
                </a:ext>
              </a:extLst>
            </p:cNvPr>
            <p:cNvSpPr/>
            <p:nvPr/>
          </p:nvSpPr>
          <p:spPr>
            <a:xfrm>
              <a:off x="678935" y="1426762"/>
              <a:ext cx="2175175" cy="1623094"/>
            </a:xfrm>
            <a:prstGeom prst="roundRect">
              <a:avLst>
                <a:gd name="adj" fmla="val 21026"/>
              </a:avLst>
            </a:prstGeom>
            <a:solidFill>
              <a:srgbClr val="00B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2" name="Group 291">
              <a:extLst>
                <a:ext uri="{FF2B5EF4-FFF2-40B4-BE49-F238E27FC236}">
                  <a16:creationId xmlns:a16="http://schemas.microsoft.com/office/drawing/2014/main" id="{603E6818-2FC7-4D02-B414-D8DAA7A06786}"/>
                </a:ext>
              </a:extLst>
            </p:cNvPr>
            <p:cNvGrpSpPr/>
            <p:nvPr/>
          </p:nvGrpSpPr>
          <p:grpSpPr>
            <a:xfrm>
              <a:off x="624343" y="1403587"/>
              <a:ext cx="2229768" cy="1859305"/>
              <a:chOff x="76459" y="2135572"/>
              <a:chExt cx="2229768" cy="1859305"/>
            </a:xfrm>
          </p:grpSpPr>
          <p:pic>
            <p:nvPicPr>
              <p:cNvPr id="293" name="Picture 292">
                <a:extLst>
                  <a:ext uri="{FF2B5EF4-FFF2-40B4-BE49-F238E27FC236}">
                    <a16:creationId xmlns:a16="http://schemas.microsoft.com/office/drawing/2014/main" id="{FD4FD5E0-72FD-4F8B-BF04-DDD5A53E57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212" y="2135572"/>
                <a:ext cx="927105" cy="1160793"/>
              </a:xfrm>
              <a:prstGeom prst="rect">
                <a:avLst/>
              </a:prstGeom>
            </p:spPr>
          </p:pic>
          <p:sp>
            <p:nvSpPr>
              <p:cNvPr id="294" name="TextBox 293">
                <a:extLst>
                  <a:ext uri="{FF2B5EF4-FFF2-40B4-BE49-F238E27FC236}">
                    <a16:creationId xmlns:a16="http://schemas.microsoft.com/office/drawing/2014/main" id="{D952BCEA-E31D-49BD-A8D9-B4E3164AA83E}"/>
                  </a:ext>
                </a:extLst>
              </p:cNvPr>
              <p:cNvSpPr txBox="1"/>
              <p:nvPr/>
            </p:nvSpPr>
            <p:spPr>
              <a:xfrm>
                <a:off x="76459" y="2979214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กด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BC72A29-932B-4A44-A823-8DD78D8EC573}"/>
              </a:ext>
            </a:extLst>
          </p:cNvPr>
          <p:cNvGrpSpPr/>
          <p:nvPr/>
        </p:nvGrpSpPr>
        <p:grpSpPr>
          <a:xfrm>
            <a:off x="1242645" y="3729512"/>
            <a:ext cx="2231850" cy="1836894"/>
            <a:chOff x="1242645" y="3729512"/>
            <a:chExt cx="2231850" cy="1836894"/>
          </a:xfrm>
        </p:grpSpPr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0BECBF47-6548-4484-809B-39E4A3C5E30B}"/>
                </a:ext>
              </a:extLst>
            </p:cNvPr>
            <p:cNvGrpSpPr/>
            <p:nvPr/>
          </p:nvGrpSpPr>
          <p:grpSpPr>
            <a:xfrm>
              <a:off x="1242645" y="3733484"/>
              <a:ext cx="2231850" cy="1832922"/>
              <a:chOff x="622261" y="1429970"/>
              <a:chExt cx="2231850" cy="1832922"/>
            </a:xfrm>
          </p:grpSpPr>
          <p:sp>
            <p:nvSpPr>
              <p:cNvPr id="276" name="Rectangle: Rounded Corners 275">
                <a:extLst>
                  <a:ext uri="{FF2B5EF4-FFF2-40B4-BE49-F238E27FC236}">
                    <a16:creationId xmlns:a16="http://schemas.microsoft.com/office/drawing/2014/main" id="{B4B69FE1-C400-43C7-9406-6F067F31FB91}"/>
                  </a:ext>
                </a:extLst>
              </p:cNvPr>
              <p:cNvSpPr/>
              <p:nvPr/>
            </p:nvSpPr>
            <p:spPr>
              <a:xfrm>
                <a:off x="622261" y="1429970"/>
                <a:ext cx="2163670" cy="1619886"/>
              </a:xfrm>
              <a:prstGeom prst="roundRect">
                <a:avLst>
                  <a:gd name="adj" fmla="val 21026"/>
                </a:avLst>
              </a:prstGeom>
              <a:solidFill>
                <a:srgbClr val="00B05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9" name="TextBox 278">
                <a:extLst>
                  <a:ext uri="{FF2B5EF4-FFF2-40B4-BE49-F238E27FC236}">
                    <a16:creationId xmlns:a16="http://schemas.microsoft.com/office/drawing/2014/main" id="{381B6EE4-3252-40BF-8388-43769575265E}"/>
                  </a:ext>
                </a:extLst>
              </p:cNvPr>
              <p:cNvSpPr txBox="1"/>
              <p:nvPr/>
            </p:nvSpPr>
            <p:spPr>
              <a:xfrm>
                <a:off x="624343" y="2247229"/>
                <a:ext cx="22297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6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กม</a:t>
                </a:r>
                <a:endParaRPr lang="en-US" sz="6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95" name="Picture 294">
              <a:extLst>
                <a:ext uri="{FF2B5EF4-FFF2-40B4-BE49-F238E27FC236}">
                  <a16:creationId xmlns:a16="http://schemas.microsoft.com/office/drawing/2014/main" id="{5B6DC9C8-914B-40C2-A7C2-42A5FB205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1354" y="3729512"/>
              <a:ext cx="927105" cy="1160793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6B94805-30AC-4FD3-A141-678CDE69FC0D}"/>
              </a:ext>
            </a:extLst>
          </p:cNvPr>
          <p:cNvGrpSpPr/>
          <p:nvPr/>
        </p:nvGrpSpPr>
        <p:grpSpPr>
          <a:xfrm>
            <a:off x="2266853" y="5498845"/>
            <a:ext cx="9125817" cy="1196909"/>
            <a:chOff x="2266853" y="5498845"/>
            <a:chExt cx="9125817" cy="1196909"/>
          </a:xfrm>
        </p:grpSpPr>
        <p:pic>
          <p:nvPicPr>
            <p:cNvPr id="297" name="Picture 296">
              <a:extLst>
                <a:ext uri="{FF2B5EF4-FFF2-40B4-BE49-F238E27FC236}">
                  <a16:creationId xmlns:a16="http://schemas.microsoft.com/office/drawing/2014/main" id="{6AADD6B2-FCBA-448D-80AE-410AB94B4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6853" y="5498845"/>
              <a:ext cx="8188589" cy="1147975"/>
            </a:xfrm>
            <a:prstGeom prst="rect">
              <a:avLst/>
            </a:prstGeom>
          </p:spPr>
        </p:pic>
        <p:grpSp>
          <p:nvGrpSpPr>
            <p:cNvPr id="252" name="Group 251">
              <a:extLst>
                <a:ext uri="{FF2B5EF4-FFF2-40B4-BE49-F238E27FC236}">
                  <a16:creationId xmlns:a16="http://schemas.microsoft.com/office/drawing/2014/main" id="{58F4686D-337A-4F3C-9324-104E455B73BC}"/>
                </a:ext>
              </a:extLst>
            </p:cNvPr>
            <p:cNvGrpSpPr/>
            <p:nvPr/>
          </p:nvGrpSpPr>
          <p:grpSpPr>
            <a:xfrm>
              <a:off x="2537467" y="5526203"/>
              <a:ext cx="8855203" cy="1169551"/>
              <a:chOff x="-130268" y="6066289"/>
              <a:chExt cx="8855203" cy="1169551"/>
            </a:xfrm>
          </p:grpSpPr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69780FBB-8B5A-4B66-8712-C5A2110B6DE1}"/>
                  </a:ext>
                </a:extLst>
              </p:cNvPr>
              <p:cNvSpPr txBox="1"/>
              <p:nvPr/>
            </p:nvSpPr>
            <p:spPr>
              <a:xfrm flipH="1">
                <a:off x="4426326" y="6066289"/>
                <a:ext cx="3450571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7000" b="1" dirty="0">
                    <a:ln w="22225">
                      <a:solidFill>
                        <a:srgbClr val="00A652"/>
                      </a:solidFill>
                      <a:prstDash val="solid"/>
                    </a:ln>
                    <a:solidFill>
                      <a:srgbClr val="BEE39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 กา</a:t>
                </a:r>
                <a:endParaRPr lang="en-US" sz="7000" b="1" dirty="0">
                  <a:ln w="22225">
                    <a:solidFill>
                      <a:srgbClr val="00A652"/>
                    </a:solidFill>
                    <a:prstDash val="solid"/>
                  </a:ln>
                  <a:solidFill>
                    <a:srgbClr val="BEE39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648FF2F8-2BCD-4DB1-873D-7D4A066C4D65}"/>
                  </a:ext>
                </a:extLst>
              </p:cNvPr>
              <p:cNvSpPr txBox="1"/>
              <p:nvPr/>
            </p:nvSpPr>
            <p:spPr>
              <a:xfrm flipH="1">
                <a:off x="-130268" y="6331139"/>
                <a:ext cx="885520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ส่วนคำหรือพยางค์ที่ไม่มีตัวสะกดเรียกว่า</a:t>
                </a:r>
                <a:endParaRPr lang="en-US" sz="4000" b="1" dirty="0">
                  <a:solidFill>
                    <a:srgbClr val="FF66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288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F3A159B5-3A3F-45DA-8DF0-82855E15735C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685485-0AF4-4BDF-B5CB-34A098037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837" y="-35646"/>
            <a:ext cx="6752324" cy="1130362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242" name="Rectangle 241">
            <a:extLst>
              <a:ext uri="{FF2B5EF4-FFF2-40B4-BE49-F238E27FC236}">
                <a16:creationId xmlns:a16="http://schemas.microsoft.com/office/drawing/2014/main" id="{655544DF-E2AA-487F-B088-797BC3ED43CF}"/>
              </a:ext>
            </a:extLst>
          </p:cNvPr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24FC5CB-7EFD-4816-A9F8-3FC5584CDF59}"/>
              </a:ext>
            </a:extLst>
          </p:cNvPr>
          <p:cNvGrpSpPr/>
          <p:nvPr/>
        </p:nvGrpSpPr>
        <p:grpSpPr>
          <a:xfrm>
            <a:off x="1736592" y="758169"/>
            <a:ext cx="8790601" cy="1670424"/>
            <a:chOff x="869400" y="928677"/>
            <a:chExt cx="8790601" cy="1670424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C5563779-42D4-42FD-9542-32C031373DCE}"/>
                </a:ext>
              </a:extLst>
            </p:cNvPr>
            <p:cNvGrpSpPr/>
            <p:nvPr/>
          </p:nvGrpSpPr>
          <p:grpSpPr>
            <a:xfrm>
              <a:off x="1284074" y="1234631"/>
              <a:ext cx="8375927" cy="1364470"/>
              <a:chOff x="1526302" y="520866"/>
              <a:chExt cx="8375927" cy="1364470"/>
            </a:xfrm>
          </p:grpSpPr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AA0DC855-20D4-4A6F-8EA5-B32183A3082B}"/>
                  </a:ext>
                </a:extLst>
              </p:cNvPr>
              <p:cNvSpPr/>
              <p:nvPr/>
            </p:nvSpPr>
            <p:spPr>
              <a:xfrm>
                <a:off x="1598494" y="520866"/>
                <a:ext cx="8115895" cy="1364470"/>
              </a:xfrm>
              <a:prstGeom prst="roundRect">
                <a:avLst>
                  <a:gd name="adj" fmla="val 27229"/>
                </a:avLst>
              </a:prstGeom>
              <a:noFill/>
              <a:ln>
                <a:solidFill>
                  <a:srgbClr val="E1EDB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27E07C5C-E848-4D18-B628-5696BFF01ED2}"/>
                  </a:ext>
                </a:extLst>
              </p:cNvPr>
              <p:cNvSpPr/>
              <p:nvPr/>
            </p:nvSpPr>
            <p:spPr>
              <a:xfrm>
                <a:off x="1695670" y="608334"/>
                <a:ext cx="7931189" cy="1179208"/>
              </a:xfrm>
              <a:prstGeom prst="roundRect">
                <a:avLst>
                  <a:gd name="adj" fmla="val 27905"/>
                </a:avLst>
              </a:prstGeom>
              <a:solidFill>
                <a:srgbClr val="E1E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C189F24A-11A7-4FA7-A92D-8B7FC1F617F1}"/>
                  </a:ext>
                </a:extLst>
              </p:cNvPr>
              <p:cNvSpPr txBox="1"/>
              <p:nvPr/>
            </p:nvSpPr>
            <p:spPr>
              <a:xfrm>
                <a:off x="1526302" y="685007"/>
                <a:ext cx="837592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คือ คำที่สะกดด้วยรูปพยัญชนะที่ตรงกับชื่อมาตราตัวสะกด</a:t>
                </a:r>
              </a:p>
              <a:p>
                <a:pPr lvl="0"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ได้แก่ คำที่มี </a:t>
                </a:r>
                <a:r>
                  <a:rPr lang="th-TH" sz="3600" b="1" dirty="0">
                    <a:solidFill>
                      <a:srgbClr val="ED7D3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 ด บ ง ม น ย </a:t>
                </a: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 </a:t>
                </a:r>
                <a:r>
                  <a:rPr lang="th-TH" sz="3600" b="1" dirty="0">
                    <a:solidFill>
                      <a:srgbClr val="ED7D3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</a:t>
                </a:r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สะกด</a:t>
                </a:r>
                <a:endPara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4FBFAEB2-752A-467F-AA1A-13A3FB117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400" y="928677"/>
              <a:ext cx="1168083" cy="1179208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75056E7-5756-426A-A2B3-7BDAAE3B21A2}"/>
              </a:ext>
            </a:extLst>
          </p:cNvPr>
          <p:cNvGrpSpPr/>
          <p:nvPr/>
        </p:nvGrpSpPr>
        <p:grpSpPr>
          <a:xfrm>
            <a:off x="2487581" y="2825936"/>
            <a:ext cx="1404046" cy="1584996"/>
            <a:chOff x="1418757" y="2738255"/>
            <a:chExt cx="1404046" cy="158499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08EBB569-25B0-4534-90AF-B16DA280385D}"/>
                </a:ext>
              </a:extLst>
            </p:cNvPr>
            <p:cNvSpPr/>
            <p:nvPr/>
          </p:nvSpPr>
          <p:spPr>
            <a:xfrm>
              <a:off x="1418757" y="2738255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5CD48D8-FD1C-4215-BA88-A9A7E9F94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6812" y="2876630"/>
              <a:ext cx="1125791" cy="14095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FB24F03-DF7B-45A3-B295-84148AD568EF}"/>
              </a:ext>
            </a:extLst>
          </p:cNvPr>
          <p:cNvGrpSpPr/>
          <p:nvPr/>
        </p:nvGrpSpPr>
        <p:grpSpPr>
          <a:xfrm>
            <a:off x="4530027" y="2825936"/>
            <a:ext cx="1404046" cy="1584996"/>
            <a:chOff x="3461203" y="2738255"/>
            <a:chExt cx="1404046" cy="1584996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498C2FC-D544-4229-8E79-532FEB1E25E6}"/>
                </a:ext>
              </a:extLst>
            </p:cNvPr>
            <p:cNvSpPr/>
            <p:nvPr/>
          </p:nvSpPr>
          <p:spPr>
            <a:xfrm>
              <a:off x="3461203" y="2738255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CD8A921-5EE7-4DC2-B363-1DEE77C0C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6567" y="2865612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61B208F-7B8E-4390-A249-5C696A7813A7}"/>
              </a:ext>
            </a:extLst>
          </p:cNvPr>
          <p:cNvGrpSpPr/>
          <p:nvPr/>
        </p:nvGrpSpPr>
        <p:grpSpPr>
          <a:xfrm>
            <a:off x="6624945" y="2823635"/>
            <a:ext cx="1404046" cy="1584996"/>
            <a:chOff x="5556121" y="2735954"/>
            <a:chExt cx="1404046" cy="1584996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24874D4-5E26-4172-B829-99A4E8D01290}"/>
                </a:ext>
              </a:extLst>
            </p:cNvPr>
            <p:cNvSpPr/>
            <p:nvPr/>
          </p:nvSpPr>
          <p:spPr>
            <a:xfrm>
              <a:off x="5556121" y="2735954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4101E289-757E-4DEC-8B60-4252D988F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3849" y="2881654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85A7F7B-8584-4D99-890F-DB2D25FE62CA}"/>
              </a:ext>
            </a:extLst>
          </p:cNvPr>
          <p:cNvGrpSpPr/>
          <p:nvPr/>
        </p:nvGrpSpPr>
        <p:grpSpPr>
          <a:xfrm>
            <a:off x="8617065" y="2823636"/>
            <a:ext cx="1404046" cy="1584996"/>
            <a:chOff x="7548241" y="2735955"/>
            <a:chExt cx="1404046" cy="1584996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83D39D0E-BDDB-4E5E-B442-73AE60B229BF}"/>
                </a:ext>
              </a:extLst>
            </p:cNvPr>
            <p:cNvSpPr/>
            <p:nvPr/>
          </p:nvSpPr>
          <p:spPr>
            <a:xfrm>
              <a:off x="7548241" y="2735955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49CE88A6-CED1-41D0-BD46-008EA35E5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241" y="2878264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16FF7E2-06CD-46C6-855E-D249EE21A9F9}"/>
              </a:ext>
            </a:extLst>
          </p:cNvPr>
          <p:cNvGrpSpPr/>
          <p:nvPr/>
        </p:nvGrpSpPr>
        <p:grpSpPr>
          <a:xfrm>
            <a:off x="2447940" y="4682371"/>
            <a:ext cx="1404046" cy="1584996"/>
            <a:chOff x="2460373" y="4594690"/>
            <a:chExt cx="1404046" cy="1584996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919EB513-A713-414F-BC17-2DCE28EF0F4F}"/>
                </a:ext>
              </a:extLst>
            </p:cNvPr>
            <p:cNvSpPr/>
            <p:nvPr/>
          </p:nvSpPr>
          <p:spPr>
            <a:xfrm>
              <a:off x="2460373" y="4594690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77FDC93-33BF-4ABE-A85C-6344E8545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6897" y="4736813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9AD8F11-14B0-4FBF-9FAE-D5FEE788F3EB}"/>
              </a:ext>
            </a:extLst>
          </p:cNvPr>
          <p:cNvGrpSpPr/>
          <p:nvPr/>
        </p:nvGrpSpPr>
        <p:grpSpPr>
          <a:xfrm>
            <a:off x="8617065" y="4649058"/>
            <a:ext cx="1404046" cy="1584996"/>
            <a:chOff x="8530646" y="4561377"/>
            <a:chExt cx="1404046" cy="1584996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23420C26-BF44-4331-99F5-8252F15F26D7}"/>
                </a:ext>
              </a:extLst>
            </p:cNvPr>
            <p:cNvSpPr/>
            <p:nvPr/>
          </p:nvSpPr>
          <p:spPr>
            <a:xfrm>
              <a:off x="8530646" y="4561377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E5571461-452F-4E33-B533-0F042DF22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9773" y="4692605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5A2E63C-5A92-4D51-99ED-02CEF9FEB802}"/>
              </a:ext>
            </a:extLst>
          </p:cNvPr>
          <p:cNvGrpSpPr/>
          <p:nvPr/>
        </p:nvGrpSpPr>
        <p:grpSpPr>
          <a:xfrm>
            <a:off x="6624945" y="4649059"/>
            <a:ext cx="1404046" cy="1584996"/>
            <a:chOff x="6536066" y="4561378"/>
            <a:chExt cx="1404046" cy="1584996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6362BF7F-DC51-4D66-9629-E7CFC59889EB}"/>
                </a:ext>
              </a:extLst>
            </p:cNvPr>
            <p:cNvSpPr/>
            <p:nvPr/>
          </p:nvSpPr>
          <p:spPr>
            <a:xfrm>
              <a:off x="6536066" y="4561378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0D2316AF-A3B6-47F0-986F-E90237BD8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652" y="4712113"/>
              <a:ext cx="1089858" cy="13645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4AA978F-3AC1-4E1B-971E-6941309D1B53}"/>
              </a:ext>
            </a:extLst>
          </p:cNvPr>
          <p:cNvGrpSpPr/>
          <p:nvPr/>
        </p:nvGrpSpPr>
        <p:grpSpPr>
          <a:xfrm>
            <a:off x="4530983" y="4682021"/>
            <a:ext cx="1404046" cy="1584996"/>
            <a:chOff x="4543416" y="4594340"/>
            <a:chExt cx="1404046" cy="1584996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9AC2022-B932-4318-89EE-8416C9AA8302}"/>
                </a:ext>
              </a:extLst>
            </p:cNvPr>
            <p:cNvSpPr/>
            <p:nvPr/>
          </p:nvSpPr>
          <p:spPr>
            <a:xfrm>
              <a:off x="4543416" y="4594340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36A55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79EF4DE3-496B-4AEE-AE9A-D6D0A01AC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4815" y="4761592"/>
              <a:ext cx="1094381" cy="1370233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2887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E7F7105-2B69-4682-8906-9B65227B5891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rgbClr val="F5F5F5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06908E3-0F13-4F4F-97F2-CF9A1F2A5EEE}"/>
              </a:ext>
            </a:extLst>
          </p:cNvPr>
          <p:cNvGrpSpPr/>
          <p:nvPr/>
        </p:nvGrpSpPr>
        <p:grpSpPr>
          <a:xfrm>
            <a:off x="2509614" y="57755"/>
            <a:ext cx="6938408" cy="1160794"/>
            <a:chOff x="2509614" y="57755"/>
            <a:chExt cx="6938408" cy="1160794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1FA6CB7-4B4A-446D-A579-337BDED3F438}"/>
                </a:ext>
              </a:extLst>
            </p:cNvPr>
            <p:cNvGrpSpPr/>
            <p:nvPr/>
          </p:nvGrpSpPr>
          <p:grpSpPr>
            <a:xfrm>
              <a:off x="2743977" y="252406"/>
              <a:ext cx="6704045" cy="872028"/>
              <a:chOff x="1427808" y="520866"/>
              <a:chExt cx="6704045" cy="872028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A8F78EF-826B-4EAC-B639-A1603CCDC702}"/>
                  </a:ext>
                </a:extLst>
              </p:cNvPr>
              <p:cNvSpPr/>
              <p:nvPr/>
            </p:nvSpPr>
            <p:spPr>
              <a:xfrm>
                <a:off x="1611230" y="520866"/>
                <a:ext cx="6496360" cy="87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1EDB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CE7D3B3-55E9-47DE-A933-20153DA70D33}"/>
                  </a:ext>
                </a:extLst>
              </p:cNvPr>
              <p:cNvSpPr/>
              <p:nvPr/>
            </p:nvSpPr>
            <p:spPr>
              <a:xfrm>
                <a:off x="1427808" y="608334"/>
                <a:ext cx="6563251" cy="707886"/>
              </a:xfrm>
              <a:prstGeom prst="roundRect">
                <a:avLst>
                  <a:gd name="adj" fmla="val 50000"/>
                </a:avLst>
              </a:prstGeom>
              <a:solidFill>
                <a:srgbClr val="E1E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32C2F60-CED0-4450-86D2-A3E57FBA90AE}"/>
                  </a:ext>
                </a:extLst>
              </p:cNvPr>
              <p:cNvSpPr txBox="1"/>
              <p:nvPr/>
            </p:nvSpPr>
            <p:spPr>
              <a:xfrm>
                <a:off x="2343289" y="646671"/>
                <a:ext cx="57885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ตัวอย่างคำที่มีตัวสะกด</a:t>
                </a:r>
                <a:r>
                  <a:rPr lang="th-TH" sz="4000" b="1" dirty="0">
                    <a:solidFill>
                      <a:srgbClr val="ED7D3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ตรง</a:t>
                </a:r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ตามมาตรา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9A9BEBC-7DE5-4AFC-9004-650D6055B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9614" y="57755"/>
              <a:ext cx="1149844" cy="116079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B4A9D4F-B498-428B-AA43-C16B742C6B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970" y="1345793"/>
            <a:ext cx="2058498" cy="1885447"/>
          </a:xfrm>
          <a:prstGeom prst="rect">
            <a:avLst/>
          </a:prstGeom>
          <a:effectLst>
            <a:outerShdw blurRad="165100" sx="102000" sy="102000" algn="ctr" rotWithShape="0">
              <a:schemeClr val="bg1">
                <a:lumMod val="85000"/>
                <a:alpha val="74000"/>
              </a:schemeClr>
            </a:outerShdw>
          </a:effec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62401F1C-F466-4967-B567-6C5D585D14A7}"/>
              </a:ext>
            </a:extLst>
          </p:cNvPr>
          <p:cNvSpPr txBox="1"/>
          <p:nvPr/>
        </p:nvSpPr>
        <p:spPr>
          <a:xfrm>
            <a:off x="1852066" y="3166812"/>
            <a:ext cx="15326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อมยิ้ม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0" name="Picture 129">
            <a:extLst>
              <a:ext uri="{FF2B5EF4-FFF2-40B4-BE49-F238E27FC236}">
                <a16:creationId xmlns:a16="http://schemas.microsoft.com/office/drawing/2014/main" id="{3D05B9FD-F59B-4C3C-A308-755B066746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38" y="1276306"/>
            <a:ext cx="2210227" cy="2024422"/>
          </a:xfrm>
          <a:prstGeom prst="rect">
            <a:avLst/>
          </a:prstGeom>
          <a:effectLst>
            <a:outerShdw blurRad="127000" sx="102000" sy="102000" algn="ctr" rotWithShape="0">
              <a:schemeClr val="bg1">
                <a:lumMod val="85000"/>
                <a:alpha val="50000"/>
              </a:schemeClr>
            </a:outerShdw>
          </a:effectLst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83C4571B-FC5F-455D-8D80-DA65DAB2C9DA}"/>
              </a:ext>
            </a:extLst>
          </p:cNvPr>
          <p:cNvSpPr txBox="1"/>
          <p:nvPr/>
        </p:nvSpPr>
        <p:spPr>
          <a:xfrm>
            <a:off x="5031430" y="3166812"/>
            <a:ext cx="2081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แมงป่อง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0CFDE417-F367-4076-BFC5-F02ACC3513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984" y="1276306"/>
            <a:ext cx="2210229" cy="2024422"/>
          </a:xfrm>
          <a:prstGeom prst="rect">
            <a:avLst/>
          </a:prstGeom>
          <a:effectLst>
            <a:outerShdw blurRad="127000" sx="102000" sy="102000" algn="ctr" rotWithShape="0">
              <a:schemeClr val="bg1">
                <a:lumMod val="85000"/>
                <a:alpha val="50000"/>
              </a:schemeClr>
            </a:outerShdw>
          </a:effectLst>
        </p:spPr>
      </p:pic>
      <p:sp>
        <p:nvSpPr>
          <p:cNvPr id="134" name="TextBox 133">
            <a:extLst>
              <a:ext uri="{FF2B5EF4-FFF2-40B4-BE49-F238E27FC236}">
                <a16:creationId xmlns:a16="http://schemas.microsoft.com/office/drawing/2014/main" id="{86F207AB-DA4D-4340-BED9-4F9EE379622C}"/>
              </a:ext>
            </a:extLst>
          </p:cNvPr>
          <p:cNvSpPr txBox="1"/>
          <p:nvPr/>
        </p:nvSpPr>
        <p:spPr>
          <a:xfrm>
            <a:off x="8468485" y="3166812"/>
            <a:ext cx="2229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สายสร้อย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id="{2FF5B814-798D-419C-899C-06F3F246AF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88" y="3975594"/>
            <a:ext cx="2210226" cy="2024421"/>
          </a:xfrm>
          <a:prstGeom prst="rect">
            <a:avLst/>
          </a:prstGeom>
          <a:effectLst>
            <a:outerShdw blurRad="127000" sx="102000" sy="102000" algn="ctr" rotWithShape="0">
              <a:schemeClr val="bg1">
                <a:lumMod val="85000"/>
                <a:alpha val="50000"/>
              </a:schemeClr>
            </a:outerShdw>
          </a:effectLst>
        </p:spPr>
      </p:pic>
      <p:sp>
        <p:nvSpPr>
          <p:cNvPr id="137" name="TextBox 136">
            <a:extLst>
              <a:ext uri="{FF2B5EF4-FFF2-40B4-BE49-F238E27FC236}">
                <a16:creationId xmlns:a16="http://schemas.microsoft.com/office/drawing/2014/main" id="{1A668CD0-406B-4598-8574-37ED46EC222E}"/>
              </a:ext>
            </a:extLst>
          </p:cNvPr>
          <p:cNvSpPr txBox="1"/>
          <p:nvPr/>
        </p:nvSpPr>
        <p:spPr>
          <a:xfrm>
            <a:off x="1494884" y="5793135"/>
            <a:ext cx="2229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เกี่ยวข้าว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02B10840-0282-4EC8-870D-4E98C07F4CC5}"/>
              </a:ext>
            </a:extLst>
          </p:cNvPr>
          <p:cNvGrpSpPr/>
          <p:nvPr/>
        </p:nvGrpSpPr>
        <p:grpSpPr>
          <a:xfrm>
            <a:off x="5011796" y="3975594"/>
            <a:ext cx="2286701" cy="2833204"/>
            <a:chOff x="288602" y="1336174"/>
            <a:chExt cx="2286701" cy="2833204"/>
          </a:xfrm>
        </p:grpSpPr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8E71D3D7-A05C-4A00-A27F-1A3C10242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7" cy="2024422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F4102770-19F0-4FC6-8F26-BBA01FA7A3FD}"/>
                </a:ext>
              </a:extLst>
            </p:cNvPr>
            <p:cNvSpPr txBox="1"/>
            <p:nvPr/>
          </p:nvSpPr>
          <p:spPr>
            <a:xfrm>
              <a:off x="345535" y="3153715"/>
              <a:ext cx="222976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หมากรุก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A7436B8D-BF12-430F-9C7F-A3434C282882}"/>
              </a:ext>
            </a:extLst>
          </p:cNvPr>
          <p:cNvGrpSpPr/>
          <p:nvPr/>
        </p:nvGrpSpPr>
        <p:grpSpPr>
          <a:xfrm>
            <a:off x="8587043" y="3975594"/>
            <a:ext cx="2210227" cy="2833204"/>
            <a:chOff x="288602" y="1336174"/>
            <a:chExt cx="2210227" cy="2833204"/>
          </a:xfrm>
        </p:grpSpPr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2C9EA8CB-EC8A-4FBA-99FC-4C75B5A7C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7" cy="2024422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04547C46-04CA-40AF-9B0B-5E76E2AD830F}"/>
                </a:ext>
              </a:extLst>
            </p:cNvPr>
            <p:cNvSpPr txBox="1"/>
            <p:nvPr/>
          </p:nvSpPr>
          <p:spPr>
            <a:xfrm>
              <a:off x="719973" y="3153715"/>
              <a:ext cx="145366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กราบ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CB482E65-E471-48F8-BBA3-ABC435C8A5D2}"/>
              </a:ext>
            </a:extLst>
          </p:cNvPr>
          <p:cNvSpPr txBox="1"/>
          <p:nvPr/>
        </p:nvSpPr>
        <p:spPr>
          <a:xfrm>
            <a:off x="2152951" y="3164832"/>
            <a:ext cx="535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AD335B-D7DB-4F75-916C-E4B298B422D4}"/>
              </a:ext>
            </a:extLst>
          </p:cNvPr>
          <p:cNvSpPr txBox="1"/>
          <p:nvPr/>
        </p:nvSpPr>
        <p:spPr>
          <a:xfrm>
            <a:off x="2764803" y="3164831"/>
            <a:ext cx="535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66877D-4AD3-4667-A0D1-0E793114108E}"/>
              </a:ext>
            </a:extLst>
          </p:cNvPr>
          <p:cNvSpPr txBox="1"/>
          <p:nvPr/>
        </p:nvSpPr>
        <p:spPr>
          <a:xfrm>
            <a:off x="5650901" y="3164830"/>
            <a:ext cx="789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59CD3EC-3B64-4D6C-9276-B7E2461BD766}"/>
              </a:ext>
            </a:extLst>
          </p:cNvPr>
          <p:cNvSpPr txBox="1"/>
          <p:nvPr/>
        </p:nvSpPr>
        <p:spPr>
          <a:xfrm>
            <a:off x="6530829" y="3166988"/>
            <a:ext cx="789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025C3C5-4F4F-4D31-B1A1-AD6A766B3273}"/>
              </a:ext>
            </a:extLst>
          </p:cNvPr>
          <p:cNvSpPr txBox="1"/>
          <p:nvPr/>
        </p:nvSpPr>
        <p:spPr>
          <a:xfrm>
            <a:off x="9029046" y="3164829"/>
            <a:ext cx="686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572CDC-90A6-4720-AE08-DE968A3F5E45}"/>
              </a:ext>
            </a:extLst>
          </p:cNvPr>
          <p:cNvSpPr txBox="1"/>
          <p:nvPr/>
        </p:nvSpPr>
        <p:spPr>
          <a:xfrm>
            <a:off x="10178060" y="3170497"/>
            <a:ext cx="686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37BCEE-A0F1-403D-8756-A88407B416A8}"/>
              </a:ext>
            </a:extLst>
          </p:cNvPr>
          <p:cNvSpPr txBox="1"/>
          <p:nvPr/>
        </p:nvSpPr>
        <p:spPr>
          <a:xfrm>
            <a:off x="2249054" y="5793300"/>
            <a:ext cx="686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47A690A-F940-49F3-BED1-4905A30B0F19}"/>
              </a:ext>
            </a:extLst>
          </p:cNvPr>
          <p:cNvSpPr txBox="1"/>
          <p:nvPr/>
        </p:nvSpPr>
        <p:spPr>
          <a:xfrm>
            <a:off x="3108600" y="5793300"/>
            <a:ext cx="686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21E8BB-1B00-4E76-862C-E606C73146B3}"/>
              </a:ext>
            </a:extLst>
          </p:cNvPr>
          <p:cNvSpPr txBox="1"/>
          <p:nvPr/>
        </p:nvSpPr>
        <p:spPr>
          <a:xfrm>
            <a:off x="5972983" y="5795973"/>
            <a:ext cx="798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F0F9134-D274-4C4B-929C-09F874F76979}"/>
              </a:ext>
            </a:extLst>
          </p:cNvPr>
          <p:cNvSpPr txBox="1"/>
          <p:nvPr/>
        </p:nvSpPr>
        <p:spPr>
          <a:xfrm>
            <a:off x="6524359" y="5799309"/>
            <a:ext cx="798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60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A28C64-590C-4F71-AF97-216F34EA73FD}"/>
              </a:ext>
            </a:extLst>
          </p:cNvPr>
          <p:cNvSpPr txBox="1"/>
          <p:nvPr/>
        </p:nvSpPr>
        <p:spPr>
          <a:xfrm>
            <a:off x="9825160" y="5798685"/>
            <a:ext cx="6931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943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31" grpId="0"/>
      <p:bldP spid="134" grpId="0"/>
      <p:bldP spid="137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E7F7105-2B69-4682-8906-9B65227B5891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rgbClr val="F5F5F5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C72592D-ECB0-4D67-861B-58B8EE5C26CA}"/>
              </a:ext>
            </a:extLst>
          </p:cNvPr>
          <p:cNvGrpSpPr/>
          <p:nvPr/>
        </p:nvGrpSpPr>
        <p:grpSpPr>
          <a:xfrm>
            <a:off x="1554971" y="1345793"/>
            <a:ext cx="2058496" cy="2836682"/>
            <a:chOff x="394343" y="1405661"/>
            <a:chExt cx="2058496" cy="28366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B4A9D4F-B498-428B-AA43-C16B742C6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343" y="1405661"/>
              <a:ext cx="2058496" cy="1885446"/>
            </a:xfrm>
            <a:prstGeom prst="rect">
              <a:avLst/>
            </a:prstGeom>
            <a:effectLst>
              <a:outerShdw blurRad="165100" sx="102000" sy="102000" algn="ctr" rotWithShape="0">
                <a:schemeClr val="bg1">
                  <a:lumMod val="85000"/>
                  <a:alpha val="74000"/>
                </a:schemeClr>
              </a:outerShdw>
            </a:effectLst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2401F1C-F466-4967-B567-6C5D585D14A7}"/>
                </a:ext>
              </a:extLst>
            </p:cNvPr>
            <p:cNvSpPr txBox="1"/>
            <p:nvPr/>
          </p:nvSpPr>
          <p:spPr>
            <a:xfrm>
              <a:off x="553246" y="3226680"/>
              <a:ext cx="17401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ชอนไช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F61D3C10-7C4A-4943-AD5E-881744A4C07C}"/>
              </a:ext>
            </a:extLst>
          </p:cNvPr>
          <p:cNvGrpSpPr/>
          <p:nvPr/>
        </p:nvGrpSpPr>
        <p:grpSpPr>
          <a:xfrm>
            <a:off x="4947738" y="1276306"/>
            <a:ext cx="2210227" cy="2833204"/>
            <a:chOff x="288602" y="1336174"/>
            <a:chExt cx="2210227" cy="2833204"/>
          </a:xfrm>
        </p:grpSpPr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3D05B9FD-F59B-4C3C-A308-755B06674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7" cy="2024421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3C4571B-FC5F-455D-8D80-DA65DAB2C9DA}"/>
                </a:ext>
              </a:extLst>
            </p:cNvPr>
            <p:cNvSpPr txBox="1"/>
            <p:nvPr/>
          </p:nvSpPr>
          <p:spPr>
            <a:xfrm>
              <a:off x="925598" y="3153715"/>
              <a:ext cx="9362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มด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B883BB86-1796-416A-B910-E30B4DB4726F}"/>
              </a:ext>
            </a:extLst>
          </p:cNvPr>
          <p:cNvGrpSpPr/>
          <p:nvPr/>
        </p:nvGrpSpPr>
        <p:grpSpPr>
          <a:xfrm>
            <a:off x="8522985" y="1276306"/>
            <a:ext cx="2210227" cy="2833204"/>
            <a:chOff x="288602" y="1336174"/>
            <a:chExt cx="2210227" cy="2833204"/>
          </a:xfrm>
        </p:grpSpPr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0CFDE417-F367-4076-BFC5-F02ACC351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7" cy="2024422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86F207AB-DA4D-4340-BED9-4F9EE379622C}"/>
                </a:ext>
              </a:extLst>
            </p:cNvPr>
            <p:cNvSpPr txBox="1"/>
            <p:nvPr/>
          </p:nvSpPr>
          <p:spPr>
            <a:xfrm>
              <a:off x="600603" y="3153715"/>
              <a:ext cx="1794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ดอกไม้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4A6C4ED-B8C7-4C78-AA3F-CE4770219CE5}"/>
              </a:ext>
            </a:extLst>
          </p:cNvPr>
          <p:cNvGrpSpPr/>
          <p:nvPr/>
        </p:nvGrpSpPr>
        <p:grpSpPr>
          <a:xfrm>
            <a:off x="1513288" y="3975594"/>
            <a:ext cx="2210227" cy="2833204"/>
            <a:chOff x="288602" y="1336174"/>
            <a:chExt cx="2210227" cy="2833204"/>
          </a:xfrm>
        </p:grpSpPr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2FF5B814-798D-419C-899C-06F3F246A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7" cy="2024421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1A668CD0-406B-4598-8574-37ED46EC222E}"/>
                </a:ext>
              </a:extLst>
            </p:cNvPr>
            <p:cNvSpPr txBox="1"/>
            <p:nvPr/>
          </p:nvSpPr>
          <p:spPr>
            <a:xfrm>
              <a:off x="504328" y="3153715"/>
              <a:ext cx="17401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ยางลบ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02B10840-0282-4EC8-870D-4E98C07F4CC5}"/>
              </a:ext>
            </a:extLst>
          </p:cNvPr>
          <p:cNvGrpSpPr/>
          <p:nvPr/>
        </p:nvGrpSpPr>
        <p:grpSpPr>
          <a:xfrm>
            <a:off x="5011796" y="3975594"/>
            <a:ext cx="2416117" cy="2833204"/>
            <a:chOff x="288602" y="1336174"/>
            <a:chExt cx="2416117" cy="2833204"/>
          </a:xfrm>
        </p:grpSpPr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8E71D3D7-A05C-4A00-A27F-1A3C10242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7" cy="2024421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F4102770-19F0-4FC6-8F26-BBA01FA7A3FD}"/>
                </a:ext>
              </a:extLst>
            </p:cNvPr>
            <p:cNvSpPr txBox="1"/>
            <p:nvPr/>
          </p:nvSpPr>
          <p:spPr>
            <a:xfrm>
              <a:off x="474951" y="3153715"/>
              <a:ext cx="222976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ข้าวต้ม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A7436B8D-BF12-430F-9C7F-A3434C282882}"/>
              </a:ext>
            </a:extLst>
          </p:cNvPr>
          <p:cNvGrpSpPr/>
          <p:nvPr/>
        </p:nvGrpSpPr>
        <p:grpSpPr>
          <a:xfrm>
            <a:off x="8587043" y="3975594"/>
            <a:ext cx="2210226" cy="2833204"/>
            <a:chOff x="288602" y="1336174"/>
            <a:chExt cx="2210226" cy="2833204"/>
          </a:xfrm>
        </p:grpSpPr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2C9EA8CB-EC8A-4FBA-99FC-4C75B5A7C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02" y="1336174"/>
              <a:ext cx="2210226" cy="2024421"/>
            </a:xfrm>
            <a:prstGeom prst="rect">
              <a:avLst/>
            </a:prstGeom>
            <a:effectLst>
              <a:outerShdw blurRad="127000" sx="102000" sy="102000" algn="ctr" rotWithShape="0">
                <a:schemeClr val="bg1">
                  <a:lumMod val="85000"/>
                  <a:alpha val="50000"/>
                </a:schemeClr>
              </a:outerShdw>
            </a:effectLst>
          </p:spPr>
        </p:pic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04547C46-04CA-40AF-9B0B-5E76E2AD830F}"/>
                </a:ext>
              </a:extLst>
            </p:cNvPr>
            <p:cNvSpPr txBox="1"/>
            <p:nvPr/>
          </p:nvSpPr>
          <p:spPr>
            <a:xfrm>
              <a:off x="380427" y="3153715"/>
              <a:ext cx="20265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นางเงือก</a:t>
              </a:r>
              <a:endParaRPr lang="en-US" sz="6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43CAC15-5971-45E1-B571-D41D742F9135}"/>
              </a:ext>
            </a:extLst>
          </p:cNvPr>
          <p:cNvGrpSpPr/>
          <p:nvPr/>
        </p:nvGrpSpPr>
        <p:grpSpPr>
          <a:xfrm>
            <a:off x="2509614" y="57755"/>
            <a:ext cx="6938408" cy="1160794"/>
            <a:chOff x="2509614" y="57755"/>
            <a:chExt cx="6938408" cy="1160794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47D1C81-251B-4E55-8B58-775B4E52E42D}"/>
                </a:ext>
              </a:extLst>
            </p:cNvPr>
            <p:cNvGrpSpPr/>
            <p:nvPr/>
          </p:nvGrpSpPr>
          <p:grpSpPr>
            <a:xfrm>
              <a:off x="2743977" y="252406"/>
              <a:ext cx="6704045" cy="872028"/>
              <a:chOff x="1427808" y="520866"/>
              <a:chExt cx="6704045" cy="872028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95600752-EC4E-4A75-98DF-8B60BFB74BB4}"/>
                  </a:ext>
                </a:extLst>
              </p:cNvPr>
              <p:cNvSpPr/>
              <p:nvPr/>
            </p:nvSpPr>
            <p:spPr>
              <a:xfrm>
                <a:off x="1611230" y="520866"/>
                <a:ext cx="6496360" cy="87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1EDB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324F0FA0-58C2-45C3-9BC4-CFBB81BCE55A}"/>
                  </a:ext>
                </a:extLst>
              </p:cNvPr>
              <p:cNvSpPr/>
              <p:nvPr/>
            </p:nvSpPr>
            <p:spPr>
              <a:xfrm>
                <a:off x="1427808" y="608334"/>
                <a:ext cx="6563251" cy="707886"/>
              </a:xfrm>
              <a:prstGeom prst="roundRect">
                <a:avLst>
                  <a:gd name="adj" fmla="val 50000"/>
                </a:avLst>
              </a:prstGeom>
              <a:solidFill>
                <a:srgbClr val="E1E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8DB134D-ABA5-46E2-B600-B40AAEE28774}"/>
                  </a:ext>
                </a:extLst>
              </p:cNvPr>
              <p:cNvSpPr txBox="1"/>
              <p:nvPr/>
            </p:nvSpPr>
            <p:spPr>
              <a:xfrm>
                <a:off x="2343289" y="646671"/>
                <a:ext cx="57885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ตัวอย่างคำที่มีตัวสะกด</a:t>
                </a:r>
                <a:r>
                  <a:rPr lang="th-TH" sz="4000" b="1" dirty="0">
                    <a:solidFill>
                      <a:srgbClr val="ED7D3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ตรง</a:t>
                </a:r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ตามมาตรา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063E604-1F72-4FAF-8FC9-7367D7856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9614" y="57755"/>
              <a:ext cx="1149844" cy="1160794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764CAD29-AD7D-4065-B9A5-F11CADED183C}"/>
              </a:ext>
            </a:extLst>
          </p:cNvPr>
          <p:cNvSpPr txBox="1"/>
          <p:nvPr/>
        </p:nvSpPr>
        <p:spPr>
          <a:xfrm>
            <a:off x="2329782" y="3167513"/>
            <a:ext cx="750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F30BE9-71B1-4CBA-9352-FCB7E62E967A}"/>
              </a:ext>
            </a:extLst>
          </p:cNvPr>
          <p:cNvSpPr txBox="1"/>
          <p:nvPr/>
        </p:nvSpPr>
        <p:spPr>
          <a:xfrm>
            <a:off x="5903233" y="3093846"/>
            <a:ext cx="9362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93CD7F2-D292-4BA7-9F2D-111B956D58DA}"/>
              </a:ext>
            </a:extLst>
          </p:cNvPr>
          <p:cNvSpPr txBox="1"/>
          <p:nvPr/>
        </p:nvSpPr>
        <p:spPr>
          <a:xfrm>
            <a:off x="9442706" y="3090162"/>
            <a:ext cx="5578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B0F752-AB53-4C4D-99BF-6594C2DAFEE0}"/>
              </a:ext>
            </a:extLst>
          </p:cNvPr>
          <p:cNvSpPr txBox="1"/>
          <p:nvPr/>
        </p:nvSpPr>
        <p:spPr>
          <a:xfrm>
            <a:off x="2278573" y="5793135"/>
            <a:ext cx="525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5369B92-8DF8-48E1-95E9-21C9FCE183AF}"/>
              </a:ext>
            </a:extLst>
          </p:cNvPr>
          <p:cNvSpPr txBox="1"/>
          <p:nvPr/>
        </p:nvSpPr>
        <p:spPr>
          <a:xfrm>
            <a:off x="2827881" y="5793135"/>
            <a:ext cx="8700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3FC669-2578-47F2-AE86-F903E1538FF4}"/>
              </a:ext>
            </a:extLst>
          </p:cNvPr>
          <p:cNvSpPr txBox="1"/>
          <p:nvPr/>
        </p:nvSpPr>
        <p:spPr>
          <a:xfrm>
            <a:off x="5768677" y="5793134"/>
            <a:ext cx="796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49F0C44-0A34-4940-8EBF-C8F0CED26312}"/>
              </a:ext>
            </a:extLst>
          </p:cNvPr>
          <p:cNvSpPr txBox="1"/>
          <p:nvPr/>
        </p:nvSpPr>
        <p:spPr>
          <a:xfrm>
            <a:off x="6366325" y="5793134"/>
            <a:ext cx="724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ED63D78-E023-4530-A201-806E7FD12911}"/>
              </a:ext>
            </a:extLst>
          </p:cNvPr>
          <p:cNvSpPr txBox="1"/>
          <p:nvPr/>
        </p:nvSpPr>
        <p:spPr>
          <a:xfrm>
            <a:off x="9265995" y="5791370"/>
            <a:ext cx="624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99E1B5-655B-4408-9258-1472545806B5}"/>
              </a:ext>
            </a:extLst>
          </p:cNvPr>
          <p:cNvSpPr txBox="1"/>
          <p:nvPr/>
        </p:nvSpPr>
        <p:spPr>
          <a:xfrm>
            <a:off x="10210764" y="5793134"/>
            <a:ext cx="718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2574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5F5263C-C1EB-4549-BD6E-B3D8D325F456}"/>
              </a:ext>
            </a:extLst>
          </p:cNvPr>
          <p:cNvGrpSpPr/>
          <p:nvPr/>
        </p:nvGrpSpPr>
        <p:grpSpPr>
          <a:xfrm>
            <a:off x="7033996" y="4027537"/>
            <a:ext cx="3570234" cy="869315"/>
            <a:chOff x="7033996" y="6014766"/>
            <a:chExt cx="3570234" cy="86931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45D30B1-F35B-4A09-AC02-517BB591E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10" t="58623" r="12998" b="28701"/>
            <a:stretch/>
          </p:blipFill>
          <p:spPr>
            <a:xfrm>
              <a:off x="7033996" y="6014766"/>
              <a:ext cx="3570234" cy="86931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5AFEF0D-AE39-462C-AA22-035CB1741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96" y="609864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ADAB8A3-D784-4CC9-938B-F08D9B49629C}"/>
              </a:ext>
            </a:extLst>
          </p:cNvPr>
          <p:cNvGrpSpPr/>
          <p:nvPr/>
        </p:nvGrpSpPr>
        <p:grpSpPr>
          <a:xfrm>
            <a:off x="6891775" y="3914181"/>
            <a:ext cx="3712456" cy="998621"/>
            <a:chOff x="6891775" y="5171784"/>
            <a:chExt cx="3712456" cy="99862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112FD4C-E29C-4DEC-AB24-618F5909BF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2" t="56844" r="12999" b="28595"/>
            <a:stretch/>
          </p:blipFill>
          <p:spPr>
            <a:xfrm>
              <a:off x="6891775" y="5171784"/>
              <a:ext cx="3712456" cy="99862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213FFD4-8098-4D3F-92DE-9D1392EB9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96" y="5301090"/>
              <a:ext cx="763336" cy="690936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79B3242C-2DE3-473A-B0EF-D4251DA4BB8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96"/>
          <a:stretch/>
        </p:blipFill>
        <p:spPr>
          <a:xfrm>
            <a:off x="1524" y="0"/>
            <a:ext cx="5046726" cy="6858000"/>
          </a:xfrm>
          <a:prstGeom prst="rect">
            <a:avLst/>
          </a:prstGeom>
          <a:solidFill>
            <a:srgbClr val="E4F7FE"/>
          </a:solidFill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172114-EF74-4365-AAB7-BAB9499928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45615" y="2868569"/>
            <a:ext cx="3523793" cy="8596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A6A77D0-AA9B-4BD1-B283-4057F38A547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56733" y="197365"/>
            <a:ext cx="3200677" cy="3737172"/>
          </a:xfrm>
          <a:prstGeom prst="rect">
            <a:avLst/>
          </a:prstGeom>
        </p:spPr>
      </p:pic>
      <p:grpSp>
        <p:nvGrpSpPr>
          <p:cNvPr id="40" name="guide">
            <a:extLst>
              <a:ext uri="{FF2B5EF4-FFF2-40B4-BE49-F238E27FC236}">
                <a16:creationId xmlns:a16="http://schemas.microsoft.com/office/drawing/2014/main" id="{483218E1-830F-4728-872A-71E468803663}"/>
              </a:ext>
            </a:extLst>
          </p:cNvPr>
          <p:cNvGrpSpPr/>
          <p:nvPr/>
        </p:nvGrpSpPr>
        <p:grpSpPr>
          <a:xfrm>
            <a:off x="1587773" y="7347252"/>
            <a:ext cx="9016457" cy="2226431"/>
            <a:chOff x="1542902" y="4187298"/>
            <a:chExt cx="9016457" cy="222643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18DF571-C409-4FD7-BCD1-0EC91ED09B84}"/>
                </a:ext>
              </a:extLst>
            </p:cNvPr>
            <p:cNvSpPr/>
            <p:nvPr/>
          </p:nvSpPr>
          <p:spPr>
            <a:xfrm>
              <a:off x="1542902" y="4187298"/>
              <a:ext cx="9016457" cy="2226430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2512BA5-478B-4525-8044-32484EA1A6B6}"/>
                </a:ext>
              </a:extLst>
            </p:cNvPr>
            <p:cNvSpPr/>
            <p:nvPr/>
          </p:nvSpPr>
          <p:spPr>
            <a:xfrm>
              <a:off x="1923633" y="4786011"/>
              <a:ext cx="816449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อ่านสะกดคำและเขียนคำที่มีตัวสะกดหรือไม่มีตัวสะกดได้ (มฐ. ท ๔.๑ ป.๔/๑)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คัดลายมือตัวบรรจงเต็มบรรทัดและครึ่งบรรทัดตามรูปแบบการเขียนตัวอักษรไทยได้ (มฐ. ท ๒.๑ ป.๔/๑)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ปฏิบัติตนในการฟัง ดู และพูดได้อย่างมีมารยาท (มฐ. ท ๓.๑ ป.๔/๖)</a:t>
              </a: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507C6ACC-EB5A-41F6-8C93-C5786486F1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58" y="7203403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300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391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3912 L -6.25E-7 0.25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5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009 L 0 0.2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685485-0AF4-4BDF-B5CB-34A098037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655" y="817"/>
            <a:ext cx="6316688" cy="1057436"/>
          </a:xfrm>
          <a:prstGeom prst="rect">
            <a:avLst/>
          </a:prstGeom>
        </p:spPr>
      </p:pic>
      <p:sp>
        <p:nvSpPr>
          <p:cNvPr id="242" name="Rectangle 241">
            <a:extLst>
              <a:ext uri="{FF2B5EF4-FFF2-40B4-BE49-F238E27FC236}">
                <a16:creationId xmlns:a16="http://schemas.microsoft.com/office/drawing/2014/main" id="{655544DF-E2AA-487F-B088-797BC3ED43CF}"/>
              </a:ext>
            </a:extLst>
          </p:cNvPr>
          <p:cNvSpPr/>
          <p:nvPr/>
        </p:nvSpPr>
        <p:spPr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7649F4D-627F-482E-810E-D12D6556A851}"/>
              </a:ext>
            </a:extLst>
          </p:cNvPr>
          <p:cNvGrpSpPr/>
          <p:nvPr/>
        </p:nvGrpSpPr>
        <p:grpSpPr>
          <a:xfrm>
            <a:off x="2261462" y="2642211"/>
            <a:ext cx="8341303" cy="3953236"/>
            <a:chOff x="2261462" y="2642211"/>
            <a:chExt cx="8341303" cy="395323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90F740F-3549-4462-8319-2024C5116B23}"/>
                </a:ext>
              </a:extLst>
            </p:cNvPr>
            <p:cNvGrpSpPr/>
            <p:nvPr/>
          </p:nvGrpSpPr>
          <p:grpSpPr>
            <a:xfrm>
              <a:off x="2262328" y="2642211"/>
              <a:ext cx="8340437" cy="3912391"/>
              <a:chOff x="2262328" y="2642211"/>
              <a:chExt cx="8340437" cy="3446605"/>
            </a:xfrm>
          </p:grpSpPr>
          <p:sp>
            <p:nvSpPr>
              <p:cNvPr id="6" name="Rectangle: Top Corners Rounded 5">
                <a:extLst>
                  <a:ext uri="{FF2B5EF4-FFF2-40B4-BE49-F238E27FC236}">
                    <a16:creationId xmlns:a16="http://schemas.microsoft.com/office/drawing/2014/main" id="{CE5A729F-AC9F-4C3D-96A0-BA2F0E52C539}"/>
                  </a:ext>
                </a:extLst>
              </p:cNvPr>
              <p:cNvSpPr/>
              <p:nvPr/>
            </p:nvSpPr>
            <p:spPr>
              <a:xfrm>
                <a:off x="2272719" y="2652631"/>
                <a:ext cx="8330046" cy="62396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ED7D31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1E6365DB-F8D0-4D6F-A550-98F30C8F87B5}"/>
                  </a:ext>
                </a:extLst>
              </p:cNvPr>
              <p:cNvSpPr/>
              <p:nvPr/>
            </p:nvSpPr>
            <p:spPr>
              <a:xfrm>
                <a:off x="2262328" y="2642211"/>
                <a:ext cx="8330046" cy="3446605"/>
              </a:xfrm>
              <a:prstGeom prst="roundRect">
                <a:avLst>
                  <a:gd name="adj" fmla="val 9591"/>
                </a:avLst>
              </a:prstGeom>
              <a:noFill/>
              <a:ln>
                <a:solidFill>
                  <a:srgbClr val="ED7D3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3283D4C-0A03-46CE-A6E3-7B432AFD7EF9}"/>
                </a:ext>
              </a:extLst>
            </p:cNvPr>
            <p:cNvSpPr txBox="1"/>
            <p:nvPr/>
          </p:nvSpPr>
          <p:spPr>
            <a:xfrm>
              <a:off x="3097812" y="2700965"/>
              <a:ext cx="1598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40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มาตรา</a:t>
              </a:r>
              <a:endParaRPr lang="en-US" sz="4000" b="1" dirty="0">
                <a:solidFill>
                  <a:srgbClr val="ED7D3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1178F08-C3E3-4778-9B33-C6DA375F834A}"/>
                </a:ext>
              </a:extLst>
            </p:cNvPr>
            <p:cNvSpPr txBox="1"/>
            <p:nvPr/>
          </p:nvSpPr>
          <p:spPr>
            <a:xfrm>
              <a:off x="6198756" y="2729914"/>
              <a:ext cx="38367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ED7D3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พยัญชนะที่เป็นตัวสะกด</a:t>
              </a:r>
              <a:endParaRPr lang="en-US" sz="4000" b="1" dirty="0">
                <a:solidFill>
                  <a:srgbClr val="ED7D3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77FFA38-BE74-45A5-8C20-0EF4F7A1844A}"/>
                </a:ext>
              </a:extLst>
            </p:cNvPr>
            <p:cNvSpPr/>
            <p:nvPr/>
          </p:nvSpPr>
          <p:spPr>
            <a:xfrm>
              <a:off x="2283110" y="3424693"/>
              <a:ext cx="8309259" cy="590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3A83FE2A-6D56-4BFE-96D7-5FDE35B52BF6}"/>
                </a:ext>
              </a:extLst>
            </p:cNvPr>
            <p:cNvSpPr/>
            <p:nvPr/>
          </p:nvSpPr>
          <p:spPr>
            <a:xfrm>
              <a:off x="2273349" y="4057238"/>
              <a:ext cx="8309259" cy="590313"/>
            </a:xfrm>
            <a:prstGeom prst="rect">
              <a:avLst/>
            </a:prstGeom>
            <a:solidFill>
              <a:srgbClr val="ED7D31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D706CA96-A2A6-47FC-81E2-C2BDD0D11767}"/>
                </a:ext>
              </a:extLst>
            </p:cNvPr>
            <p:cNvSpPr/>
            <p:nvPr/>
          </p:nvSpPr>
          <p:spPr>
            <a:xfrm>
              <a:off x="2293507" y="4681695"/>
              <a:ext cx="8289102" cy="590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: Top Corners Rounded 110">
              <a:extLst>
                <a:ext uri="{FF2B5EF4-FFF2-40B4-BE49-F238E27FC236}">
                  <a16:creationId xmlns:a16="http://schemas.microsoft.com/office/drawing/2014/main" id="{689A929C-21D7-4437-A990-5D0CDA0CAC29}"/>
                </a:ext>
              </a:extLst>
            </p:cNvPr>
            <p:cNvSpPr/>
            <p:nvPr/>
          </p:nvSpPr>
          <p:spPr>
            <a:xfrm rot="10800000">
              <a:off x="2261462" y="5323845"/>
              <a:ext cx="8330046" cy="1230757"/>
            </a:xfrm>
            <a:prstGeom prst="round2SameRect">
              <a:avLst>
                <a:gd name="adj1" fmla="val 29266"/>
                <a:gd name="adj2" fmla="val 0"/>
              </a:avLst>
            </a:prstGeom>
            <a:solidFill>
              <a:srgbClr val="ED7D31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BCF1ADD-627C-419B-A07C-6F2A216FDE02}"/>
                </a:ext>
              </a:extLst>
            </p:cNvPr>
            <p:cNvCxnSpPr>
              <a:cxnSpLocks/>
            </p:cNvCxnSpPr>
            <p:nvPr/>
          </p:nvCxnSpPr>
          <p:spPr>
            <a:xfrm>
              <a:off x="5295014" y="2652632"/>
              <a:ext cx="0" cy="3901970"/>
            </a:xfrm>
            <a:prstGeom prst="line">
              <a:avLst/>
            </a:prstGeom>
            <a:ln w="381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2FC57916-E25D-47A6-A0DA-6BC9BF6BB3A7}"/>
                </a:ext>
              </a:extLst>
            </p:cNvPr>
            <p:cNvSpPr txBox="1"/>
            <p:nvPr/>
          </p:nvSpPr>
          <p:spPr>
            <a:xfrm>
              <a:off x="3066506" y="3373391"/>
              <a:ext cx="1598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แม่ กก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43E5FCDF-9ED4-4630-B965-142E58CA8DF2}"/>
                </a:ext>
              </a:extLst>
            </p:cNvPr>
            <p:cNvSpPr txBox="1"/>
            <p:nvPr/>
          </p:nvSpPr>
          <p:spPr>
            <a:xfrm>
              <a:off x="3066506" y="4018442"/>
              <a:ext cx="1598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แม่ กบ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D659D9CA-F6E5-46CB-A88E-7273B82A44BA}"/>
                </a:ext>
              </a:extLst>
            </p:cNvPr>
            <p:cNvSpPr txBox="1"/>
            <p:nvPr/>
          </p:nvSpPr>
          <p:spPr>
            <a:xfrm>
              <a:off x="3066506" y="4663493"/>
              <a:ext cx="1598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แม่ กน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45CCB6B4-A6C3-486C-9F43-36EA1B12A6AD}"/>
                </a:ext>
              </a:extLst>
            </p:cNvPr>
            <p:cNvSpPr txBox="1"/>
            <p:nvPr/>
          </p:nvSpPr>
          <p:spPr>
            <a:xfrm>
              <a:off x="3066506" y="5308545"/>
              <a:ext cx="1598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แม่ กด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E9B99A3-BC24-49E6-92B0-19F1BFE4F273}"/>
                </a:ext>
              </a:extLst>
            </p:cNvPr>
            <p:cNvSpPr txBox="1"/>
            <p:nvPr/>
          </p:nvSpPr>
          <p:spPr>
            <a:xfrm>
              <a:off x="5815569" y="3374436"/>
              <a:ext cx="26525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461963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 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ฆ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8F7B0DD5-52EE-474C-B837-CEFD6E037308}"/>
                </a:ext>
              </a:extLst>
            </p:cNvPr>
            <p:cNvSpPr txBox="1"/>
            <p:nvPr/>
          </p:nvSpPr>
          <p:spPr>
            <a:xfrm>
              <a:off x="5815569" y="4015314"/>
              <a:ext cx="24203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461963" algn="l"/>
                  <a:tab pos="914400" algn="l"/>
                  <a:tab pos="1376363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  พ 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CC5FE003-2430-4023-A3B0-5966A80710BF}"/>
                </a:ext>
              </a:extLst>
            </p:cNvPr>
            <p:cNvSpPr txBox="1"/>
            <p:nvPr/>
          </p:nvSpPr>
          <p:spPr>
            <a:xfrm>
              <a:off x="5806044" y="4667967"/>
              <a:ext cx="39899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461963" algn="l"/>
                  <a:tab pos="914400" algn="l"/>
                  <a:tab pos="1376363" algn="l"/>
                  <a:tab pos="18288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ญ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ณ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 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ฬ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AE409F35-C03F-401A-825F-9B436B043ECF}"/>
                </a:ext>
              </a:extLst>
            </p:cNvPr>
            <p:cNvSpPr txBox="1"/>
            <p:nvPr/>
          </p:nvSpPr>
          <p:spPr>
            <a:xfrm>
              <a:off x="5815569" y="5272008"/>
              <a:ext cx="43452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461963" algn="l"/>
                  <a:tab pos="914400" algn="l"/>
                  <a:tab pos="1376363" algn="l"/>
                  <a:tab pos="1828800" algn="l"/>
                  <a:tab pos="2290763" algn="l"/>
                  <a:tab pos="2743200" algn="l"/>
                  <a:tab pos="3205163" algn="l"/>
                  <a:tab pos="36576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ฎ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ฏ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ฐ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ฑ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ฒ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  ถ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 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ษ  ส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91C6D4B-97E8-4574-A07A-A4B63DCEDC40}"/>
              </a:ext>
            </a:extLst>
          </p:cNvPr>
          <p:cNvGrpSpPr/>
          <p:nvPr/>
        </p:nvGrpSpPr>
        <p:grpSpPr>
          <a:xfrm>
            <a:off x="1269401" y="758169"/>
            <a:ext cx="9914874" cy="1587835"/>
            <a:chOff x="1269401" y="758169"/>
            <a:chExt cx="9914874" cy="1587835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C5563779-42D4-42FD-9542-32C031373DCE}"/>
                </a:ext>
              </a:extLst>
            </p:cNvPr>
            <p:cNvGrpSpPr/>
            <p:nvPr/>
          </p:nvGrpSpPr>
          <p:grpSpPr>
            <a:xfrm>
              <a:off x="1697723" y="995182"/>
              <a:ext cx="9486552" cy="1350822"/>
              <a:chOff x="1539950" y="520866"/>
              <a:chExt cx="9486552" cy="1350822"/>
            </a:xfrm>
          </p:grpSpPr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AA0DC855-20D4-4A6F-8EA5-B32183A3082B}"/>
                  </a:ext>
                </a:extLst>
              </p:cNvPr>
              <p:cNvSpPr/>
              <p:nvPr/>
            </p:nvSpPr>
            <p:spPr>
              <a:xfrm>
                <a:off x="1598494" y="520866"/>
                <a:ext cx="9322159" cy="1343349"/>
              </a:xfrm>
              <a:prstGeom prst="roundRect">
                <a:avLst>
                  <a:gd name="adj" fmla="val 27229"/>
                </a:avLst>
              </a:prstGeom>
              <a:noFill/>
              <a:ln>
                <a:solidFill>
                  <a:srgbClr val="ED7D31">
                    <a:alpha val="20000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27E07C5C-E848-4D18-B628-5696BFF01ED2}"/>
                  </a:ext>
                </a:extLst>
              </p:cNvPr>
              <p:cNvSpPr/>
              <p:nvPr/>
            </p:nvSpPr>
            <p:spPr>
              <a:xfrm>
                <a:off x="1695670" y="608334"/>
                <a:ext cx="9150972" cy="1179208"/>
              </a:xfrm>
              <a:prstGeom prst="roundRect">
                <a:avLst>
                  <a:gd name="adj" fmla="val 27905"/>
                </a:avLst>
              </a:prstGeom>
              <a:solidFill>
                <a:srgbClr val="ED7D31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C189F24A-11A7-4FA7-A92D-8B7FC1F617F1}"/>
                  </a:ext>
                </a:extLst>
              </p:cNvPr>
              <p:cNvSpPr txBox="1"/>
              <p:nvPr/>
            </p:nvSpPr>
            <p:spPr>
              <a:xfrm>
                <a:off x="1539950" y="671359"/>
                <a:ext cx="948655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คือ คำที่สะกดด้วยรูปพยัญชนะอื่น ๆ ที่ไม่ตรงกับชื่อมาตราตัวสะกด</a:t>
                </a:r>
              </a:p>
              <a:p>
                <a:pPr lvl="0"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แต่ออกเสียงท้ายพยางค์หรือท้ายคำ เป็นเสียงเดียวกับมาตราตัวสะกดนั้น </a:t>
                </a:r>
                <a:r>
                  <a:rPr lang="th-TH" sz="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</a:t>
                </a:r>
                <a:endParaRPr lang="en-US" sz="3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578661AE-B6BB-4C06-8D59-6FE08E514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401" y="758169"/>
              <a:ext cx="1168083" cy="1179207"/>
            </a:xfrm>
            <a:prstGeom prst="rect">
              <a:avLst/>
            </a:prstGeom>
          </p:spPr>
        </p:pic>
      </p:grpSp>
      <p:pic>
        <p:nvPicPr>
          <p:cNvPr id="79" name="Picture 28">
            <a:extLst>
              <a:ext uri="{FF2B5EF4-FFF2-40B4-BE49-F238E27FC236}">
                <a16:creationId xmlns:a16="http://schemas.microsoft.com/office/drawing/2014/main" id="{F628C971-AE17-4E0E-91FD-CD6DA8864E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F4B53C-2A35-41F5-B65A-5380A043EC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5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379EE17-3517-4738-A24C-7E4317B4E7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54F2DD7-F5B9-4C2B-8D69-8C07AF41E671}"/>
              </a:ext>
            </a:extLst>
          </p:cNvPr>
          <p:cNvGrpSpPr/>
          <p:nvPr/>
        </p:nvGrpSpPr>
        <p:grpSpPr>
          <a:xfrm>
            <a:off x="4499539" y="-1"/>
            <a:ext cx="2966626" cy="1058254"/>
            <a:chOff x="4499539" y="-1"/>
            <a:chExt cx="2966626" cy="1058254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7D018D95-E9BB-4529-B2FA-AC959115AC05}"/>
                </a:ext>
              </a:extLst>
            </p:cNvPr>
            <p:cNvSpPr/>
            <p:nvPr/>
          </p:nvSpPr>
          <p:spPr>
            <a:xfrm rot="10800000">
              <a:off x="4499539" y="-1"/>
              <a:ext cx="2966626" cy="903541"/>
            </a:xfrm>
            <a:prstGeom prst="round2SameRect">
              <a:avLst>
                <a:gd name="adj1" fmla="val 40817"/>
                <a:gd name="adj2" fmla="val 0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5685485-0AF4-4BDF-B5CB-34A098037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31" r="18241"/>
            <a:stretch/>
          </p:blipFill>
          <p:spPr>
            <a:xfrm>
              <a:off x="5008418" y="817"/>
              <a:ext cx="2161310" cy="1057436"/>
            </a:xfrm>
            <a:prstGeom prst="rect">
              <a:avLst/>
            </a:prstGeom>
          </p:spPr>
        </p:pic>
      </p:grpSp>
      <p:pic>
        <p:nvPicPr>
          <p:cNvPr id="79" name="Picture 28">
            <a:extLst>
              <a:ext uri="{FF2B5EF4-FFF2-40B4-BE49-F238E27FC236}">
                <a16:creationId xmlns:a16="http://schemas.microsoft.com/office/drawing/2014/main" id="{F628C971-AE17-4E0E-91FD-CD6DA8864E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F4B53C-2A35-41F5-B65A-5380A043EC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D2843378-3AFE-467B-A422-9A1A4AA26FAD}"/>
              </a:ext>
            </a:extLst>
          </p:cNvPr>
          <p:cNvGrpSpPr/>
          <p:nvPr/>
        </p:nvGrpSpPr>
        <p:grpSpPr>
          <a:xfrm>
            <a:off x="958120" y="755396"/>
            <a:ext cx="10460490" cy="1682081"/>
            <a:chOff x="316170" y="928677"/>
            <a:chExt cx="10460490" cy="1682081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104B29F-D82B-4652-9A8C-9CAEBCEFA186}"/>
                </a:ext>
              </a:extLst>
            </p:cNvPr>
            <p:cNvGrpSpPr/>
            <p:nvPr/>
          </p:nvGrpSpPr>
          <p:grpSpPr>
            <a:xfrm>
              <a:off x="888872" y="1234631"/>
              <a:ext cx="9887788" cy="1376127"/>
              <a:chOff x="1131100" y="520866"/>
              <a:chExt cx="9887788" cy="1376127"/>
            </a:xfrm>
          </p:grpSpPr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7D8F9CFE-2582-4C7B-80D6-093BC3DD6ED4}"/>
                  </a:ext>
                </a:extLst>
              </p:cNvPr>
              <p:cNvSpPr/>
              <p:nvPr/>
            </p:nvSpPr>
            <p:spPr>
              <a:xfrm>
                <a:off x="1131100" y="520866"/>
                <a:ext cx="9661309" cy="1364470"/>
              </a:xfrm>
              <a:prstGeom prst="roundRect">
                <a:avLst>
                  <a:gd name="adj" fmla="val 27229"/>
                </a:avLst>
              </a:prstGeom>
              <a:noFill/>
              <a:ln>
                <a:solidFill>
                  <a:srgbClr val="DBEEF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9FD4D009-4FBD-48FE-9840-F11394BF02BC}"/>
                  </a:ext>
                </a:extLst>
              </p:cNvPr>
              <p:cNvSpPr/>
              <p:nvPr/>
            </p:nvSpPr>
            <p:spPr>
              <a:xfrm>
                <a:off x="1238913" y="608334"/>
                <a:ext cx="9441432" cy="1179208"/>
              </a:xfrm>
              <a:prstGeom prst="roundRect">
                <a:avLst>
                  <a:gd name="adj" fmla="val 27905"/>
                </a:avLst>
              </a:prstGeom>
              <a:solidFill>
                <a:srgbClr val="DBEE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CFF8D422-90F3-49AE-B6E6-545B3C6635AB}"/>
                  </a:ext>
                </a:extLst>
              </p:cNvPr>
              <p:cNvSpPr txBox="1"/>
              <p:nvPr/>
            </p:nvSpPr>
            <p:spPr>
              <a:xfrm>
                <a:off x="1131100" y="696664"/>
                <a:ext cx="988778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พยัญชนะไทย มี </a:t>
                </a:r>
                <a:r>
                  <a:rPr lang="th-TH" sz="3600" b="1" dirty="0">
                    <a:solidFill>
                      <a:srgbClr val="F65D4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๔๔</a:t>
                </a:r>
                <a:r>
                  <a:rPr lang="th-TH" sz="36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 เป็นพยัญชนะต้นได้ทุกตัว แต่เป็นพยัญชนะที่เป็นตัวสะกดไม่ครบ</a:t>
                </a:r>
                <a:r>
                  <a:rPr lang="th-TH" sz="36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solidFill>
                      <a:srgbClr val="F65D4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๔๔</a:t>
                </a:r>
                <a:r>
                  <a:rPr lang="th-TH" sz="36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</a:t>
                </a:r>
                <a:r>
                  <a:rPr lang="th-TH" sz="36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solidFill>
                      <a:srgbClr val="F65D44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พยัญชนะที่ไม่ได้เป็นตัวสะกดมี ๙ ตัว</a:t>
                </a:r>
                <a:r>
                  <a:rPr lang="th-TH" sz="3600" b="1" dirty="0">
                    <a:solidFill>
                      <a:srgbClr val="0070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คือ</a:t>
                </a:r>
                <a:endParaRPr lang="en-US" sz="3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AAC3647-08CF-4F14-BCD4-D41FDBECF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170" y="928677"/>
              <a:ext cx="1168083" cy="1179207"/>
            </a:xfrm>
            <a:prstGeom prst="rect">
              <a:avLst/>
            </a:prstGeom>
          </p:spPr>
        </p:pic>
      </p:grpSp>
      <p:sp>
        <p:nvSpPr>
          <p:cNvPr id="242" name="Rectangle 241">
            <a:extLst>
              <a:ext uri="{FF2B5EF4-FFF2-40B4-BE49-F238E27FC236}">
                <a16:creationId xmlns:a16="http://schemas.microsoft.com/office/drawing/2014/main" id="{655544DF-E2AA-487F-B088-797BC3ED43CF}"/>
              </a:ext>
            </a:extLst>
          </p:cNvPr>
          <p:cNvSpPr/>
          <p:nvPr/>
        </p:nvSpPr>
        <p:spPr>
          <a:xfrm>
            <a:off x="6089973" y="3145869"/>
            <a:ext cx="161176" cy="8055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5EBFC3-E285-4669-8C08-3B58FF587316}"/>
              </a:ext>
            </a:extLst>
          </p:cNvPr>
          <p:cNvGrpSpPr/>
          <p:nvPr/>
        </p:nvGrpSpPr>
        <p:grpSpPr>
          <a:xfrm>
            <a:off x="1418757" y="2738255"/>
            <a:ext cx="1404046" cy="1584996"/>
            <a:chOff x="1418757" y="2738255"/>
            <a:chExt cx="1404046" cy="1584996"/>
          </a:xfrm>
        </p:grpSpPr>
        <p:sp>
          <p:nvSpPr>
            <p:cNvPr id="182" name="Rectangle: Rounded Corners 181">
              <a:extLst>
                <a:ext uri="{FF2B5EF4-FFF2-40B4-BE49-F238E27FC236}">
                  <a16:creationId xmlns:a16="http://schemas.microsoft.com/office/drawing/2014/main" id="{48B698DB-7A2C-4FF7-B05D-6EF86C4E85CC}"/>
                </a:ext>
              </a:extLst>
            </p:cNvPr>
            <p:cNvSpPr/>
            <p:nvPr/>
          </p:nvSpPr>
          <p:spPr>
            <a:xfrm>
              <a:off x="1418757" y="2738255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FF42CA5F-9423-40A0-9D13-39EF17AF3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1105" y="2894642"/>
              <a:ext cx="1125791" cy="140956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8B7BC8C-C26A-42B9-9184-EA7B7725C2E5}"/>
              </a:ext>
            </a:extLst>
          </p:cNvPr>
          <p:cNvGrpSpPr/>
          <p:nvPr/>
        </p:nvGrpSpPr>
        <p:grpSpPr>
          <a:xfrm>
            <a:off x="9643159" y="2738255"/>
            <a:ext cx="1404046" cy="1584996"/>
            <a:chOff x="9676021" y="2731774"/>
            <a:chExt cx="1404046" cy="1584996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61523631-299D-46CE-85AA-370F0167EA3F}"/>
                </a:ext>
              </a:extLst>
            </p:cNvPr>
            <p:cNvSpPr/>
            <p:nvPr/>
          </p:nvSpPr>
          <p:spPr>
            <a:xfrm>
              <a:off x="9676021" y="2731774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ECCDF815-0EA6-4620-A116-B981895B9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7918" y="2878264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ACE087-D37F-4692-88C2-CE493C1A2AC9}"/>
              </a:ext>
            </a:extLst>
          </p:cNvPr>
          <p:cNvGrpSpPr/>
          <p:nvPr/>
        </p:nvGrpSpPr>
        <p:grpSpPr>
          <a:xfrm>
            <a:off x="3461203" y="2738255"/>
            <a:ext cx="1404046" cy="1584996"/>
            <a:chOff x="3461203" y="2738255"/>
            <a:chExt cx="1404046" cy="1584996"/>
          </a:xfrm>
        </p:grpSpPr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8CC5CCDC-50B6-4152-91D8-FCF5FB131336}"/>
                </a:ext>
              </a:extLst>
            </p:cNvPr>
            <p:cNvSpPr/>
            <p:nvPr/>
          </p:nvSpPr>
          <p:spPr>
            <a:xfrm>
              <a:off x="3461203" y="2738255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0DBBF81C-BD99-4008-B81A-FE0FEDAC9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7739" y="2881654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BB273A6-FBA4-4A7D-B837-96371737FD82}"/>
              </a:ext>
            </a:extLst>
          </p:cNvPr>
          <p:cNvGrpSpPr/>
          <p:nvPr/>
        </p:nvGrpSpPr>
        <p:grpSpPr>
          <a:xfrm>
            <a:off x="5556121" y="2735954"/>
            <a:ext cx="1404046" cy="1584996"/>
            <a:chOff x="5556121" y="2735954"/>
            <a:chExt cx="1404046" cy="1584996"/>
          </a:xfrm>
        </p:grpSpPr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1C4D64AD-A460-490C-9EBB-DE29EA251DF0}"/>
                </a:ext>
              </a:extLst>
            </p:cNvPr>
            <p:cNvSpPr/>
            <p:nvPr/>
          </p:nvSpPr>
          <p:spPr>
            <a:xfrm>
              <a:off x="5556121" y="2735954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C6112774-CED2-4962-8200-9FB2E9A97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5249" y="2881654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451B78D-6DED-43E3-88D3-42A5AF400583}"/>
              </a:ext>
            </a:extLst>
          </p:cNvPr>
          <p:cNvGrpSpPr/>
          <p:nvPr/>
        </p:nvGrpSpPr>
        <p:grpSpPr>
          <a:xfrm>
            <a:off x="7548241" y="2735955"/>
            <a:ext cx="1404046" cy="1584996"/>
            <a:chOff x="7548241" y="2735955"/>
            <a:chExt cx="1404046" cy="1584996"/>
          </a:xfrm>
        </p:grpSpPr>
        <p:sp>
          <p:nvSpPr>
            <p:cNvPr id="179" name="Rectangle: Rounded Corners 178">
              <a:extLst>
                <a:ext uri="{FF2B5EF4-FFF2-40B4-BE49-F238E27FC236}">
                  <a16:creationId xmlns:a16="http://schemas.microsoft.com/office/drawing/2014/main" id="{C1800E62-3048-4693-BCEB-EF70B37FE253}"/>
                </a:ext>
              </a:extLst>
            </p:cNvPr>
            <p:cNvSpPr/>
            <p:nvPr/>
          </p:nvSpPr>
          <p:spPr>
            <a:xfrm>
              <a:off x="7548241" y="2735955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8A86A4FB-C480-4324-AF8D-24439D820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241" y="2878264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19E45E2-577D-4447-86ED-37CB9F0D755D}"/>
              </a:ext>
            </a:extLst>
          </p:cNvPr>
          <p:cNvGrpSpPr/>
          <p:nvPr/>
        </p:nvGrpSpPr>
        <p:grpSpPr>
          <a:xfrm>
            <a:off x="2432941" y="4764907"/>
            <a:ext cx="1404046" cy="1584996"/>
            <a:chOff x="2460373" y="4594690"/>
            <a:chExt cx="1404046" cy="1584996"/>
          </a:xfrm>
        </p:grpSpPr>
        <p:sp>
          <p:nvSpPr>
            <p:cNvPr id="177" name="Rectangle: Rounded Corners 176">
              <a:extLst>
                <a:ext uri="{FF2B5EF4-FFF2-40B4-BE49-F238E27FC236}">
                  <a16:creationId xmlns:a16="http://schemas.microsoft.com/office/drawing/2014/main" id="{1D74ED56-1414-4AAF-87D2-F11480FF43B2}"/>
                </a:ext>
              </a:extLst>
            </p:cNvPr>
            <p:cNvSpPr/>
            <p:nvPr/>
          </p:nvSpPr>
          <p:spPr>
            <a:xfrm>
              <a:off x="2460373" y="4594690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AAC45E8E-BEDB-4855-955A-E657E8293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6897" y="4736813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162DFE5-5977-4B9F-A715-3B2ADFFA9F03}"/>
              </a:ext>
            </a:extLst>
          </p:cNvPr>
          <p:cNvGrpSpPr/>
          <p:nvPr/>
        </p:nvGrpSpPr>
        <p:grpSpPr>
          <a:xfrm>
            <a:off x="8503214" y="4748158"/>
            <a:ext cx="1404046" cy="1584996"/>
            <a:chOff x="8530646" y="4561377"/>
            <a:chExt cx="1404046" cy="1584996"/>
          </a:xfrm>
        </p:grpSpPr>
        <p:sp>
          <p:nvSpPr>
            <p:cNvPr id="175" name="Rectangle: Rounded Corners 174">
              <a:extLst>
                <a:ext uri="{FF2B5EF4-FFF2-40B4-BE49-F238E27FC236}">
                  <a16:creationId xmlns:a16="http://schemas.microsoft.com/office/drawing/2014/main" id="{E9BDADE7-7A40-45BC-A8A3-9E256710751E}"/>
                </a:ext>
              </a:extLst>
            </p:cNvPr>
            <p:cNvSpPr/>
            <p:nvPr/>
          </p:nvSpPr>
          <p:spPr>
            <a:xfrm>
              <a:off x="8530646" y="4561377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5415368E-21BC-4D55-9B04-3D07DE689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3701" y="4685058"/>
              <a:ext cx="1125791" cy="140955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9AFDD89-F2B9-4CE7-88BE-7DF89CCFD8A9}"/>
              </a:ext>
            </a:extLst>
          </p:cNvPr>
          <p:cNvGrpSpPr/>
          <p:nvPr/>
        </p:nvGrpSpPr>
        <p:grpSpPr>
          <a:xfrm>
            <a:off x="6509599" y="4715030"/>
            <a:ext cx="1404046" cy="1618124"/>
            <a:chOff x="6536066" y="4528250"/>
            <a:chExt cx="1404046" cy="1618124"/>
          </a:xfrm>
        </p:grpSpPr>
        <p:sp>
          <p:nvSpPr>
            <p:cNvPr id="174" name="Rectangle: Rounded Corners 173">
              <a:extLst>
                <a:ext uri="{FF2B5EF4-FFF2-40B4-BE49-F238E27FC236}">
                  <a16:creationId xmlns:a16="http://schemas.microsoft.com/office/drawing/2014/main" id="{DAE779C8-40A3-474E-B25A-AC3C41DB6E8C}"/>
                </a:ext>
              </a:extLst>
            </p:cNvPr>
            <p:cNvSpPr/>
            <p:nvPr/>
          </p:nvSpPr>
          <p:spPr>
            <a:xfrm>
              <a:off x="6536066" y="4561378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2E33A450-688B-49B0-BCBA-896396EDC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6066" y="4528250"/>
              <a:ext cx="1190567" cy="1597191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1CE00CB-35B6-46F1-859D-1D94C35DCC34}"/>
              </a:ext>
            </a:extLst>
          </p:cNvPr>
          <p:cNvGrpSpPr/>
          <p:nvPr/>
        </p:nvGrpSpPr>
        <p:grpSpPr>
          <a:xfrm>
            <a:off x="4515984" y="4764557"/>
            <a:ext cx="1404046" cy="1584996"/>
            <a:chOff x="4543416" y="4594340"/>
            <a:chExt cx="1404046" cy="1584996"/>
          </a:xfrm>
        </p:grpSpPr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CFFF9564-380E-4D70-8DF0-27344496088C}"/>
                </a:ext>
              </a:extLst>
            </p:cNvPr>
            <p:cNvSpPr/>
            <p:nvPr/>
          </p:nvSpPr>
          <p:spPr>
            <a:xfrm>
              <a:off x="4543416" y="4594340"/>
              <a:ext cx="1404046" cy="1584996"/>
            </a:xfrm>
            <a:prstGeom prst="roundRect">
              <a:avLst>
                <a:gd name="adj" fmla="val 21026"/>
              </a:avLst>
            </a:prstGeom>
            <a:solidFill>
              <a:srgbClr val="DBE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F9DF4A63-4641-4DAE-A7B9-41E9991DB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0573" y="4843568"/>
              <a:ext cx="1338007" cy="1291827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9125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E7F7105-2B69-4682-8906-9B65227B5891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>
              <a:alpha val="9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80A4A54-D1F5-4A64-A6B5-8797B635390A}"/>
              </a:ext>
            </a:extLst>
          </p:cNvPr>
          <p:cNvGrpSpPr/>
          <p:nvPr/>
        </p:nvGrpSpPr>
        <p:grpSpPr>
          <a:xfrm>
            <a:off x="2509614" y="57755"/>
            <a:ext cx="7172771" cy="1160795"/>
            <a:chOff x="2509614" y="57755"/>
            <a:chExt cx="7172771" cy="1160795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1FA6CB7-4B4A-446D-A579-337BDED3F438}"/>
                </a:ext>
              </a:extLst>
            </p:cNvPr>
            <p:cNvGrpSpPr/>
            <p:nvPr/>
          </p:nvGrpSpPr>
          <p:grpSpPr>
            <a:xfrm>
              <a:off x="2743976" y="252406"/>
              <a:ext cx="6938409" cy="872028"/>
              <a:chOff x="1427808" y="520866"/>
              <a:chExt cx="6819140" cy="872028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A8F78EF-826B-4EAC-B639-A1603CCDC702}"/>
                  </a:ext>
                </a:extLst>
              </p:cNvPr>
              <p:cNvSpPr/>
              <p:nvPr/>
            </p:nvSpPr>
            <p:spPr>
              <a:xfrm>
                <a:off x="1611229" y="520866"/>
                <a:ext cx="6635719" cy="87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DEC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CE7D3B3-55E9-47DE-A933-20153DA70D33}"/>
                  </a:ext>
                </a:extLst>
              </p:cNvPr>
              <p:cNvSpPr/>
              <p:nvPr/>
            </p:nvSpPr>
            <p:spPr>
              <a:xfrm>
                <a:off x="1427808" y="608334"/>
                <a:ext cx="6704045" cy="707886"/>
              </a:xfrm>
              <a:prstGeom prst="roundRect">
                <a:avLst>
                  <a:gd name="adj" fmla="val 50000"/>
                </a:avLst>
              </a:prstGeom>
              <a:solidFill>
                <a:srgbClr val="FFD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32C2F60-CED0-4450-86D2-A3E57FBA90AE}"/>
                  </a:ext>
                </a:extLst>
              </p:cNvPr>
              <p:cNvSpPr txBox="1"/>
              <p:nvPr/>
            </p:nvSpPr>
            <p:spPr>
              <a:xfrm>
                <a:off x="2327553" y="646671"/>
                <a:ext cx="57885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ตัวอย่างคำที่มีตัวสะกด</a:t>
                </a:r>
                <a:r>
                  <a:rPr lang="th-TH" sz="4000" b="1" dirty="0">
                    <a:solidFill>
                      <a:srgbClr val="FF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ไม่ตรง</a:t>
                </a:r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ตามมาตรา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9A9BEBC-7DE5-4AFC-9004-650D6055B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9614" y="57755"/>
              <a:ext cx="1149844" cy="116079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727934A-43C6-492C-9FDE-AF7559E30F2C}"/>
              </a:ext>
            </a:extLst>
          </p:cNvPr>
          <p:cNvGrpSpPr/>
          <p:nvPr/>
        </p:nvGrpSpPr>
        <p:grpSpPr>
          <a:xfrm>
            <a:off x="545804" y="1500669"/>
            <a:ext cx="5273749" cy="1433600"/>
            <a:chOff x="545804" y="1500669"/>
            <a:chExt cx="5273749" cy="143360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166C47FA-B038-4BD9-A2C6-260E4A7C22C4}"/>
                </a:ext>
              </a:extLst>
            </p:cNvPr>
            <p:cNvSpPr/>
            <p:nvPr/>
          </p:nvSpPr>
          <p:spPr>
            <a:xfrm>
              <a:off x="545804" y="1500669"/>
              <a:ext cx="5273749" cy="1433600"/>
            </a:xfrm>
            <a:prstGeom prst="round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9E42C8E-FCC3-4A7E-A418-7CF3B6184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66" y="1527251"/>
              <a:ext cx="1507134" cy="1380435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3D4053A1-6608-4448-9876-73E95562501B}"/>
              </a:ext>
            </a:extLst>
          </p:cNvPr>
          <p:cNvSpPr txBox="1"/>
          <p:nvPr/>
        </p:nvSpPr>
        <p:spPr>
          <a:xfrm>
            <a:off x="2311139" y="147095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กุญชร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6846469-365A-45FF-86B1-2F373E8BB8A4}"/>
              </a:ext>
            </a:extLst>
          </p:cNvPr>
          <p:cNvSpPr txBox="1"/>
          <p:nvPr/>
        </p:nvSpPr>
        <p:spPr>
          <a:xfrm>
            <a:off x="2311139" y="2278660"/>
            <a:ext cx="2751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กุน - ชอน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29E5A9-7EA9-4917-A8F1-33BA560FF6EB}"/>
              </a:ext>
            </a:extLst>
          </p:cNvPr>
          <p:cNvSpPr/>
          <p:nvPr/>
        </p:nvSpPr>
        <p:spPr>
          <a:xfrm>
            <a:off x="545804" y="3231629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0174CDEC-9B4C-492D-82D3-9FA82A6533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77" y="3501788"/>
            <a:ext cx="1108883" cy="1015663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A960CF6-9BEE-4D7D-8B96-75989123E42D}"/>
              </a:ext>
            </a:extLst>
          </p:cNvPr>
          <p:cNvSpPr txBox="1"/>
          <p:nvPr/>
        </p:nvSpPr>
        <p:spPr>
          <a:xfrm>
            <a:off x="2311139" y="320191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ฟุตบอล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E1B6BB-7FAC-4593-8098-AA5816D9E49F}"/>
              </a:ext>
            </a:extLst>
          </p:cNvPr>
          <p:cNvSpPr txBox="1"/>
          <p:nvPr/>
        </p:nvSpPr>
        <p:spPr>
          <a:xfrm>
            <a:off x="2311139" y="4009620"/>
            <a:ext cx="4890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</a:t>
            </a:r>
            <a:r>
              <a:rPr lang="th-TH" sz="4000" b="1">
                <a:latin typeface="TH Sarabun New" panose="020B0500040200020003" pitchFamily="34" charset="-34"/>
                <a:cs typeface="TH Sarabun New" panose="020B0500040200020003" pitchFamily="34" charset="-34"/>
              </a:rPr>
              <a:t>ว่า ฟุด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บอน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2084B41-AB87-458F-8B49-6998574980B1}"/>
              </a:ext>
            </a:extLst>
          </p:cNvPr>
          <p:cNvSpPr/>
          <p:nvPr/>
        </p:nvSpPr>
        <p:spPr>
          <a:xfrm>
            <a:off x="545804" y="4925553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382F43F2-0757-4528-8DEC-0D6EDE89AD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10" y="5116411"/>
            <a:ext cx="1507134" cy="1051883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A177555-C7EB-4A19-BE8F-162253374A55}"/>
              </a:ext>
            </a:extLst>
          </p:cNvPr>
          <p:cNvSpPr txBox="1"/>
          <p:nvPr/>
        </p:nvSpPr>
        <p:spPr>
          <a:xfrm>
            <a:off x="2311139" y="4895842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อูฐ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29C68A-9066-447E-9B2D-06B835BBA69B}"/>
              </a:ext>
            </a:extLst>
          </p:cNvPr>
          <p:cNvSpPr txBox="1"/>
          <p:nvPr/>
        </p:nvSpPr>
        <p:spPr>
          <a:xfrm>
            <a:off x="2374446" y="5703544"/>
            <a:ext cx="4890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อูด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A60F6A7B-F355-47BF-863F-8D1809EE07DA}"/>
              </a:ext>
            </a:extLst>
          </p:cNvPr>
          <p:cNvSpPr/>
          <p:nvPr/>
        </p:nvSpPr>
        <p:spPr>
          <a:xfrm>
            <a:off x="6133632" y="1500669"/>
            <a:ext cx="5273749" cy="14336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FBF13B4-E9E2-4250-B569-930C044942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210" y="1687060"/>
            <a:ext cx="1289260" cy="1132649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1359452-C10C-4933-899A-A9ADCD1EE046}"/>
              </a:ext>
            </a:extLst>
          </p:cNvPr>
          <p:cNvSpPr txBox="1"/>
          <p:nvPr/>
        </p:nvSpPr>
        <p:spPr>
          <a:xfrm>
            <a:off x="7898967" y="147095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รูปภาพ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E4E0503-AF21-43E3-8067-3B89A329E116}"/>
              </a:ext>
            </a:extLst>
          </p:cNvPr>
          <p:cNvSpPr txBox="1"/>
          <p:nvPr/>
        </p:nvSpPr>
        <p:spPr>
          <a:xfrm>
            <a:off x="7898967" y="2278660"/>
            <a:ext cx="30057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รูบ - พาบ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BEC7D7C4-E0B3-4788-B4E0-8D68A1524C0A}"/>
              </a:ext>
            </a:extLst>
          </p:cNvPr>
          <p:cNvSpPr/>
          <p:nvPr/>
        </p:nvSpPr>
        <p:spPr>
          <a:xfrm>
            <a:off x="6133632" y="3231629"/>
            <a:ext cx="5273749" cy="1433600"/>
          </a:xfrm>
          <a:prstGeom prst="roundRect">
            <a:avLst/>
          </a:prstGeom>
          <a:solidFill>
            <a:srgbClr val="F2F2F2"/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3516C8C9-182F-4B92-97AB-C716009F08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478" y="3429000"/>
            <a:ext cx="1197423" cy="1072983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D4B3A6C2-1CDA-47C2-A4AE-EF20297327FB}"/>
              </a:ext>
            </a:extLst>
          </p:cNvPr>
          <p:cNvSpPr txBox="1"/>
          <p:nvPr/>
        </p:nvSpPr>
        <p:spPr>
          <a:xfrm>
            <a:off x="7898967" y="320191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เมฆ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534B4F1-F75A-4298-B664-6A774A6E1BE8}"/>
              </a:ext>
            </a:extLst>
          </p:cNvPr>
          <p:cNvSpPr txBox="1"/>
          <p:nvPr/>
        </p:nvSpPr>
        <p:spPr>
          <a:xfrm>
            <a:off x="7898967" y="4009620"/>
            <a:ext cx="4890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เมก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AA961E01-A55B-4E9D-928D-4865E2442A8F}"/>
              </a:ext>
            </a:extLst>
          </p:cNvPr>
          <p:cNvSpPr/>
          <p:nvPr/>
        </p:nvSpPr>
        <p:spPr>
          <a:xfrm>
            <a:off x="6133632" y="4925553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F8BF3BB5-7302-473A-8611-64ECF0227C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512" y="5001155"/>
            <a:ext cx="1098851" cy="1300224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29D0DFF6-89C1-4E24-AE68-4C9A6FF4E373}"/>
              </a:ext>
            </a:extLst>
          </p:cNvPr>
          <p:cNvSpPr txBox="1"/>
          <p:nvPr/>
        </p:nvSpPr>
        <p:spPr>
          <a:xfrm>
            <a:off x="7898967" y="4895842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พยาบาล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16A3162-01D3-404F-9674-6AEE0FD436E2}"/>
              </a:ext>
            </a:extLst>
          </p:cNvPr>
          <p:cNvSpPr txBox="1"/>
          <p:nvPr/>
        </p:nvSpPr>
        <p:spPr>
          <a:xfrm>
            <a:off x="7898967" y="5703544"/>
            <a:ext cx="4890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พะ - ยา - บาน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9CF2225-5C1F-40E3-A043-5E0A189DA408}"/>
              </a:ext>
            </a:extLst>
          </p:cNvPr>
          <p:cNvSpPr txBox="1"/>
          <p:nvPr/>
        </p:nvSpPr>
        <p:spPr>
          <a:xfrm>
            <a:off x="2608528" y="1470957"/>
            <a:ext cx="775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E4D2750-E6C4-4CA7-8963-173980FCD023}"/>
              </a:ext>
            </a:extLst>
          </p:cNvPr>
          <p:cNvSpPr txBox="1"/>
          <p:nvPr/>
        </p:nvSpPr>
        <p:spPr>
          <a:xfrm>
            <a:off x="3356172" y="1470356"/>
            <a:ext cx="7756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DB0FCD-7DDA-4A62-A1A4-B9D987EC2DC8}"/>
              </a:ext>
            </a:extLst>
          </p:cNvPr>
          <p:cNvSpPr txBox="1"/>
          <p:nvPr/>
        </p:nvSpPr>
        <p:spPr>
          <a:xfrm>
            <a:off x="8148762" y="1469800"/>
            <a:ext cx="6490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854007A-710F-4A31-8D25-C3260F7DA40F}"/>
              </a:ext>
            </a:extLst>
          </p:cNvPr>
          <p:cNvSpPr txBox="1"/>
          <p:nvPr/>
        </p:nvSpPr>
        <p:spPr>
          <a:xfrm>
            <a:off x="9067388" y="1469223"/>
            <a:ext cx="984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194F005-51F0-4735-ACF4-88A12399C25D}"/>
              </a:ext>
            </a:extLst>
          </p:cNvPr>
          <p:cNvSpPr txBox="1"/>
          <p:nvPr/>
        </p:nvSpPr>
        <p:spPr>
          <a:xfrm>
            <a:off x="2677589" y="3199790"/>
            <a:ext cx="602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E985C31-C8D7-4BAC-853B-43E7CACF08B5}"/>
              </a:ext>
            </a:extLst>
          </p:cNvPr>
          <p:cNvSpPr txBox="1"/>
          <p:nvPr/>
        </p:nvSpPr>
        <p:spPr>
          <a:xfrm>
            <a:off x="3625930" y="3199790"/>
            <a:ext cx="8863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1483B43-3C23-4A19-9305-DFABCE55AB61}"/>
              </a:ext>
            </a:extLst>
          </p:cNvPr>
          <p:cNvSpPr txBox="1"/>
          <p:nvPr/>
        </p:nvSpPr>
        <p:spPr>
          <a:xfrm>
            <a:off x="8378083" y="3199789"/>
            <a:ext cx="727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ฆ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62ADF82-6545-4CE8-A0B2-4DFF7F94549F}"/>
              </a:ext>
            </a:extLst>
          </p:cNvPr>
          <p:cNvSpPr txBox="1"/>
          <p:nvPr/>
        </p:nvSpPr>
        <p:spPr>
          <a:xfrm>
            <a:off x="2612415" y="4895842"/>
            <a:ext cx="633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ฐ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42554C0-78A3-4854-8D24-508002407121}"/>
              </a:ext>
            </a:extLst>
          </p:cNvPr>
          <p:cNvSpPr txBox="1"/>
          <p:nvPr/>
        </p:nvSpPr>
        <p:spPr>
          <a:xfrm>
            <a:off x="9410365" y="4894868"/>
            <a:ext cx="727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037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 animBg="1"/>
      <p:bldP spid="51" grpId="0"/>
      <p:bldP spid="52" grpId="0"/>
      <p:bldP spid="54" grpId="0" animBg="1"/>
      <p:bldP spid="56" grpId="0"/>
      <p:bldP spid="57" grpId="0"/>
      <p:bldP spid="59" grpId="0" animBg="1"/>
      <p:bldP spid="61" grpId="0"/>
      <p:bldP spid="62" grpId="0"/>
      <p:bldP spid="64" grpId="0" animBg="1"/>
      <p:bldP spid="66" grpId="0"/>
      <p:bldP spid="67" grpId="0"/>
      <p:bldP spid="69" grpId="0" animBg="1"/>
      <p:bldP spid="71" grpId="0"/>
      <p:bldP spid="72" grpId="0"/>
      <p:bldP spid="5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E7F7105-2B69-4682-8906-9B65227B5891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>
              <a:alpha val="9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21FA6CB7-4B4A-446D-A579-337BDED3F438}"/>
              </a:ext>
            </a:extLst>
          </p:cNvPr>
          <p:cNvGrpSpPr/>
          <p:nvPr/>
        </p:nvGrpSpPr>
        <p:grpSpPr>
          <a:xfrm>
            <a:off x="2743976" y="252406"/>
            <a:ext cx="6938409" cy="872028"/>
            <a:chOff x="1427808" y="520866"/>
            <a:chExt cx="6819140" cy="87202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4A8F78EF-826B-4EAC-B639-A1603CCDC702}"/>
                </a:ext>
              </a:extLst>
            </p:cNvPr>
            <p:cNvSpPr/>
            <p:nvPr/>
          </p:nvSpPr>
          <p:spPr>
            <a:xfrm>
              <a:off x="1611229" y="520866"/>
              <a:ext cx="6635719" cy="87202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FDEC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5CE7D3B3-55E9-47DE-A933-20153DA70D33}"/>
                </a:ext>
              </a:extLst>
            </p:cNvPr>
            <p:cNvSpPr/>
            <p:nvPr/>
          </p:nvSpPr>
          <p:spPr>
            <a:xfrm>
              <a:off x="1427808" y="608334"/>
              <a:ext cx="6704045" cy="707886"/>
            </a:xfrm>
            <a:prstGeom prst="roundRect">
              <a:avLst>
                <a:gd name="adj" fmla="val 50000"/>
              </a:avLst>
            </a:prstGeom>
            <a:solidFill>
              <a:srgbClr val="FFDE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32C2F60-CED0-4450-86D2-A3E57FBA90AE}"/>
                </a:ext>
              </a:extLst>
            </p:cNvPr>
            <p:cNvSpPr txBox="1"/>
            <p:nvPr/>
          </p:nvSpPr>
          <p:spPr>
            <a:xfrm>
              <a:off x="2327553" y="646671"/>
              <a:ext cx="57885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ตัวอย่างคำที่มีตัวสะกด</a:t>
              </a:r>
              <a:r>
                <a:rPr lang="th-TH" sz="4000" b="1" dirty="0">
                  <a:solidFill>
                    <a:srgbClr val="FF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ไม่ตรง</a:t>
              </a: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ตามมาตรา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E9A9BEBC-7DE5-4AFC-9004-650D6055B1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614" y="57755"/>
            <a:ext cx="1149844" cy="1160795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66C47FA-B038-4BD9-A2C6-260E4A7C22C4}"/>
              </a:ext>
            </a:extLst>
          </p:cNvPr>
          <p:cNvSpPr/>
          <p:nvPr/>
        </p:nvSpPr>
        <p:spPr>
          <a:xfrm>
            <a:off x="545804" y="1500669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E42C8E-FCC3-4A7E-A418-7CF3B61840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6" y="1610816"/>
            <a:ext cx="1507134" cy="121330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D4053A1-6608-4448-9876-73E95562501B}"/>
              </a:ext>
            </a:extLst>
          </p:cNvPr>
          <p:cNvSpPr txBox="1"/>
          <p:nvPr/>
        </p:nvSpPr>
        <p:spPr>
          <a:xfrm>
            <a:off x="2311139" y="147095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ทัพพี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6846469-365A-45FF-86B1-2F373E8BB8A4}"/>
              </a:ext>
            </a:extLst>
          </p:cNvPr>
          <p:cNvSpPr txBox="1"/>
          <p:nvPr/>
        </p:nvSpPr>
        <p:spPr>
          <a:xfrm>
            <a:off x="2311139" y="2278660"/>
            <a:ext cx="2535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ทับ - พี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929E5A9-7EA9-4917-A8F1-33BA560FF6EB}"/>
              </a:ext>
            </a:extLst>
          </p:cNvPr>
          <p:cNvSpPr/>
          <p:nvPr/>
        </p:nvSpPr>
        <p:spPr>
          <a:xfrm>
            <a:off x="545804" y="3231629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0174CDEC-9B4C-492D-82D3-9FA82A6533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6" y="3314043"/>
            <a:ext cx="1507134" cy="1384001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AA960CF6-9BEE-4D7D-8B96-75989123E42D}"/>
              </a:ext>
            </a:extLst>
          </p:cNvPr>
          <p:cNvSpPr txBox="1"/>
          <p:nvPr/>
        </p:nvSpPr>
        <p:spPr>
          <a:xfrm>
            <a:off x="2311139" y="320191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กราฟ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E1B6BB-7FAC-4593-8098-AA5816D9E49F}"/>
              </a:ext>
            </a:extLst>
          </p:cNvPr>
          <p:cNvSpPr txBox="1"/>
          <p:nvPr/>
        </p:nvSpPr>
        <p:spPr>
          <a:xfrm>
            <a:off x="2311139" y="4009620"/>
            <a:ext cx="4890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กร๊าบ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2084B41-AB87-458F-8B49-6998574980B1}"/>
              </a:ext>
            </a:extLst>
          </p:cNvPr>
          <p:cNvSpPr/>
          <p:nvPr/>
        </p:nvSpPr>
        <p:spPr>
          <a:xfrm>
            <a:off x="545804" y="4925553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382F43F2-0757-4528-8DEC-0D6EDE89AD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46" y="5114618"/>
            <a:ext cx="1582832" cy="127424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1A177555-C7EB-4A19-BE8F-162253374A55}"/>
              </a:ext>
            </a:extLst>
          </p:cNvPr>
          <p:cNvSpPr txBox="1"/>
          <p:nvPr/>
        </p:nvSpPr>
        <p:spPr>
          <a:xfrm>
            <a:off x="2311139" y="4895842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รถไฟ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29C68A-9066-447E-9B2D-06B835BBA69B}"/>
              </a:ext>
            </a:extLst>
          </p:cNvPr>
          <p:cNvSpPr txBox="1"/>
          <p:nvPr/>
        </p:nvSpPr>
        <p:spPr>
          <a:xfrm>
            <a:off x="2311139" y="5703544"/>
            <a:ext cx="2708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รด - ไฟ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A60F6A7B-F355-47BF-863F-8D1809EE07DA}"/>
              </a:ext>
            </a:extLst>
          </p:cNvPr>
          <p:cNvSpPr/>
          <p:nvPr/>
        </p:nvSpPr>
        <p:spPr>
          <a:xfrm>
            <a:off x="6133632" y="1500669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FBF13B4-E9E2-4250-B569-930C044942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495" y="1825752"/>
            <a:ext cx="1570018" cy="799592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1359452-C10C-4933-899A-A9ADCD1EE046}"/>
              </a:ext>
            </a:extLst>
          </p:cNvPr>
          <p:cNvSpPr txBox="1"/>
          <p:nvPr/>
        </p:nvSpPr>
        <p:spPr>
          <a:xfrm>
            <a:off x="7898967" y="147095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คูณหาร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E4E0503-AF21-43E3-8067-3B89A329E116}"/>
              </a:ext>
            </a:extLst>
          </p:cNvPr>
          <p:cNvSpPr txBox="1"/>
          <p:nvPr/>
        </p:nvSpPr>
        <p:spPr>
          <a:xfrm>
            <a:off x="7898967" y="2278660"/>
            <a:ext cx="2924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คูน - หาน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BEC7D7C4-E0B3-4788-B4E0-8D68A1524C0A}"/>
              </a:ext>
            </a:extLst>
          </p:cNvPr>
          <p:cNvSpPr/>
          <p:nvPr/>
        </p:nvSpPr>
        <p:spPr>
          <a:xfrm>
            <a:off x="6133632" y="3231629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3516C8C9-182F-4B92-97AB-C716009F08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357" y="3346586"/>
            <a:ext cx="1407043" cy="1212627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D4B3A6C2-1CDA-47C2-A4AE-EF20297327FB}"/>
              </a:ext>
            </a:extLst>
          </p:cNvPr>
          <p:cNvSpPr txBox="1"/>
          <p:nvPr/>
        </p:nvSpPr>
        <p:spPr>
          <a:xfrm>
            <a:off x="7898967" y="3201918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วาฬ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534B4F1-F75A-4298-B664-6A774A6E1BE8}"/>
              </a:ext>
            </a:extLst>
          </p:cNvPr>
          <p:cNvSpPr txBox="1"/>
          <p:nvPr/>
        </p:nvSpPr>
        <p:spPr>
          <a:xfrm>
            <a:off x="7898967" y="4009620"/>
            <a:ext cx="2287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วาน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AA961E01-A55B-4E9D-928D-4865E2442A8F}"/>
              </a:ext>
            </a:extLst>
          </p:cNvPr>
          <p:cNvSpPr/>
          <p:nvPr/>
        </p:nvSpPr>
        <p:spPr>
          <a:xfrm>
            <a:off x="6133632" y="4925553"/>
            <a:ext cx="5273749" cy="14336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F8BF3BB5-7302-473A-8611-64ECF0227C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96" y="4948029"/>
            <a:ext cx="1370417" cy="1381323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29D0DFF6-89C1-4E24-AE68-4C9A6FF4E373}"/>
              </a:ext>
            </a:extLst>
          </p:cNvPr>
          <p:cNvSpPr txBox="1"/>
          <p:nvPr/>
        </p:nvSpPr>
        <p:spPr>
          <a:xfrm>
            <a:off x="7898967" y="4895842"/>
            <a:ext cx="3005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วิหค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16A3162-01D3-404F-9674-6AEE0FD436E2}"/>
              </a:ext>
            </a:extLst>
          </p:cNvPr>
          <p:cNvSpPr txBox="1"/>
          <p:nvPr/>
        </p:nvSpPr>
        <p:spPr>
          <a:xfrm>
            <a:off x="7898967" y="5703544"/>
            <a:ext cx="24938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อ่านว่า วิ - หก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A5311C-D84A-446F-854D-93330D08CE89}"/>
              </a:ext>
            </a:extLst>
          </p:cNvPr>
          <p:cNvSpPr txBox="1"/>
          <p:nvPr/>
        </p:nvSpPr>
        <p:spPr>
          <a:xfrm>
            <a:off x="2647746" y="1471946"/>
            <a:ext cx="652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endParaRPr lang="en-US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763B9D8-6137-4CAF-91E1-771E3107D002}"/>
              </a:ext>
            </a:extLst>
          </p:cNvPr>
          <p:cNvSpPr txBox="1"/>
          <p:nvPr/>
        </p:nvSpPr>
        <p:spPr>
          <a:xfrm>
            <a:off x="8209884" y="1474569"/>
            <a:ext cx="762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ณ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C108C6-BE38-4532-A053-6814E8C02E62}"/>
              </a:ext>
            </a:extLst>
          </p:cNvPr>
          <p:cNvSpPr txBox="1"/>
          <p:nvPr/>
        </p:nvSpPr>
        <p:spPr>
          <a:xfrm>
            <a:off x="9232234" y="1472207"/>
            <a:ext cx="61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3344753-FD1D-4969-9515-0FEAD3616284}"/>
              </a:ext>
            </a:extLst>
          </p:cNvPr>
          <p:cNvSpPr txBox="1"/>
          <p:nvPr/>
        </p:nvSpPr>
        <p:spPr>
          <a:xfrm>
            <a:off x="3119090" y="3201117"/>
            <a:ext cx="705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ฟ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FDB4D22-A64B-4A5A-ACFA-21E3B29A0829}"/>
              </a:ext>
            </a:extLst>
          </p:cNvPr>
          <p:cNvSpPr txBox="1"/>
          <p:nvPr/>
        </p:nvSpPr>
        <p:spPr>
          <a:xfrm>
            <a:off x="8446578" y="3201270"/>
            <a:ext cx="6836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ฬ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7EB3298-853A-4ED9-8A4B-767EF8BAFD59}"/>
              </a:ext>
            </a:extLst>
          </p:cNvPr>
          <p:cNvSpPr txBox="1"/>
          <p:nvPr/>
        </p:nvSpPr>
        <p:spPr>
          <a:xfrm>
            <a:off x="2562663" y="4895041"/>
            <a:ext cx="5564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5747DAB-F568-47E2-9661-C6FF926AD4DD}"/>
              </a:ext>
            </a:extLst>
          </p:cNvPr>
          <p:cNvSpPr txBox="1"/>
          <p:nvPr/>
        </p:nvSpPr>
        <p:spPr>
          <a:xfrm>
            <a:off x="8524930" y="4895041"/>
            <a:ext cx="631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6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en-US" sz="60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043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/>
      <p:bldP spid="40" grpId="0"/>
      <p:bldP spid="43" grpId="0" animBg="1"/>
      <p:bldP spid="51" grpId="0"/>
      <p:bldP spid="52" grpId="0"/>
      <p:bldP spid="54" grpId="0" animBg="1"/>
      <p:bldP spid="56" grpId="0"/>
      <p:bldP spid="57" grpId="0"/>
      <p:bldP spid="59" grpId="0" animBg="1"/>
      <p:bldP spid="61" grpId="0"/>
      <p:bldP spid="62" grpId="0"/>
      <p:bldP spid="64" grpId="0" animBg="1"/>
      <p:bldP spid="66" grpId="0"/>
      <p:bldP spid="67" grpId="0"/>
      <p:bldP spid="69" grpId="0" animBg="1"/>
      <p:bldP spid="71" grpId="0"/>
      <p:bldP spid="72" grpId="0"/>
      <p:bldP spid="41" grpId="0"/>
      <p:bldP spid="50" grpId="0"/>
      <p:bldP spid="73" grpId="0"/>
      <p:bldP spid="74" grpId="0"/>
      <p:bldP spid="75" grpId="0"/>
      <p:bldP spid="76" grpId="0"/>
      <p:bldP spid="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F772DFD0-A0C8-4DE0-B5F2-5DFB31A6C4CE}"/>
              </a:ext>
            </a:extLst>
          </p:cNvPr>
          <p:cNvGrpSpPr/>
          <p:nvPr/>
        </p:nvGrpSpPr>
        <p:grpSpPr>
          <a:xfrm>
            <a:off x="7369114" y="5570796"/>
            <a:ext cx="5392043" cy="574792"/>
            <a:chOff x="7369114" y="5551746"/>
            <a:chExt cx="5392043" cy="57479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5B51259D-9DF0-4169-A143-718F33FF0133}"/>
                </a:ext>
              </a:extLst>
            </p:cNvPr>
            <p:cNvSpPr/>
            <p:nvPr/>
          </p:nvSpPr>
          <p:spPr>
            <a:xfrm>
              <a:off x="8123818" y="5551746"/>
              <a:ext cx="3877490" cy="513251"/>
            </a:xfrm>
            <a:prstGeom prst="roundRect">
              <a:avLst>
                <a:gd name="adj" fmla="val 385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611C0E54-5814-4E3F-815E-7171609C3368}"/>
                </a:ext>
              </a:extLst>
            </p:cNvPr>
            <p:cNvSpPr/>
            <p:nvPr/>
          </p:nvSpPr>
          <p:spPr>
            <a:xfrm>
              <a:off x="7369114" y="5577894"/>
              <a:ext cx="5392043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0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วอ - แอ - นอ - แวน - ไม้เอก - แว่น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76D83B9-E90C-4F38-844B-730BEFBC4536}"/>
              </a:ext>
            </a:extLst>
          </p:cNvPr>
          <p:cNvGrpSpPr/>
          <p:nvPr/>
        </p:nvGrpSpPr>
        <p:grpSpPr>
          <a:xfrm>
            <a:off x="4159295" y="5577894"/>
            <a:ext cx="3868468" cy="573634"/>
            <a:chOff x="4018521" y="5577894"/>
            <a:chExt cx="3868468" cy="573634"/>
          </a:xfrm>
        </p:grpSpPr>
        <p:sp>
          <p:nvSpPr>
            <p:cNvPr id="177" name="Rectangle: Rounded Corners 176">
              <a:extLst>
                <a:ext uri="{FF2B5EF4-FFF2-40B4-BE49-F238E27FC236}">
                  <a16:creationId xmlns:a16="http://schemas.microsoft.com/office/drawing/2014/main" id="{B7613130-6F1B-4E33-B5AD-54A34F903322}"/>
                </a:ext>
              </a:extLst>
            </p:cNvPr>
            <p:cNvSpPr/>
            <p:nvPr/>
          </p:nvSpPr>
          <p:spPr>
            <a:xfrm>
              <a:off x="4018521" y="5577894"/>
              <a:ext cx="3868468" cy="496943"/>
            </a:xfrm>
            <a:prstGeom prst="roundRect">
              <a:avLst>
                <a:gd name="adj" fmla="val 385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62E27506-C66B-4767-AC5E-5C7FD64B30B5}"/>
                </a:ext>
              </a:extLst>
            </p:cNvPr>
            <p:cNvSpPr/>
            <p:nvPr/>
          </p:nvSpPr>
          <p:spPr>
            <a:xfrm>
              <a:off x="4337244" y="5602884"/>
              <a:ext cx="3313120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ปอ - เอะ - ดอ - เป็ด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7A13A4B-2B61-40EB-896B-F3B429547541}"/>
              </a:ext>
            </a:extLst>
          </p:cNvPr>
          <p:cNvGrpSpPr/>
          <p:nvPr/>
        </p:nvGrpSpPr>
        <p:grpSpPr>
          <a:xfrm>
            <a:off x="-665194" y="5596582"/>
            <a:ext cx="5392043" cy="573634"/>
            <a:chOff x="-1194620" y="7043191"/>
            <a:chExt cx="5392043" cy="573634"/>
          </a:xfrm>
        </p:grpSpPr>
        <p:sp>
          <p:nvSpPr>
            <p:cNvPr id="190" name="Rectangle: Rounded Corners 189">
              <a:extLst>
                <a:ext uri="{FF2B5EF4-FFF2-40B4-BE49-F238E27FC236}">
                  <a16:creationId xmlns:a16="http://schemas.microsoft.com/office/drawing/2014/main" id="{9BF96693-07FB-47E7-86DB-1A2AAFC67EB2}"/>
                </a:ext>
              </a:extLst>
            </p:cNvPr>
            <p:cNvSpPr/>
            <p:nvPr/>
          </p:nvSpPr>
          <p:spPr>
            <a:xfrm>
              <a:off x="-432832" y="7043191"/>
              <a:ext cx="3868468" cy="496943"/>
            </a:xfrm>
            <a:prstGeom prst="roundRect">
              <a:avLst>
                <a:gd name="adj" fmla="val 385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0E2EEA28-9451-42BC-AEF8-8A4B7AE048B7}"/>
                </a:ext>
              </a:extLst>
            </p:cNvPr>
            <p:cNvSpPr/>
            <p:nvPr/>
          </p:nvSpPr>
          <p:spPr>
            <a:xfrm>
              <a:off x="-1194620" y="7068181"/>
              <a:ext cx="5392043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ซอ - โอ - โซ - ไม้เอก - โซ่</a:t>
              </a: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D6BFF7FB-FE19-4EB8-94E3-086A6F02ADA0}"/>
              </a:ext>
            </a:extLst>
          </p:cNvPr>
          <p:cNvGrpSpPr/>
          <p:nvPr/>
        </p:nvGrpSpPr>
        <p:grpSpPr>
          <a:xfrm>
            <a:off x="7369114" y="3051025"/>
            <a:ext cx="5392043" cy="586626"/>
            <a:chOff x="7369114" y="5539912"/>
            <a:chExt cx="5392043" cy="586626"/>
          </a:xfrm>
        </p:grpSpPr>
        <p:sp>
          <p:nvSpPr>
            <p:cNvPr id="205" name="Rectangle: Rounded Corners 204">
              <a:extLst>
                <a:ext uri="{FF2B5EF4-FFF2-40B4-BE49-F238E27FC236}">
                  <a16:creationId xmlns:a16="http://schemas.microsoft.com/office/drawing/2014/main" id="{1F33CFFC-67AC-40D9-ADA8-D4F34CF6F21F}"/>
                </a:ext>
              </a:extLst>
            </p:cNvPr>
            <p:cNvSpPr/>
            <p:nvPr/>
          </p:nvSpPr>
          <p:spPr>
            <a:xfrm>
              <a:off x="8114514" y="5539912"/>
              <a:ext cx="3886794" cy="508777"/>
            </a:xfrm>
            <a:prstGeom prst="roundRect">
              <a:avLst>
                <a:gd name="adj" fmla="val 385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3EFA0AB1-8350-4B81-8322-E2E9FA0E4CB7}"/>
                </a:ext>
              </a:extLst>
            </p:cNvPr>
            <p:cNvSpPr/>
            <p:nvPr/>
          </p:nvSpPr>
          <p:spPr>
            <a:xfrm>
              <a:off x="7369114" y="5577894"/>
              <a:ext cx="5392043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dirty="0" err="1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ลอ</a:t>
              </a:r>
              <a:r>
                <a:rPr lang="th-TH" sz="32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- โอ - กอ - โลก</a:t>
              </a:r>
            </a:p>
          </p:txBody>
        </p:sp>
      </p:grp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1D0A9516-DA03-45F1-A178-31E7427E3EBB}"/>
              </a:ext>
            </a:extLst>
          </p:cNvPr>
          <p:cNvGrpSpPr/>
          <p:nvPr/>
        </p:nvGrpSpPr>
        <p:grpSpPr>
          <a:xfrm>
            <a:off x="3383429" y="3062859"/>
            <a:ext cx="5392043" cy="574792"/>
            <a:chOff x="7369114" y="5551746"/>
            <a:chExt cx="5392043" cy="574792"/>
          </a:xfrm>
        </p:grpSpPr>
        <p:sp>
          <p:nvSpPr>
            <p:cNvPr id="217" name="Rectangle: Rounded Corners 216">
              <a:extLst>
                <a:ext uri="{FF2B5EF4-FFF2-40B4-BE49-F238E27FC236}">
                  <a16:creationId xmlns:a16="http://schemas.microsoft.com/office/drawing/2014/main" id="{85083CF0-8D3E-4F4F-A306-DC0CE8B6A635}"/>
                </a:ext>
              </a:extLst>
            </p:cNvPr>
            <p:cNvSpPr/>
            <p:nvPr/>
          </p:nvSpPr>
          <p:spPr>
            <a:xfrm>
              <a:off x="8120271" y="5551746"/>
              <a:ext cx="3881037" cy="496943"/>
            </a:xfrm>
            <a:prstGeom prst="roundRect">
              <a:avLst>
                <a:gd name="adj" fmla="val 385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0F3D2FC2-A087-457A-885A-F593E91FA1AE}"/>
                </a:ext>
              </a:extLst>
            </p:cNvPr>
            <p:cNvSpPr/>
            <p:nvPr/>
          </p:nvSpPr>
          <p:spPr>
            <a:xfrm>
              <a:off x="7369114" y="5577894"/>
              <a:ext cx="5392043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 - เอ</a:t>
              </a:r>
              <a:r>
                <a:rPr lang="th-TH" sz="3200" dirty="0" err="1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ือ</a:t>
              </a:r>
              <a:r>
                <a:rPr lang="th-TH" sz="32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- เรือ</a:t>
              </a:r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F635AC7F-B9E6-44AD-A221-F3C87BF74F09}"/>
              </a:ext>
            </a:extLst>
          </p:cNvPr>
          <p:cNvGrpSpPr/>
          <p:nvPr/>
        </p:nvGrpSpPr>
        <p:grpSpPr>
          <a:xfrm>
            <a:off x="-705410" y="3034143"/>
            <a:ext cx="5392043" cy="548644"/>
            <a:chOff x="7286564" y="5523030"/>
            <a:chExt cx="5392043" cy="548644"/>
          </a:xfrm>
        </p:grpSpPr>
        <p:sp>
          <p:nvSpPr>
            <p:cNvPr id="229" name="Rectangle: Rounded Corners 228">
              <a:extLst>
                <a:ext uri="{FF2B5EF4-FFF2-40B4-BE49-F238E27FC236}">
                  <a16:creationId xmlns:a16="http://schemas.microsoft.com/office/drawing/2014/main" id="{816FDDFC-F072-445D-A72E-737F4FD9A138}"/>
                </a:ext>
              </a:extLst>
            </p:cNvPr>
            <p:cNvSpPr/>
            <p:nvPr/>
          </p:nvSpPr>
          <p:spPr>
            <a:xfrm>
              <a:off x="8127932" y="5551746"/>
              <a:ext cx="3873376" cy="496943"/>
            </a:xfrm>
            <a:prstGeom prst="roundRect">
              <a:avLst>
                <a:gd name="adj" fmla="val 385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587D452C-D78C-4F8B-95B3-9BE0F7DBEB54}"/>
                </a:ext>
              </a:extLst>
            </p:cNvPr>
            <p:cNvSpPr/>
            <p:nvPr/>
          </p:nvSpPr>
          <p:spPr>
            <a:xfrm>
              <a:off x="7286564" y="5523030"/>
              <a:ext cx="5392043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dirty="0">
                  <a:solidFill>
                    <a:srgbClr val="D4145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ปอ - อู - ปู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9F6196C-F547-4848-9E1D-11BB63224E37}"/>
              </a:ext>
            </a:extLst>
          </p:cNvPr>
          <p:cNvGrpSpPr/>
          <p:nvPr/>
        </p:nvGrpSpPr>
        <p:grpSpPr>
          <a:xfrm>
            <a:off x="8123818" y="5568224"/>
            <a:ext cx="3868468" cy="548644"/>
            <a:chOff x="8130901" y="5559045"/>
            <a:chExt cx="3868468" cy="548644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BF5C4B64-1F31-4897-AF8C-A024F2A6FB34}"/>
                </a:ext>
              </a:extLst>
            </p:cNvPr>
            <p:cNvSpPr/>
            <p:nvPr/>
          </p:nvSpPr>
          <p:spPr>
            <a:xfrm>
              <a:off x="8130901" y="5561003"/>
              <a:ext cx="3868468" cy="507889"/>
            </a:xfrm>
            <a:prstGeom prst="roundRect">
              <a:avLst>
                <a:gd name="adj" fmla="val 38500"/>
              </a:avLst>
            </a:prstGeom>
            <a:solidFill>
              <a:srgbClr val="D41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DCB0B1C-9EED-4396-BDB0-DDB7B8E4B02B}"/>
                </a:ext>
              </a:extLst>
            </p:cNvPr>
            <p:cNvSpPr/>
            <p:nvPr/>
          </p:nvSpPr>
          <p:spPr>
            <a:xfrm>
              <a:off x="9187967" y="5559045"/>
              <a:ext cx="1618848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</a:t>
              </a: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58CAF52B-0511-4494-BBBB-4B34C85CBE98}"/>
              </a:ext>
            </a:extLst>
          </p:cNvPr>
          <p:cNvGrpSpPr/>
          <p:nvPr/>
        </p:nvGrpSpPr>
        <p:grpSpPr>
          <a:xfrm>
            <a:off x="4161119" y="5577499"/>
            <a:ext cx="3868468" cy="550002"/>
            <a:chOff x="8130901" y="5557687"/>
            <a:chExt cx="3868468" cy="550002"/>
          </a:xfrm>
        </p:grpSpPr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7047A1B6-3049-48E5-8503-C7F1DBF4D2C6}"/>
                </a:ext>
              </a:extLst>
            </p:cNvPr>
            <p:cNvSpPr/>
            <p:nvPr/>
          </p:nvSpPr>
          <p:spPr>
            <a:xfrm>
              <a:off x="8130901" y="5557687"/>
              <a:ext cx="3868468" cy="498302"/>
            </a:xfrm>
            <a:prstGeom prst="roundRect">
              <a:avLst>
                <a:gd name="adj" fmla="val 38500"/>
              </a:avLst>
            </a:prstGeom>
            <a:solidFill>
              <a:srgbClr val="D41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97066F4D-F7BF-47CA-8BC7-417C89A915EA}"/>
                </a:ext>
              </a:extLst>
            </p:cNvPr>
            <p:cNvSpPr/>
            <p:nvPr/>
          </p:nvSpPr>
          <p:spPr>
            <a:xfrm>
              <a:off x="9187967" y="5559045"/>
              <a:ext cx="1618848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</a:t>
              </a:r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BB40CD4E-D78F-4E55-9ADD-86D017494DED}"/>
              </a:ext>
            </a:extLst>
          </p:cNvPr>
          <p:cNvGrpSpPr/>
          <p:nvPr/>
        </p:nvGrpSpPr>
        <p:grpSpPr>
          <a:xfrm>
            <a:off x="97453" y="5590663"/>
            <a:ext cx="3868468" cy="548644"/>
            <a:chOff x="8130901" y="5559045"/>
            <a:chExt cx="3868468" cy="548644"/>
          </a:xfrm>
        </p:grpSpPr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945EC94F-F853-4D15-AB26-49C0AFC4E3B3}"/>
                </a:ext>
              </a:extLst>
            </p:cNvPr>
            <p:cNvSpPr/>
            <p:nvPr/>
          </p:nvSpPr>
          <p:spPr>
            <a:xfrm>
              <a:off x="8130901" y="5564904"/>
              <a:ext cx="3868468" cy="491084"/>
            </a:xfrm>
            <a:prstGeom prst="roundRect">
              <a:avLst>
                <a:gd name="adj" fmla="val 38500"/>
              </a:avLst>
            </a:prstGeom>
            <a:solidFill>
              <a:srgbClr val="D41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DFE9BECE-4531-4AF7-8D16-A9335B06AFC7}"/>
                </a:ext>
              </a:extLst>
            </p:cNvPr>
            <p:cNvSpPr/>
            <p:nvPr/>
          </p:nvSpPr>
          <p:spPr>
            <a:xfrm>
              <a:off x="9187967" y="5559045"/>
              <a:ext cx="1618848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</a:t>
              </a: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39063C81-B130-43F7-8C80-0F397F842460}"/>
              </a:ext>
            </a:extLst>
          </p:cNvPr>
          <p:cNvGrpSpPr/>
          <p:nvPr/>
        </p:nvGrpSpPr>
        <p:grpSpPr>
          <a:xfrm>
            <a:off x="8123818" y="3051025"/>
            <a:ext cx="3868468" cy="554584"/>
            <a:chOff x="8130901" y="5553105"/>
            <a:chExt cx="3868468" cy="554584"/>
          </a:xfrm>
        </p:grpSpPr>
        <p:sp>
          <p:nvSpPr>
            <p:cNvPr id="208" name="Rectangle: Rounded Corners 207">
              <a:extLst>
                <a:ext uri="{FF2B5EF4-FFF2-40B4-BE49-F238E27FC236}">
                  <a16:creationId xmlns:a16="http://schemas.microsoft.com/office/drawing/2014/main" id="{ABFBFF7F-CBA5-403C-AD5E-77BFCC94A5DA}"/>
                </a:ext>
              </a:extLst>
            </p:cNvPr>
            <p:cNvSpPr/>
            <p:nvPr/>
          </p:nvSpPr>
          <p:spPr>
            <a:xfrm>
              <a:off x="8130901" y="5553105"/>
              <a:ext cx="3868468" cy="513092"/>
            </a:xfrm>
            <a:prstGeom prst="roundRect">
              <a:avLst>
                <a:gd name="adj" fmla="val 38500"/>
              </a:avLst>
            </a:prstGeom>
            <a:solidFill>
              <a:srgbClr val="D41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52BB5D3E-7C3A-4759-9E42-337DE63C365E}"/>
                </a:ext>
              </a:extLst>
            </p:cNvPr>
            <p:cNvSpPr/>
            <p:nvPr/>
          </p:nvSpPr>
          <p:spPr>
            <a:xfrm>
              <a:off x="9324827" y="5559045"/>
              <a:ext cx="1618848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</a:t>
              </a: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5662A540-388E-4738-9316-FF355FB26C35}"/>
              </a:ext>
            </a:extLst>
          </p:cNvPr>
          <p:cNvGrpSpPr/>
          <p:nvPr/>
        </p:nvGrpSpPr>
        <p:grpSpPr>
          <a:xfrm>
            <a:off x="4134586" y="3056965"/>
            <a:ext cx="3884492" cy="548644"/>
            <a:chOff x="8130901" y="5559045"/>
            <a:chExt cx="3868468" cy="548644"/>
          </a:xfrm>
        </p:grpSpPr>
        <p:sp>
          <p:nvSpPr>
            <p:cNvPr id="223" name="Rectangle: Rounded Corners 222">
              <a:extLst>
                <a:ext uri="{FF2B5EF4-FFF2-40B4-BE49-F238E27FC236}">
                  <a16:creationId xmlns:a16="http://schemas.microsoft.com/office/drawing/2014/main" id="{C41BE4F6-0C19-4A31-BE04-D26153EA8236}"/>
                </a:ext>
              </a:extLst>
            </p:cNvPr>
            <p:cNvSpPr/>
            <p:nvPr/>
          </p:nvSpPr>
          <p:spPr>
            <a:xfrm>
              <a:off x="8130901" y="5564939"/>
              <a:ext cx="3868468" cy="491049"/>
            </a:xfrm>
            <a:prstGeom prst="roundRect">
              <a:avLst>
                <a:gd name="adj" fmla="val 38500"/>
              </a:avLst>
            </a:prstGeom>
            <a:solidFill>
              <a:srgbClr val="D41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17B7F4C9-463F-4C35-A020-D86872CBEEF6}"/>
                </a:ext>
              </a:extLst>
            </p:cNvPr>
            <p:cNvSpPr/>
            <p:nvPr/>
          </p:nvSpPr>
          <p:spPr>
            <a:xfrm>
              <a:off x="9187967" y="5559045"/>
              <a:ext cx="1618848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</a:t>
              </a:r>
            </a:p>
          </p:txBody>
        </p:sp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F06AE080-2F16-4690-BDEC-58840CAC0555}"/>
              </a:ext>
            </a:extLst>
          </p:cNvPr>
          <p:cNvGrpSpPr/>
          <p:nvPr/>
        </p:nvGrpSpPr>
        <p:grpSpPr>
          <a:xfrm>
            <a:off x="135958" y="3069612"/>
            <a:ext cx="3868468" cy="552856"/>
            <a:chOff x="8130901" y="5554833"/>
            <a:chExt cx="3868468" cy="552856"/>
          </a:xfrm>
        </p:grpSpPr>
        <p:sp>
          <p:nvSpPr>
            <p:cNvPr id="232" name="Rectangle: Rounded Corners 231">
              <a:extLst>
                <a:ext uri="{FF2B5EF4-FFF2-40B4-BE49-F238E27FC236}">
                  <a16:creationId xmlns:a16="http://schemas.microsoft.com/office/drawing/2014/main" id="{E8390298-3F79-4C43-9E3A-5AE7240F7542}"/>
                </a:ext>
              </a:extLst>
            </p:cNvPr>
            <p:cNvSpPr/>
            <p:nvPr/>
          </p:nvSpPr>
          <p:spPr>
            <a:xfrm>
              <a:off x="8130901" y="5554833"/>
              <a:ext cx="3868468" cy="501156"/>
            </a:xfrm>
            <a:prstGeom prst="roundRect">
              <a:avLst>
                <a:gd name="adj" fmla="val 38500"/>
              </a:avLst>
            </a:prstGeom>
            <a:solidFill>
              <a:srgbClr val="D414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DE527A5E-7D17-4E68-BCEF-DD7DC0123BC7}"/>
                </a:ext>
              </a:extLst>
            </p:cNvPr>
            <p:cNvSpPr/>
            <p:nvPr/>
          </p:nvSpPr>
          <p:spPr>
            <a:xfrm>
              <a:off x="9187967" y="5559045"/>
              <a:ext cx="1618848" cy="5486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</a:t>
              </a:r>
            </a:p>
          </p:txBody>
        </p:sp>
      </p:grp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E3766C0-5852-47A5-96CA-5871CF8AFD7C}"/>
              </a:ext>
            </a:extLst>
          </p:cNvPr>
          <p:cNvGrpSpPr/>
          <p:nvPr/>
        </p:nvGrpSpPr>
        <p:grpSpPr>
          <a:xfrm>
            <a:off x="3776432" y="57755"/>
            <a:ext cx="4501026" cy="1160794"/>
            <a:chOff x="3728306" y="57755"/>
            <a:chExt cx="4501026" cy="1160794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1FA6CB7-4B4A-446D-A579-337BDED3F438}"/>
                </a:ext>
              </a:extLst>
            </p:cNvPr>
            <p:cNvGrpSpPr/>
            <p:nvPr/>
          </p:nvGrpSpPr>
          <p:grpSpPr>
            <a:xfrm>
              <a:off x="3962668" y="252406"/>
              <a:ext cx="4266664" cy="872028"/>
              <a:chOff x="1427808" y="520866"/>
              <a:chExt cx="4193321" cy="872028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A8F78EF-826B-4EAC-B639-A1603CCDC702}"/>
                  </a:ext>
                </a:extLst>
              </p:cNvPr>
              <p:cNvSpPr/>
              <p:nvPr/>
            </p:nvSpPr>
            <p:spPr>
              <a:xfrm>
                <a:off x="1611229" y="520866"/>
                <a:ext cx="4009900" cy="87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CE0E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CE7D3B3-55E9-47DE-A933-20153DA70D33}"/>
                  </a:ext>
                </a:extLst>
              </p:cNvPr>
              <p:cNvSpPr/>
              <p:nvPr/>
            </p:nvSpPr>
            <p:spPr>
              <a:xfrm>
                <a:off x="1427808" y="608334"/>
                <a:ext cx="4051188" cy="707886"/>
              </a:xfrm>
              <a:prstGeom prst="roundRect">
                <a:avLst>
                  <a:gd name="adj" fmla="val 50000"/>
                </a:avLst>
              </a:prstGeom>
              <a:solidFill>
                <a:srgbClr val="FCE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32C2F60-CED0-4450-86D2-A3E57FBA90AE}"/>
                  </a:ext>
                </a:extLst>
              </p:cNvPr>
              <p:cNvSpPr txBox="1"/>
              <p:nvPr/>
            </p:nvSpPr>
            <p:spPr>
              <a:xfrm>
                <a:off x="2327553" y="646671"/>
                <a:ext cx="289918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อ่านสะกดคำต่อไปนี้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9A9BEBC-7DE5-4AFC-9004-650D6055B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8306" y="57755"/>
              <a:ext cx="1149843" cy="116079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7AD6ED2-394E-41D7-8E14-58A1F2F983F0}"/>
              </a:ext>
            </a:extLst>
          </p:cNvPr>
          <p:cNvGrpSpPr/>
          <p:nvPr/>
        </p:nvGrpSpPr>
        <p:grpSpPr>
          <a:xfrm>
            <a:off x="813045" y="1319736"/>
            <a:ext cx="2987946" cy="1556056"/>
            <a:chOff x="656073" y="1757384"/>
            <a:chExt cx="2987946" cy="155605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DEE1B3F-1A0C-469F-B659-6E84F1266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073" y="1757384"/>
              <a:ext cx="1398778" cy="1471100"/>
            </a:xfrm>
            <a:prstGeom prst="rect">
              <a:avLst/>
            </a:prstGeom>
          </p:spPr>
        </p:pic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067D9EA-F675-44A1-85AB-FBE662804871}"/>
                </a:ext>
              </a:extLst>
            </p:cNvPr>
            <p:cNvSpPr txBox="1"/>
            <p:nvPr/>
          </p:nvSpPr>
          <p:spPr>
            <a:xfrm>
              <a:off x="2512696" y="1990001"/>
              <a:ext cx="11313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ปู</a:t>
              </a:r>
              <a:endParaRPr lang="en-US" sz="8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6D2AE84-624D-4652-AFF4-E12D797C7504}"/>
              </a:ext>
            </a:extLst>
          </p:cNvPr>
          <p:cNvGrpSpPr/>
          <p:nvPr/>
        </p:nvGrpSpPr>
        <p:grpSpPr>
          <a:xfrm>
            <a:off x="4376345" y="1364547"/>
            <a:ext cx="3388630" cy="1695740"/>
            <a:chOff x="255553" y="1831832"/>
            <a:chExt cx="3388630" cy="1695740"/>
          </a:xfrm>
        </p:grpSpPr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59E3B6F1-9DDC-470E-86AB-429E9CBAD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553" y="1831832"/>
              <a:ext cx="1850691" cy="1426289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F6C1ADA1-69AF-483A-B34F-002D237BCEAE}"/>
                </a:ext>
              </a:extLst>
            </p:cNvPr>
            <p:cNvSpPr txBox="1"/>
            <p:nvPr/>
          </p:nvSpPr>
          <p:spPr>
            <a:xfrm>
              <a:off x="2512860" y="2204133"/>
              <a:ext cx="11313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</a:t>
              </a:r>
              <a:endParaRPr lang="en-US" sz="8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9E09AC9-C391-4DB7-8BD1-7F349D18EF32}"/>
              </a:ext>
            </a:extLst>
          </p:cNvPr>
          <p:cNvCxnSpPr/>
          <p:nvPr/>
        </p:nvCxnSpPr>
        <p:spPr>
          <a:xfrm>
            <a:off x="4067525" y="1552353"/>
            <a:ext cx="0" cy="492743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60D4C426-3460-4973-BBEA-DBDD7BA2DAE9}"/>
              </a:ext>
            </a:extLst>
          </p:cNvPr>
          <p:cNvCxnSpPr/>
          <p:nvPr/>
        </p:nvCxnSpPr>
        <p:spPr>
          <a:xfrm>
            <a:off x="8072050" y="1552353"/>
            <a:ext cx="0" cy="492743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017299E-5D82-4AFF-8274-B1A372B4356B}"/>
              </a:ext>
            </a:extLst>
          </p:cNvPr>
          <p:cNvCxnSpPr>
            <a:cxnSpLocks/>
          </p:cNvCxnSpPr>
          <p:nvPr/>
        </p:nvCxnSpPr>
        <p:spPr>
          <a:xfrm flipH="1">
            <a:off x="465049" y="3891225"/>
            <a:ext cx="1134772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737E2BBA-E51B-4206-A8D6-D1CD66D66EE5}"/>
              </a:ext>
            </a:extLst>
          </p:cNvPr>
          <p:cNvGrpSpPr/>
          <p:nvPr/>
        </p:nvGrpSpPr>
        <p:grpSpPr>
          <a:xfrm>
            <a:off x="8289165" y="1445027"/>
            <a:ext cx="3470584" cy="1719812"/>
            <a:chOff x="382665" y="1807760"/>
            <a:chExt cx="3470584" cy="1719812"/>
          </a:xfrm>
        </p:grpSpPr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CB7D58D3-9546-416C-A61B-787B19FC6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665" y="1807760"/>
              <a:ext cx="1698136" cy="1711650"/>
            </a:xfrm>
            <a:prstGeom prst="rect">
              <a:avLst/>
            </a:prstGeom>
          </p:spPr>
        </p:pic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602F889-E28B-48F6-8198-A579C47F2ED6}"/>
                </a:ext>
              </a:extLst>
            </p:cNvPr>
            <p:cNvSpPr txBox="1"/>
            <p:nvPr/>
          </p:nvSpPr>
          <p:spPr>
            <a:xfrm>
              <a:off x="2389741" y="2204133"/>
              <a:ext cx="146350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โลก</a:t>
              </a:r>
              <a:endParaRPr lang="en-US" sz="8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070D8B0F-4C9F-4630-AE05-C45D4953AAB8}"/>
              </a:ext>
            </a:extLst>
          </p:cNvPr>
          <p:cNvGrpSpPr/>
          <p:nvPr/>
        </p:nvGrpSpPr>
        <p:grpSpPr>
          <a:xfrm>
            <a:off x="633718" y="4068907"/>
            <a:ext cx="3120351" cy="1636693"/>
            <a:chOff x="523832" y="1890879"/>
            <a:chExt cx="3120351" cy="1636693"/>
          </a:xfrm>
        </p:grpSpPr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91BFBF0D-7EDA-4DF9-8CFC-234425015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32" y="1890879"/>
              <a:ext cx="1650488" cy="1515643"/>
            </a:xfrm>
            <a:prstGeom prst="rect">
              <a:avLst/>
            </a:prstGeom>
          </p:spPr>
        </p:pic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5589B4AC-2D05-45E8-85CD-13952471D40B}"/>
                </a:ext>
              </a:extLst>
            </p:cNvPr>
            <p:cNvSpPr txBox="1"/>
            <p:nvPr/>
          </p:nvSpPr>
          <p:spPr>
            <a:xfrm>
              <a:off x="2512860" y="2204133"/>
              <a:ext cx="11313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โซ่</a:t>
              </a:r>
              <a:endParaRPr lang="en-US" sz="8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344C818-E0CB-47B7-A365-791C5C28E29A}"/>
              </a:ext>
            </a:extLst>
          </p:cNvPr>
          <p:cNvGrpSpPr/>
          <p:nvPr/>
        </p:nvGrpSpPr>
        <p:grpSpPr>
          <a:xfrm>
            <a:off x="4680897" y="4031198"/>
            <a:ext cx="2896687" cy="1514654"/>
            <a:chOff x="815183" y="2012918"/>
            <a:chExt cx="2896687" cy="1514654"/>
          </a:xfrm>
        </p:grpSpPr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8FE326D5-025E-4D7C-990F-7FCAAB250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183" y="2012918"/>
              <a:ext cx="1307487" cy="1375090"/>
            </a:xfrm>
            <a:prstGeom prst="rect">
              <a:avLst/>
            </a:prstGeom>
          </p:spPr>
        </p:pic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3502455-F1D6-48E3-BF8C-728839EE99B6}"/>
                </a:ext>
              </a:extLst>
            </p:cNvPr>
            <p:cNvSpPr txBox="1"/>
            <p:nvPr/>
          </p:nvSpPr>
          <p:spPr>
            <a:xfrm>
              <a:off x="2360378" y="2204133"/>
              <a:ext cx="13514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เป็ด</a:t>
              </a:r>
              <a:endParaRPr lang="en-US" sz="8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FC32506-93FF-4977-BBC8-2BF0A727F99E}"/>
              </a:ext>
            </a:extLst>
          </p:cNvPr>
          <p:cNvGrpSpPr/>
          <p:nvPr/>
        </p:nvGrpSpPr>
        <p:grpSpPr>
          <a:xfrm>
            <a:off x="8340275" y="4213773"/>
            <a:ext cx="3395962" cy="1323439"/>
            <a:chOff x="263968" y="2204133"/>
            <a:chExt cx="3395962" cy="1323439"/>
          </a:xfrm>
        </p:grpSpPr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135A4F5C-B054-4DAC-886E-E349BACAF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968" y="2277256"/>
              <a:ext cx="1850691" cy="942536"/>
            </a:xfrm>
            <a:prstGeom prst="rect">
              <a:avLst/>
            </a:prstGeom>
          </p:spPr>
        </p:pic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5F5E92B6-7BA3-46DD-B1D4-83BAF0A2C74D}"/>
                </a:ext>
              </a:extLst>
            </p:cNvPr>
            <p:cNvSpPr txBox="1"/>
            <p:nvPr/>
          </p:nvSpPr>
          <p:spPr>
            <a:xfrm>
              <a:off x="2196426" y="2204133"/>
              <a:ext cx="14635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8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แว่น</a:t>
              </a:r>
              <a:endParaRPr lang="en-US" sz="8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7" name="Graphic 66">
            <a:extLst>
              <a:ext uri="{FF2B5EF4-FFF2-40B4-BE49-F238E27FC236}">
                <a16:creationId xmlns:a16="http://schemas.microsoft.com/office/drawing/2014/main" id="{14A029CB-2C0F-4153-A111-D3CE9DFBEC4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3247767" y="3302179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A5904A0-041C-40C5-B8D8-31E855EA45D7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C94A1E-AA05-4CDA-A298-7B8B419B00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545" y="14153"/>
            <a:ext cx="4468693" cy="1321300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9CC6F83-4877-4EDD-BA83-68A5780278C9}"/>
              </a:ext>
            </a:extLst>
          </p:cNvPr>
          <p:cNvGrpSpPr/>
          <p:nvPr/>
        </p:nvGrpSpPr>
        <p:grpSpPr>
          <a:xfrm>
            <a:off x="2376435" y="752151"/>
            <a:ext cx="7824911" cy="1601483"/>
            <a:chOff x="2376435" y="752151"/>
            <a:chExt cx="7824911" cy="160148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D7CFF64-9238-4953-B164-668B72ABB6C5}"/>
                </a:ext>
              </a:extLst>
            </p:cNvPr>
            <p:cNvGrpSpPr/>
            <p:nvPr/>
          </p:nvGrpSpPr>
          <p:grpSpPr>
            <a:xfrm>
              <a:off x="2376435" y="989164"/>
              <a:ext cx="7824911" cy="1364470"/>
              <a:chOff x="985285" y="520866"/>
              <a:chExt cx="7824911" cy="1364470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FAB63DAF-43EC-49F3-AC41-878F9FF95889}"/>
                  </a:ext>
                </a:extLst>
              </p:cNvPr>
              <p:cNvSpPr/>
              <p:nvPr/>
            </p:nvSpPr>
            <p:spPr>
              <a:xfrm>
                <a:off x="1598495" y="520866"/>
                <a:ext cx="6517098" cy="1343349"/>
              </a:xfrm>
              <a:prstGeom prst="roundRect">
                <a:avLst>
                  <a:gd name="adj" fmla="val 22480"/>
                </a:avLst>
              </a:prstGeom>
              <a:noFill/>
              <a:ln>
                <a:solidFill>
                  <a:srgbClr val="FCE0E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77A2D10F-0D98-4C70-8D98-1995E67ED67E}"/>
                  </a:ext>
                </a:extLst>
              </p:cNvPr>
              <p:cNvSpPr/>
              <p:nvPr/>
            </p:nvSpPr>
            <p:spPr>
              <a:xfrm>
                <a:off x="1695671" y="608334"/>
                <a:ext cx="6333625" cy="1179208"/>
              </a:xfrm>
              <a:prstGeom prst="roundRect">
                <a:avLst>
                  <a:gd name="adj" fmla="val 21593"/>
                </a:avLst>
              </a:prstGeom>
              <a:solidFill>
                <a:srgbClr val="FCE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72BDA43-A5BA-4CE4-B9B9-8709510C880A}"/>
                  </a:ext>
                </a:extLst>
              </p:cNvPr>
              <p:cNvSpPr txBox="1"/>
              <p:nvPr/>
            </p:nvSpPr>
            <p:spPr>
              <a:xfrm>
                <a:off x="985285" y="685007"/>
                <a:ext cx="782491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การอ่านแยกเสียงพยัญชนะ สระ วรรณยุกต์ </a:t>
                </a:r>
              </a:p>
              <a:p>
                <a:pPr lvl="0"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และตัวสะกด แล้วประสมเสียงเป็นคำ</a:t>
                </a:r>
                <a:endParaRPr lang="en-US" sz="3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853054E-6B61-4D41-85C3-505E872B5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2778" y="752151"/>
              <a:ext cx="1168082" cy="1179207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E16A791-5264-4965-95B0-7E4B72046433}"/>
              </a:ext>
            </a:extLst>
          </p:cNvPr>
          <p:cNvSpPr txBox="1"/>
          <p:nvPr/>
        </p:nvSpPr>
        <p:spPr>
          <a:xfrm>
            <a:off x="425670" y="2287129"/>
            <a:ext cx="114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D4145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r>
              <a:rPr lang="th-TH" sz="8000" b="1" dirty="0">
                <a:solidFill>
                  <a:schemeClr val="bg1">
                    <a:lumMod val="8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endParaRPr lang="en-US" sz="8000" b="1" dirty="0">
              <a:solidFill>
                <a:schemeClr val="bg1">
                  <a:lumMod val="8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6E080B-9C69-48F8-AF83-B4D315DB23BC}"/>
              </a:ext>
            </a:extLst>
          </p:cNvPr>
          <p:cNvGrpSpPr/>
          <p:nvPr/>
        </p:nvGrpSpPr>
        <p:grpSpPr>
          <a:xfrm>
            <a:off x="-19630" y="3357846"/>
            <a:ext cx="2096782" cy="1069934"/>
            <a:chOff x="-19630" y="3357846"/>
            <a:chExt cx="2096782" cy="1069934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1F717A6F-E53D-4C2D-BA70-79AC5ABEEA77}"/>
                </a:ext>
              </a:extLst>
            </p:cNvPr>
            <p:cNvSpPr/>
            <p:nvPr/>
          </p:nvSpPr>
          <p:spPr>
            <a:xfrm>
              <a:off x="235343" y="3357846"/>
              <a:ext cx="1609796" cy="1038035"/>
            </a:xfrm>
            <a:prstGeom prst="roundRect">
              <a:avLst>
                <a:gd name="adj" fmla="val 21593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E9C64F5-70C6-4B4C-89DE-C323B0177676}"/>
                </a:ext>
              </a:extLst>
            </p:cNvPr>
            <p:cNvSpPr txBox="1"/>
            <p:nvPr/>
          </p:nvSpPr>
          <p:spPr>
            <a:xfrm>
              <a:off x="-19630" y="3412117"/>
              <a:ext cx="20967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อ่านออกเสียงพยัญชนะต้น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8079C0A-DD7D-4396-89BC-CCC5D09BAA13}"/>
              </a:ext>
            </a:extLst>
          </p:cNvPr>
          <p:cNvSpPr txBox="1"/>
          <p:nvPr/>
        </p:nvSpPr>
        <p:spPr>
          <a:xfrm>
            <a:off x="2189052" y="2297508"/>
            <a:ext cx="114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D4145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r>
              <a:rPr lang="th-TH" sz="8000" b="1" dirty="0">
                <a:solidFill>
                  <a:schemeClr val="bg1">
                    <a:lumMod val="8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endParaRPr lang="en-US" sz="8000" b="1" dirty="0">
              <a:solidFill>
                <a:schemeClr val="bg1">
                  <a:lumMod val="8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7166E2-3E09-4DB2-AF24-496586C09F57}"/>
              </a:ext>
            </a:extLst>
          </p:cNvPr>
          <p:cNvGrpSpPr/>
          <p:nvPr/>
        </p:nvGrpSpPr>
        <p:grpSpPr>
          <a:xfrm>
            <a:off x="1712161" y="3357845"/>
            <a:ext cx="2096782" cy="1038036"/>
            <a:chOff x="1712161" y="3357845"/>
            <a:chExt cx="2096782" cy="1038036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F21568A-31B3-4361-A99B-A4E43C025206}"/>
                </a:ext>
              </a:extLst>
            </p:cNvPr>
            <p:cNvSpPr/>
            <p:nvPr/>
          </p:nvSpPr>
          <p:spPr>
            <a:xfrm>
              <a:off x="1956106" y="3357845"/>
              <a:ext cx="1609796" cy="1038035"/>
            </a:xfrm>
            <a:prstGeom prst="roundRect">
              <a:avLst>
                <a:gd name="adj" fmla="val 21593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99C213F-D4F3-45B7-9320-C605FF3ABE7E}"/>
                </a:ext>
              </a:extLst>
            </p:cNvPr>
            <p:cNvSpPr txBox="1"/>
            <p:nvPr/>
          </p:nvSpPr>
          <p:spPr>
            <a:xfrm>
              <a:off x="1712161" y="3380218"/>
              <a:ext cx="20967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อ่านออกเสียง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สระ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32E6090-857A-4575-B379-D06A1ACFF430}"/>
              </a:ext>
            </a:extLst>
          </p:cNvPr>
          <p:cNvSpPr txBox="1"/>
          <p:nvPr/>
        </p:nvSpPr>
        <p:spPr>
          <a:xfrm>
            <a:off x="3945713" y="2304626"/>
            <a:ext cx="114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D4145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r>
              <a:rPr lang="th-TH" sz="8000" b="1" dirty="0">
                <a:solidFill>
                  <a:schemeClr val="bg1">
                    <a:lumMod val="8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endParaRPr lang="en-US" sz="8000" b="1" dirty="0">
              <a:solidFill>
                <a:schemeClr val="bg1">
                  <a:lumMod val="8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0868D3-E980-4D5A-AC5D-082439476B02}"/>
              </a:ext>
            </a:extLst>
          </p:cNvPr>
          <p:cNvGrpSpPr/>
          <p:nvPr/>
        </p:nvGrpSpPr>
        <p:grpSpPr>
          <a:xfrm>
            <a:off x="3478917" y="3357845"/>
            <a:ext cx="2096782" cy="1061184"/>
            <a:chOff x="3478917" y="3357845"/>
            <a:chExt cx="2096782" cy="1061184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F63FC56-15B1-43DC-820B-B75D767074F6}"/>
                </a:ext>
              </a:extLst>
            </p:cNvPr>
            <p:cNvSpPr/>
            <p:nvPr/>
          </p:nvSpPr>
          <p:spPr>
            <a:xfrm>
              <a:off x="3699925" y="3357845"/>
              <a:ext cx="1609796" cy="1038035"/>
            </a:xfrm>
            <a:prstGeom prst="roundRect">
              <a:avLst>
                <a:gd name="adj" fmla="val 21593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F3CD69F-3C4B-4239-B61F-3C192512EA08}"/>
                </a:ext>
              </a:extLst>
            </p:cNvPr>
            <p:cNvSpPr txBox="1"/>
            <p:nvPr/>
          </p:nvSpPr>
          <p:spPr>
            <a:xfrm>
              <a:off x="3478917" y="3403366"/>
              <a:ext cx="20967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อ่านออกเสียง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ตัวสะกด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B304589-7C08-459D-918B-D7C15F8D3002}"/>
              </a:ext>
            </a:extLst>
          </p:cNvPr>
          <p:cNvSpPr txBox="1"/>
          <p:nvPr/>
        </p:nvSpPr>
        <p:spPr>
          <a:xfrm>
            <a:off x="5915931" y="2297508"/>
            <a:ext cx="114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D4145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เกง</a:t>
            </a:r>
            <a:endParaRPr lang="en-US" sz="8000" b="1" dirty="0">
              <a:solidFill>
                <a:srgbClr val="D4145A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897403-8021-443F-95D6-BB7626145CA2}"/>
              </a:ext>
            </a:extLst>
          </p:cNvPr>
          <p:cNvGrpSpPr/>
          <p:nvPr/>
        </p:nvGrpSpPr>
        <p:grpSpPr>
          <a:xfrm>
            <a:off x="5471932" y="3357845"/>
            <a:ext cx="2110786" cy="2435486"/>
            <a:chOff x="5471932" y="3357845"/>
            <a:chExt cx="2110786" cy="2435486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68152C12-2D64-43C2-92DA-F21B5B308179}"/>
                </a:ext>
              </a:extLst>
            </p:cNvPr>
            <p:cNvSpPr/>
            <p:nvPr/>
          </p:nvSpPr>
          <p:spPr>
            <a:xfrm>
              <a:off x="5471932" y="3357845"/>
              <a:ext cx="2110786" cy="2435486"/>
            </a:xfrm>
            <a:prstGeom prst="roundRect">
              <a:avLst>
                <a:gd name="adj" fmla="val 13533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DF6A25-AB86-4321-B48D-0D1A156CCCC8}"/>
                </a:ext>
              </a:extLst>
            </p:cNvPr>
            <p:cNvSpPr txBox="1"/>
            <p:nvPr/>
          </p:nvSpPr>
          <p:spPr>
            <a:xfrm>
              <a:off x="5471932" y="3389607"/>
              <a:ext cx="209678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อ่านออกเสียง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คำที่ได้จากพยัญชนะต้นประสมกับเสียงสระ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และเสียงตัวสะกด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CCF337B-4B57-4A0E-A325-5FEF477C6E4D}"/>
              </a:ext>
            </a:extLst>
          </p:cNvPr>
          <p:cNvSpPr txBox="1"/>
          <p:nvPr/>
        </p:nvSpPr>
        <p:spPr>
          <a:xfrm>
            <a:off x="7646005" y="2311744"/>
            <a:ext cx="2059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D4145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ไม้เอก</a:t>
            </a:r>
            <a:endParaRPr lang="en-US" sz="8000" b="1" dirty="0">
              <a:solidFill>
                <a:srgbClr val="D4145A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62D5B84-D94A-417B-830E-CFAFFEAD5176}"/>
              </a:ext>
            </a:extLst>
          </p:cNvPr>
          <p:cNvGrpSpPr/>
          <p:nvPr/>
        </p:nvGrpSpPr>
        <p:grpSpPr>
          <a:xfrm>
            <a:off x="7625962" y="3334189"/>
            <a:ext cx="2070006" cy="1075435"/>
            <a:chOff x="7625962" y="3334189"/>
            <a:chExt cx="2070006" cy="1075435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D76B8772-2A92-454B-B41B-096F5E1343DE}"/>
                </a:ext>
              </a:extLst>
            </p:cNvPr>
            <p:cNvSpPr/>
            <p:nvPr/>
          </p:nvSpPr>
          <p:spPr>
            <a:xfrm>
              <a:off x="7690360" y="3334189"/>
              <a:ext cx="1897792" cy="1061692"/>
            </a:xfrm>
            <a:prstGeom prst="roundRect">
              <a:avLst>
                <a:gd name="adj" fmla="val 21183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3538DAC-B6F4-40C0-8C2C-1CF35AE8571D}"/>
                </a:ext>
              </a:extLst>
            </p:cNvPr>
            <p:cNvSpPr txBox="1"/>
            <p:nvPr/>
          </p:nvSpPr>
          <p:spPr>
            <a:xfrm>
              <a:off x="7625962" y="3393961"/>
              <a:ext cx="207000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อ่านออกเสียง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ชื่อรูปวรรณยุกต์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F0270EC2-7D76-46E4-8F6E-DC8CFD3B7087}"/>
              </a:ext>
            </a:extLst>
          </p:cNvPr>
          <p:cNvSpPr txBox="1"/>
          <p:nvPr/>
        </p:nvSpPr>
        <p:spPr>
          <a:xfrm>
            <a:off x="10223107" y="2310606"/>
            <a:ext cx="114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D4145A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เก่ง</a:t>
            </a:r>
            <a:endParaRPr lang="en-US" sz="8000" b="1" dirty="0">
              <a:solidFill>
                <a:srgbClr val="D4145A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F313E1C-AC21-46ED-AB05-0605F00F3813}"/>
              </a:ext>
            </a:extLst>
          </p:cNvPr>
          <p:cNvGrpSpPr/>
          <p:nvPr/>
        </p:nvGrpSpPr>
        <p:grpSpPr>
          <a:xfrm>
            <a:off x="9719729" y="3336040"/>
            <a:ext cx="2149757" cy="2480739"/>
            <a:chOff x="9719729" y="3336040"/>
            <a:chExt cx="2149757" cy="2480739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6B975DC-72ED-430C-897C-CF6CFD81C5AD}"/>
                </a:ext>
              </a:extLst>
            </p:cNvPr>
            <p:cNvSpPr/>
            <p:nvPr/>
          </p:nvSpPr>
          <p:spPr>
            <a:xfrm>
              <a:off x="9739215" y="3336040"/>
              <a:ext cx="2110786" cy="2435486"/>
            </a:xfrm>
            <a:prstGeom prst="roundRect">
              <a:avLst>
                <a:gd name="adj" fmla="val 12022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649D800-7487-4361-B27B-FF39F3E4EE20}"/>
                </a:ext>
              </a:extLst>
            </p:cNvPr>
            <p:cNvSpPr txBox="1"/>
            <p:nvPr/>
          </p:nvSpPr>
          <p:spPr>
            <a:xfrm>
              <a:off x="9719729" y="3416122"/>
              <a:ext cx="21497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อ่านคำที่ได้จาก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เสียงพยัญชนะต้นประสมกับเสียงสระ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เสียงตัวสะกด</a:t>
              </a:r>
            </a:p>
            <a:p>
              <a:pPr algn="ctr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และเสียงวรรณยุกต์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946A0889-6B5D-4F1B-B5F2-109565D8825C}"/>
              </a:ext>
            </a:extLst>
          </p:cNvPr>
          <p:cNvGrpSpPr/>
          <p:nvPr/>
        </p:nvGrpSpPr>
        <p:grpSpPr>
          <a:xfrm>
            <a:off x="-4266" y="4750012"/>
            <a:ext cx="5432954" cy="2095818"/>
            <a:chOff x="-71820" y="4762181"/>
            <a:chExt cx="5432954" cy="2095818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809F92B8-B828-48A6-9363-7A3BA18DE2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625"/>
            <a:stretch/>
          </p:blipFill>
          <p:spPr>
            <a:xfrm>
              <a:off x="-71820" y="5088431"/>
              <a:ext cx="1568348" cy="1769568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E54120F4-F919-4F64-960D-6ADE960D1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91224" y="4762181"/>
              <a:ext cx="4369910" cy="1952989"/>
            </a:xfrm>
            <a:prstGeom prst="rect">
              <a:avLst/>
            </a:prstGeom>
          </p:spPr>
        </p:pic>
        <p:sp>
          <p:nvSpPr>
            <p:cNvPr id="66" name="Rounded Rectangle 39">
              <a:extLst>
                <a:ext uri="{FF2B5EF4-FFF2-40B4-BE49-F238E27FC236}">
                  <a16:creationId xmlns:a16="http://schemas.microsoft.com/office/drawing/2014/main" id="{D790616D-CD6D-448A-BEA8-90C82647A2A5}"/>
                </a:ext>
              </a:extLst>
            </p:cNvPr>
            <p:cNvSpPr/>
            <p:nvPr/>
          </p:nvSpPr>
          <p:spPr>
            <a:xfrm>
              <a:off x="1418381" y="4842054"/>
              <a:ext cx="3610559" cy="1807937"/>
            </a:xfrm>
            <a:prstGeom prst="roundRect">
              <a:avLst/>
            </a:prstGeom>
            <a:noFill/>
            <a:ln w="762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ถ้าคำไม่มีตัวสะกด 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ไม่ต้องออกเสียงตัวสะกด</a:t>
              </a:r>
            </a:p>
            <a:p>
              <a:pPr marL="231775" indent="-231775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ถ้าคำไม่มีรูปวรรณยุกต์ 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ไม่ต้องออกเสียงชื่อรูปวรรณยุกต์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73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FC13E89-65F0-464A-92D0-1CD02B961342}"/>
              </a:ext>
            </a:extLst>
          </p:cNvPr>
          <p:cNvGrpSpPr/>
          <p:nvPr/>
        </p:nvGrpSpPr>
        <p:grpSpPr>
          <a:xfrm>
            <a:off x="3336431" y="57755"/>
            <a:ext cx="6310799" cy="1160794"/>
            <a:chOff x="3336431" y="57755"/>
            <a:chExt cx="6310799" cy="1160794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1FA6CB7-4B4A-446D-A579-337BDED3F438}"/>
                </a:ext>
              </a:extLst>
            </p:cNvPr>
            <p:cNvGrpSpPr/>
            <p:nvPr/>
          </p:nvGrpSpPr>
          <p:grpSpPr>
            <a:xfrm>
              <a:off x="3570793" y="252406"/>
              <a:ext cx="6076437" cy="872028"/>
              <a:chOff x="1427808" y="520866"/>
              <a:chExt cx="5971985" cy="872028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A8F78EF-826B-4EAC-B639-A1603CCDC702}"/>
                  </a:ext>
                </a:extLst>
              </p:cNvPr>
              <p:cNvSpPr/>
              <p:nvPr/>
            </p:nvSpPr>
            <p:spPr>
              <a:xfrm>
                <a:off x="1575282" y="520866"/>
                <a:ext cx="5296552" cy="87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D4145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CE7D3B3-55E9-47DE-A933-20153DA70D33}"/>
                  </a:ext>
                </a:extLst>
              </p:cNvPr>
              <p:cNvSpPr/>
              <p:nvPr/>
            </p:nvSpPr>
            <p:spPr>
              <a:xfrm>
                <a:off x="1427808" y="608334"/>
                <a:ext cx="5351089" cy="707886"/>
              </a:xfrm>
              <a:prstGeom prst="roundRect">
                <a:avLst>
                  <a:gd name="adj" fmla="val 50000"/>
                </a:avLst>
              </a:prstGeom>
              <a:solidFill>
                <a:srgbClr val="FCE0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32C2F60-CED0-4450-86D2-A3E57FBA90AE}"/>
                  </a:ext>
                </a:extLst>
              </p:cNvPr>
              <p:cNvSpPr txBox="1"/>
              <p:nvPr/>
            </p:nvSpPr>
            <p:spPr>
              <a:xfrm>
                <a:off x="1611229" y="646671"/>
                <a:ext cx="578856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อ่านสะกดคำต่อไปนี้กันเถอะ</a:t>
                </a:r>
                <a:endParaRPr lang="en-US" sz="4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E9A9BEBC-7DE5-4AFC-9004-650D6055B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431" y="57755"/>
              <a:ext cx="1149844" cy="1160794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3D4053A1-6608-4448-9876-73E95562501B}"/>
              </a:ext>
            </a:extLst>
          </p:cNvPr>
          <p:cNvSpPr txBox="1"/>
          <p:nvPr/>
        </p:nvSpPr>
        <p:spPr>
          <a:xfrm>
            <a:off x="1609917" y="2693508"/>
            <a:ext cx="15028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ดาว</a:t>
            </a:r>
            <a:endParaRPr lang="en-US" sz="7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F8CCE99-5FF7-415B-A6A1-146D2C80AFD9}"/>
              </a:ext>
            </a:extLst>
          </p:cNvPr>
          <p:cNvSpPr txBox="1"/>
          <p:nvPr/>
        </p:nvSpPr>
        <p:spPr>
          <a:xfrm>
            <a:off x="1567417" y="5229302"/>
            <a:ext cx="15028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เต่า</a:t>
            </a:r>
            <a:endParaRPr lang="en-US" sz="7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Rectangle: Top Corners Rounded 77">
            <a:extLst>
              <a:ext uri="{FF2B5EF4-FFF2-40B4-BE49-F238E27FC236}">
                <a16:creationId xmlns:a16="http://schemas.microsoft.com/office/drawing/2014/main" id="{E46133C8-18F4-43CB-8103-B15972CB2910}"/>
              </a:ext>
            </a:extLst>
          </p:cNvPr>
          <p:cNvSpPr/>
          <p:nvPr/>
        </p:nvSpPr>
        <p:spPr>
          <a:xfrm rot="16200000" flipH="1">
            <a:off x="1037611" y="3750522"/>
            <a:ext cx="2228648" cy="2702253"/>
          </a:xfrm>
          <a:prstGeom prst="round2SameRect">
            <a:avLst>
              <a:gd name="adj1" fmla="val 16667"/>
              <a:gd name="adj2" fmla="val 612"/>
            </a:avLst>
          </a:prstGeom>
          <a:noFill/>
          <a:ln w="19050">
            <a:solidFill>
              <a:srgbClr val="D41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9D783774-E47E-4C18-873B-F8E15BB531DE}"/>
              </a:ext>
            </a:extLst>
          </p:cNvPr>
          <p:cNvSpPr/>
          <p:nvPr/>
        </p:nvSpPr>
        <p:spPr>
          <a:xfrm rot="16200000" flipH="1">
            <a:off x="1037611" y="1228084"/>
            <a:ext cx="2228648" cy="2702253"/>
          </a:xfrm>
          <a:prstGeom prst="round2SameRect">
            <a:avLst>
              <a:gd name="adj1" fmla="val 16667"/>
              <a:gd name="adj2" fmla="val 612"/>
            </a:avLst>
          </a:prstGeom>
          <a:noFill/>
          <a:ln w="19050">
            <a:solidFill>
              <a:srgbClr val="D41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D722BA-CA9E-4F82-B6F3-E536216228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731" y="1438071"/>
            <a:ext cx="1620407" cy="16358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15C3D9B-D600-49F5-91C6-8491E11C81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608" y="3843395"/>
            <a:ext cx="1787604" cy="180183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A767583-D9CD-4ACF-8183-01573DB3ECFB}"/>
              </a:ext>
            </a:extLst>
          </p:cNvPr>
          <p:cNvGrpSpPr/>
          <p:nvPr/>
        </p:nvGrpSpPr>
        <p:grpSpPr>
          <a:xfrm>
            <a:off x="3162125" y="1451531"/>
            <a:ext cx="8458200" cy="2257582"/>
            <a:chOff x="3162125" y="1451531"/>
            <a:chExt cx="8458200" cy="2257582"/>
          </a:xfrm>
        </p:grpSpPr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ECE58C6C-0AA0-46EE-9BBD-F44F2FE30919}"/>
                </a:ext>
              </a:extLst>
            </p:cNvPr>
            <p:cNvSpPr/>
            <p:nvPr/>
          </p:nvSpPr>
          <p:spPr>
            <a:xfrm rot="5400000">
              <a:off x="6451208" y="-1340220"/>
              <a:ext cx="2228648" cy="7812149"/>
            </a:xfrm>
            <a:prstGeom prst="round2SameRect">
              <a:avLst/>
            </a:prstGeom>
            <a:solidFill>
              <a:srgbClr val="FCE0E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23">
              <a:extLst>
                <a:ext uri="{FF2B5EF4-FFF2-40B4-BE49-F238E27FC236}">
                  <a16:creationId xmlns:a16="http://schemas.microsoft.com/office/drawing/2014/main" id="{4243AD56-6D58-4519-80E4-477967565CDA}"/>
                </a:ext>
              </a:extLst>
            </p:cNvPr>
            <p:cNvSpPr/>
            <p:nvPr/>
          </p:nvSpPr>
          <p:spPr>
            <a:xfrm>
              <a:off x="3162125" y="1499313"/>
              <a:ext cx="8458200" cy="2209800"/>
            </a:xfrm>
            <a:prstGeom prst="roundRect">
              <a:avLst/>
            </a:prstGeom>
            <a:noFill/>
            <a:ln w="762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 - อา - วอ - ดาว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56CA1B4-BC95-4395-BD8C-B083569B8BDF}"/>
              </a:ext>
            </a:extLst>
          </p:cNvPr>
          <p:cNvGrpSpPr/>
          <p:nvPr/>
        </p:nvGrpSpPr>
        <p:grpSpPr>
          <a:xfrm>
            <a:off x="3336431" y="3987325"/>
            <a:ext cx="8458200" cy="2235729"/>
            <a:chOff x="3336431" y="3987325"/>
            <a:chExt cx="8458200" cy="2235729"/>
          </a:xfrm>
        </p:grpSpPr>
        <p:sp>
          <p:nvSpPr>
            <p:cNvPr id="77" name="Rectangle: Top Corners Rounded 76">
              <a:extLst>
                <a:ext uri="{FF2B5EF4-FFF2-40B4-BE49-F238E27FC236}">
                  <a16:creationId xmlns:a16="http://schemas.microsoft.com/office/drawing/2014/main" id="{517BE8F6-900A-4A63-970A-64C8FECA28F2}"/>
                </a:ext>
              </a:extLst>
            </p:cNvPr>
            <p:cNvSpPr/>
            <p:nvPr/>
          </p:nvSpPr>
          <p:spPr>
            <a:xfrm rot="5400000">
              <a:off x="6451207" y="1195575"/>
              <a:ext cx="2228648" cy="7812148"/>
            </a:xfrm>
            <a:prstGeom prst="round2SameRect">
              <a:avLst/>
            </a:prstGeom>
            <a:solidFill>
              <a:srgbClr val="FCE0E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ounded Rectangle 24">
              <a:extLst>
                <a:ext uri="{FF2B5EF4-FFF2-40B4-BE49-F238E27FC236}">
                  <a16:creationId xmlns:a16="http://schemas.microsoft.com/office/drawing/2014/main" id="{2EB439CB-8380-4963-9A86-5F6D27C9BE13}"/>
                </a:ext>
              </a:extLst>
            </p:cNvPr>
            <p:cNvSpPr/>
            <p:nvPr/>
          </p:nvSpPr>
          <p:spPr>
            <a:xfrm>
              <a:off x="3336431" y="4013254"/>
              <a:ext cx="8458200" cy="2209800"/>
            </a:xfrm>
            <a:prstGeom prst="roundRect">
              <a:avLst/>
            </a:prstGeom>
            <a:noFill/>
            <a:ln w="762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ตอ - เอา - เตา - ไม้เอก - เต่า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24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76" grpId="0"/>
      <p:bldP spid="78" grpId="0" animBg="1"/>
      <p:bldP spid="7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21FA6CB7-4B4A-446D-A579-337BDED3F438}"/>
              </a:ext>
            </a:extLst>
          </p:cNvPr>
          <p:cNvGrpSpPr/>
          <p:nvPr/>
        </p:nvGrpSpPr>
        <p:grpSpPr>
          <a:xfrm>
            <a:off x="3570793" y="252406"/>
            <a:ext cx="6076437" cy="872028"/>
            <a:chOff x="1427808" y="520866"/>
            <a:chExt cx="5971985" cy="87202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4A8F78EF-826B-4EAC-B639-A1603CCDC702}"/>
                </a:ext>
              </a:extLst>
            </p:cNvPr>
            <p:cNvSpPr/>
            <p:nvPr/>
          </p:nvSpPr>
          <p:spPr>
            <a:xfrm>
              <a:off x="1611229" y="520866"/>
              <a:ext cx="5296552" cy="87202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D4145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5CE7D3B3-55E9-47DE-A933-20153DA70D33}"/>
                </a:ext>
              </a:extLst>
            </p:cNvPr>
            <p:cNvSpPr/>
            <p:nvPr/>
          </p:nvSpPr>
          <p:spPr>
            <a:xfrm>
              <a:off x="1427808" y="608334"/>
              <a:ext cx="5351089" cy="707886"/>
            </a:xfrm>
            <a:prstGeom prst="roundRect">
              <a:avLst>
                <a:gd name="adj" fmla="val 500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32C2F60-CED0-4450-86D2-A3E57FBA90AE}"/>
                </a:ext>
              </a:extLst>
            </p:cNvPr>
            <p:cNvSpPr txBox="1"/>
            <p:nvPr/>
          </p:nvSpPr>
          <p:spPr>
            <a:xfrm>
              <a:off x="1611229" y="646671"/>
              <a:ext cx="57885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อ่านสะกดคำต่อไปนี้กันเถอะ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E9A9BEBC-7DE5-4AFC-9004-650D6055B1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431" y="57755"/>
            <a:ext cx="1149844" cy="116079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D4053A1-6608-4448-9876-73E95562501B}"/>
              </a:ext>
            </a:extLst>
          </p:cNvPr>
          <p:cNvSpPr txBox="1"/>
          <p:nvPr/>
        </p:nvSpPr>
        <p:spPr>
          <a:xfrm>
            <a:off x="1719101" y="2693508"/>
            <a:ext cx="15028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</a:t>
            </a:r>
            <a:endParaRPr lang="en-US" sz="7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F8CCE99-5FF7-415B-A6A1-146D2C80AFD9}"/>
              </a:ext>
            </a:extLst>
          </p:cNvPr>
          <p:cNvSpPr txBox="1"/>
          <p:nvPr/>
        </p:nvSpPr>
        <p:spPr>
          <a:xfrm>
            <a:off x="1715458" y="5229302"/>
            <a:ext cx="15028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ลิ้น</a:t>
            </a:r>
            <a:endParaRPr lang="en-US" sz="7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Rectangle: Top Corners Rounded 77">
            <a:extLst>
              <a:ext uri="{FF2B5EF4-FFF2-40B4-BE49-F238E27FC236}">
                <a16:creationId xmlns:a16="http://schemas.microsoft.com/office/drawing/2014/main" id="{E46133C8-18F4-43CB-8103-B15972CB2910}"/>
              </a:ext>
            </a:extLst>
          </p:cNvPr>
          <p:cNvSpPr/>
          <p:nvPr/>
        </p:nvSpPr>
        <p:spPr>
          <a:xfrm rot="16200000" flipH="1">
            <a:off x="1037611" y="3750522"/>
            <a:ext cx="2228648" cy="2702253"/>
          </a:xfrm>
          <a:prstGeom prst="round2SameRect">
            <a:avLst>
              <a:gd name="adj1" fmla="val 16667"/>
              <a:gd name="adj2" fmla="val 612"/>
            </a:avLst>
          </a:prstGeom>
          <a:noFill/>
          <a:ln w="19050">
            <a:solidFill>
              <a:srgbClr val="D41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9D783774-E47E-4C18-873B-F8E15BB531DE}"/>
              </a:ext>
            </a:extLst>
          </p:cNvPr>
          <p:cNvSpPr/>
          <p:nvPr/>
        </p:nvSpPr>
        <p:spPr>
          <a:xfrm rot="16200000" flipH="1">
            <a:off x="1037611" y="1228084"/>
            <a:ext cx="2228648" cy="2702253"/>
          </a:xfrm>
          <a:prstGeom prst="round2SameRect">
            <a:avLst>
              <a:gd name="adj1" fmla="val 16667"/>
              <a:gd name="adj2" fmla="val 612"/>
            </a:avLst>
          </a:prstGeom>
          <a:noFill/>
          <a:ln w="19050">
            <a:solidFill>
              <a:srgbClr val="D41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EBC9ADA-3BB5-4D43-9C7F-72308631C5F0}"/>
              </a:ext>
            </a:extLst>
          </p:cNvPr>
          <p:cNvGrpSpPr/>
          <p:nvPr/>
        </p:nvGrpSpPr>
        <p:grpSpPr>
          <a:xfrm>
            <a:off x="2977805" y="1451531"/>
            <a:ext cx="9175451" cy="2270938"/>
            <a:chOff x="2977805" y="1451531"/>
            <a:chExt cx="9175451" cy="2270938"/>
          </a:xfrm>
        </p:grpSpPr>
        <p:sp>
          <p:nvSpPr>
            <p:cNvPr id="4" name="Rectangle: Top Corners Rounded 3">
              <a:extLst>
                <a:ext uri="{FF2B5EF4-FFF2-40B4-BE49-F238E27FC236}">
                  <a16:creationId xmlns:a16="http://schemas.microsoft.com/office/drawing/2014/main" id="{ECE58C6C-0AA0-46EE-9BBD-F44F2FE30919}"/>
                </a:ext>
              </a:extLst>
            </p:cNvPr>
            <p:cNvSpPr/>
            <p:nvPr/>
          </p:nvSpPr>
          <p:spPr>
            <a:xfrm rot="5400000">
              <a:off x="6451208" y="-1340220"/>
              <a:ext cx="2228648" cy="7812149"/>
            </a:xfrm>
            <a:prstGeom prst="round2SameRect">
              <a:avLst/>
            </a:prstGeom>
            <a:solidFill>
              <a:srgbClr val="FCE0E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23">
              <a:extLst>
                <a:ext uri="{FF2B5EF4-FFF2-40B4-BE49-F238E27FC236}">
                  <a16:creationId xmlns:a16="http://schemas.microsoft.com/office/drawing/2014/main" id="{4243AD56-6D58-4519-80E4-477967565CDA}"/>
                </a:ext>
              </a:extLst>
            </p:cNvPr>
            <p:cNvSpPr/>
            <p:nvPr/>
          </p:nvSpPr>
          <p:spPr>
            <a:xfrm>
              <a:off x="2977805" y="1512669"/>
              <a:ext cx="9175451" cy="2209800"/>
            </a:xfrm>
            <a:prstGeom prst="roundRect">
              <a:avLst/>
            </a:prstGeom>
            <a:noFill/>
            <a:ln w="762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สอ - โอะ - มอ - สม - ไม้โท - ส้ม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1B0DA7A-E2F3-44DF-BA86-6A1933139749}"/>
              </a:ext>
            </a:extLst>
          </p:cNvPr>
          <p:cNvGrpSpPr/>
          <p:nvPr/>
        </p:nvGrpSpPr>
        <p:grpSpPr>
          <a:xfrm>
            <a:off x="3336431" y="3958390"/>
            <a:ext cx="8458200" cy="2257583"/>
            <a:chOff x="3336431" y="3958390"/>
            <a:chExt cx="8458200" cy="2257583"/>
          </a:xfrm>
        </p:grpSpPr>
        <p:sp>
          <p:nvSpPr>
            <p:cNvPr id="77" name="Rectangle: Top Corners Rounded 76">
              <a:extLst>
                <a:ext uri="{FF2B5EF4-FFF2-40B4-BE49-F238E27FC236}">
                  <a16:creationId xmlns:a16="http://schemas.microsoft.com/office/drawing/2014/main" id="{517BE8F6-900A-4A63-970A-64C8FECA28F2}"/>
                </a:ext>
              </a:extLst>
            </p:cNvPr>
            <p:cNvSpPr/>
            <p:nvPr/>
          </p:nvSpPr>
          <p:spPr>
            <a:xfrm rot="5400000">
              <a:off x="6451207" y="1195575"/>
              <a:ext cx="2228648" cy="7812148"/>
            </a:xfrm>
            <a:prstGeom prst="round2SameRect">
              <a:avLst/>
            </a:prstGeom>
            <a:solidFill>
              <a:srgbClr val="FCE0E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ounded Rectangle 24">
              <a:extLst>
                <a:ext uri="{FF2B5EF4-FFF2-40B4-BE49-F238E27FC236}">
                  <a16:creationId xmlns:a16="http://schemas.microsoft.com/office/drawing/2014/main" id="{2EB439CB-8380-4963-9A86-5F6D27C9BE13}"/>
                </a:ext>
              </a:extLst>
            </p:cNvPr>
            <p:cNvSpPr/>
            <p:nvPr/>
          </p:nvSpPr>
          <p:spPr>
            <a:xfrm>
              <a:off x="3336431" y="3958390"/>
              <a:ext cx="8458200" cy="2209800"/>
            </a:xfrm>
            <a:prstGeom prst="roundRect">
              <a:avLst/>
            </a:prstGeom>
            <a:noFill/>
            <a:ln w="762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60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ลอ</a:t>
              </a:r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- อิ - นอ - </a:t>
              </a:r>
              <a:r>
                <a:rPr lang="th-TH" sz="60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ลิน</a:t>
              </a:r>
              <a:r>
                <a:rPr lang="th-TH" sz="6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- ไม้โท - ลิ้น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849E0F9-264D-4D2F-A205-1930DE2958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510" y="1512669"/>
            <a:ext cx="1328900" cy="1339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EABA08-0EBC-47B6-A7FE-8B0A66A49C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6797">
            <a:off x="1420394" y="4014305"/>
            <a:ext cx="1801369" cy="181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9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76" grpId="0"/>
      <p:bldP spid="78" grpId="0" animBg="1"/>
      <p:bldP spid="7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21FA6CB7-4B4A-446D-A579-337BDED3F438}"/>
              </a:ext>
            </a:extLst>
          </p:cNvPr>
          <p:cNvGrpSpPr/>
          <p:nvPr/>
        </p:nvGrpSpPr>
        <p:grpSpPr>
          <a:xfrm>
            <a:off x="3570793" y="252406"/>
            <a:ext cx="6076437" cy="872028"/>
            <a:chOff x="1427808" y="520866"/>
            <a:chExt cx="5971985" cy="87202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4A8F78EF-826B-4EAC-B639-A1603CCDC702}"/>
                </a:ext>
              </a:extLst>
            </p:cNvPr>
            <p:cNvSpPr/>
            <p:nvPr/>
          </p:nvSpPr>
          <p:spPr>
            <a:xfrm>
              <a:off x="1611229" y="520866"/>
              <a:ext cx="5296552" cy="87202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D4145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5CE7D3B3-55E9-47DE-A933-20153DA70D33}"/>
                </a:ext>
              </a:extLst>
            </p:cNvPr>
            <p:cNvSpPr/>
            <p:nvPr/>
          </p:nvSpPr>
          <p:spPr>
            <a:xfrm>
              <a:off x="1427808" y="608334"/>
              <a:ext cx="5351089" cy="707886"/>
            </a:xfrm>
            <a:prstGeom prst="roundRect">
              <a:avLst>
                <a:gd name="adj" fmla="val 50000"/>
              </a:avLst>
            </a:prstGeom>
            <a:solidFill>
              <a:srgbClr val="F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32C2F60-CED0-4450-86D2-A3E57FBA90AE}"/>
                </a:ext>
              </a:extLst>
            </p:cNvPr>
            <p:cNvSpPr txBox="1"/>
            <p:nvPr/>
          </p:nvSpPr>
          <p:spPr>
            <a:xfrm>
              <a:off x="1611229" y="646671"/>
              <a:ext cx="57885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อ่านสะกดคำต่อไปนี้กันเถอะ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E9A9BEBC-7DE5-4AFC-9004-650D6055B1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431" y="57755"/>
            <a:ext cx="1149844" cy="116079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D4053A1-6608-4448-9876-73E95562501B}"/>
              </a:ext>
            </a:extLst>
          </p:cNvPr>
          <p:cNvSpPr txBox="1"/>
          <p:nvPr/>
        </p:nvSpPr>
        <p:spPr>
          <a:xfrm>
            <a:off x="1465384" y="2693508"/>
            <a:ext cx="19453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กล่อง</a:t>
            </a:r>
            <a:endParaRPr lang="en-US" sz="7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ECE58C6C-0AA0-46EE-9BBD-F44F2FE30919}"/>
              </a:ext>
            </a:extLst>
          </p:cNvPr>
          <p:cNvSpPr/>
          <p:nvPr/>
        </p:nvSpPr>
        <p:spPr>
          <a:xfrm rot="5400000">
            <a:off x="6634986" y="-1523998"/>
            <a:ext cx="2228648" cy="8179705"/>
          </a:xfrm>
          <a:prstGeom prst="round2SameRect">
            <a:avLst/>
          </a:prstGeom>
          <a:solidFill>
            <a:srgbClr val="FCE0E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F8CCE99-5FF7-415B-A6A1-146D2C80AFD9}"/>
              </a:ext>
            </a:extLst>
          </p:cNvPr>
          <p:cNvSpPr txBox="1"/>
          <p:nvPr/>
        </p:nvSpPr>
        <p:spPr>
          <a:xfrm>
            <a:off x="1228529" y="5229302"/>
            <a:ext cx="20419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7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แก้วน้ำ</a:t>
            </a:r>
            <a:endParaRPr lang="en-US" sz="7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Rectangle: Top Corners Rounded 77">
            <a:extLst>
              <a:ext uri="{FF2B5EF4-FFF2-40B4-BE49-F238E27FC236}">
                <a16:creationId xmlns:a16="http://schemas.microsoft.com/office/drawing/2014/main" id="{E46133C8-18F4-43CB-8103-B15972CB2910}"/>
              </a:ext>
            </a:extLst>
          </p:cNvPr>
          <p:cNvSpPr/>
          <p:nvPr/>
        </p:nvSpPr>
        <p:spPr>
          <a:xfrm rot="16200000" flipH="1">
            <a:off x="1037611" y="3750522"/>
            <a:ext cx="2228648" cy="2702253"/>
          </a:xfrm>
          <a:prstGeom prst="round2SameRect">
            <a:avLst>
              <a:gd name="adj1" fmla="val 16667"/>
              <a:gd name="adj2" fmla="val 612"/>
            </a:avLst>
          </a:prstGeom>
          <a:noFill/>
          <a:ln w="19050">
            <a:solidFill>
              <a:srgbClr val="D41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Top Corners Rounded 76">
            <a:extLst>
              <a:ext uri="{FF2B5EF4-FFF2-40B4-BE49-F238E27FC236}">
                <a16:creationId xmlns:a16="http://schemas.microsoft.com/office/drawing/2014/main" id="{517BE8F6-900A-4A63-970A-64C8FECA28F2}"/>
              </a:ext>
            </a:extLst>
          </p:cNvPr>
          <p:cNvSpPr/>
          <p:nvPr/>
        </p:nvSpPr>
        <p:spPr>
          <a:xfrm rot="5400000">
            <a:off x="6634985" y="1011797"/>
            <a:ext cx="2228648" cy="8179704"/>
          </a:xfrm>
          <a:prstGeom prst="round2SameRect">
            <a:avLst/>
          </a:prstGeom>
          <a:solidFill>
            <a:srgbClr val="FCE0E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9D783774-E47E-4C18-873B-F8E15BB531DE}"/>
              </a:ext>
            </a:extLst>
          </p:cNvPr>
          <p:cNvSpPr/>
          <p:nvPr/>
        </p:nvSpPr>
        <p:spPr>
          <a:xfrm rot="16200000" flipH="1">
            <a:off x="1037611" y="1228084"/>
            <a:ext cx="2228648" cy="2702253"/>
          </a:xfrm>
          <a:prstGeom prst="round2SameRect">
            <a:avLst>
              <a:gd name="adj1" fmla="val 16667"/>
              <a:gd name="adj2" fmla="val 612"/>
            </a:avLst>
          </a:prstGeom>
          <a:noFill/>
          <a:ln w="19050">
            <a:solidFill>
              <a:srgbClr val="D414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ounded Rectangle 23">
            <a:extLst>
              <a:ext uri="{FF2B5EF4-FFF2-40B4-BE49-F238E27FC236}">
                <a16:creationId xmlns:a16="http://schemas.microsoft.com/office/drawing/2014/main" id="{4243AD56-6D58-4519-80E4-477967565CDA}"/>
              </a:ext>
            </a:extLst>
          </p:cNvPr>
          <p:cNvSpPr/>
          <p:nvPr/>
        </p:nvSpPr>
        <p:spPr>
          <a:xfrm>
            <a:off x="3488905" y="1519844"/>
            <a:ext cx="8535993" cy="2209800"/>
          </a:xfrm>
          <a:prstGeom prst="roundRect">
            <a:avLst/>
          </a:prstGeom>
          <a:noFill/>
          <a:ln w="762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กลอ - ออ - งอ - กลอง -</a:t>
            </a:r>
            <a:r>
              <a:rPr lang="en-US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ไม้เอก - กล่อง</a:t>
            </a:r>
          </a:p>
        </p:txBody>
      </p:sp>
      <p:sp>
        <p:nvSpPr>
          <p:cNvPr id="82" name="Rounded Rectangle 24">
            <a:extLst>
              <a:ext uri="{FF2B5EF4-FFF2-40B4-BE49-F238E27FC236}">
                <a16:creationId xmlns:a16="http://schemas.microsoft.com/office/drawing/2014/main" id="{2EB439CB-8380-4963-9A86-5F6D27C9BE13}"/>
              </a:ext>
            </a:extLst>
          </p:cNvPr>
          <p:cNvSpPr/>
          <p:nvPr/>
        </p:nvSpPr>
        <p:spPr>
          <a:xfrm>
            <a:off x="3270494" y="4032876"/>
            <a:ext cx="8754404" cy="2209800"/>
          </a:xfrm>
          <a:prstGeom prst="roundRect">
            <a:avLst/>
          </a:prstGeom>
          <a:noFill/>
          <a:ln w="762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865188"/>
            <a:r>
              <a:rPr lang="th-TH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กอ - แอ - วอ - แกว - ไม้โท - แก้ว</a:t>
            </a:r>
            <a:br>
              <a:rPr lang="th-TH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5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นอ - อำ - นำ - ไม้โท - น้ำ  แก้ว - น้ำ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40895-49AD-48E6-BBE8-1A746C47BC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158" y="4296068"/>
            <a:ext cx="1134055" cy="10414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3D93E5-D5AE-48A2-9BC9-79A4DB2359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89" y="1739798"/>
            <a:ext cx="1799019" cy="110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" grpId="0" animBg="1"/>
      <p:bldP spid="76" grpId="0"/>
      <p:bldP spid="78" grpId="0" animBg="1"/>
      <p:bldP spid="77" grpId="0" animBg="1"/>
      <p:bldP spid="79" grpId="0" animBg="1"/>
      <p:bldP spid="80" grpId="0"/>
      <p:bldP spid="8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9D816B0-2CD8-4CC4-834F-7840C3422B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" r="1268" b="618"/>
          <a:stretch/>
        </p:blipFill>
        <p:spPr>
          <a:xfrm>
            <a:off x="1904" y="-1"/>
            <a:ext cx="12186512" cy="6858001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" name="teacher guide">
            <a:extLst>
              <a:ext uri="{FF2B5EF4-FFF2-40B4-BE49-F238E27FC236}">
                <a16:creationId xmlns:a16="http://schemas.microsoft.com/office/drawing/2014/main" id="{26288EDF-624D-4C12-857C-7A1C6A9005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37A902C-FE38-4B1B-A2C3-3C17BA953696}"/>
              </a:ext>
            </a:extLst>
          </p:cNvPr>
          <p:cNvGrpSpPr/>
          <p:nvPr/>
        </p:nvGrpSpPr>
        <p:grpSpPr>
          <a:xfrm>
            <a:off x="-357749" y="1079246"/>
            <a:ext cx="8535993" cy="2924803"/>
            <a:chOff x="1212214" y="955017"/>
            <a:chExt cx="8535993" cy="2924803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CC8E968-41A4-41F9-A90A-DC348AD7F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2133" y="955017"/>
              <a:ext cx="6101814" cy="2924803"/>
            </a:xfrm>
            <a:prstGeom prst="rect">
              <a:avLst/>
            </a:prstGeom>
          </p:spPr>
        </p:pic>
        <p:sp>
          <p:nvSpPr>
            <p:cNvPr id="30" name="Rounded Rectangle 23">
              <a:extLst>
                <a:ext uri="{FF2B5EF4-FFF2-40B4-BE49-F238E27FC236}">
                  <a16:creationId xmlns:a16="http://schemas.microsoft.com/office/drawing/2014/main" id="{201CAAEF-FA94-41B7-84D7-4D9FA449D3C5}"/>
                </a:ext>
              </a:extLst>
            </p:cNvPr>
            <p:cNvSpPr/>
            <p:nvPr/>
          </p:nvSpPr>
          <p:spPr>
            <a:xfrm>
              <a:off x="1212214" y="1219200"/>
              <a:ext cx="8535993" cy="2209800"/>
            </a:xfrm>
            <a:prstGeom prst="roundRect">
              <a:avLst/>
            </a:prstGeom>
            <a:noFill/>
            <a:ln w="7620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6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การคัดลายมือที่ดี </a:t>
              </a:r>
              <a:endParaRPr lang="en-US" sz="6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6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ควรปฏิบัติอย่างไรบ้างนะ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252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70423F5-7390-488B-A75D-5DF379B65912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3A159B5-3A3F-45DA-8DF0-82855E15735C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DDBC66BF-1032-4619-BE06-90F791AF10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9833" y="1487784"/>
            <a:ext cx="9696892" cy="4398853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680DBB4A-DEFE-480F-841F-86104BBBB167}"/>
              </a:ext>
            </a:extLst>
          </p:cNvPr>
          <p:cNvGrpSpPr/>
          <p:nvPr/>
        </p:nvGrpSpPr>
        <p:grpSpPr>
          <a:xfrm>
            <a:off x="1888662" y="2260198"/>
            <a:ext cx="3535296" cy="2072556"/>
            <a:chOff x="2309768" y="2200833"/>
            <a:chExt cx="3535296" cy="207255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58D6295-988F-4411-9303-75D412E67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9768" y="2200833"/>
              <a:ext cx="1725392" cy="1814602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7B733A3-40F1-4B56-AAC6-07686A701452}"/>
                </a:ext>
              </a:extLst>
            </p:cNvPr>
            <p:cNvSpPr txBox="1"/>
            <p:nvPr/>
          </p:nvSpPr>
          <p:spPr>
            <a:xfrm>
              <a:off x="4143350" y="2642173"/>
              <a:ext cx="170171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10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เสือ</a:t>
              </a:r>
              <a:endParaRPr lang="en-US" sz="10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2303E6C-DB85-4D4E-923E-5D51E6044822}"/>
              </a:ext>
            </a:extLst>
          </p:cNvPr>
          <p:cNvGrpSpPr/>
          <p:nvPr/>
        </p:nvGrpSpPr>
        <p:grpSpPr>
          <a:xfrm>
            <a:off x="5958033" y="2184370"/>
            <a:ext cx="4023935" cy="2058912"/>
            <a:chOff x="6379139" y="2125005"/>
            <a:chExt cx="4023935" cy="205891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9CB16B-2C00-4FF2-B906-E1CF723C3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9139" y="2125005"/>
              <a:ext cx="1767162" cy="1858531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89097AD-8925-4E75-8475-50A3FCF83B17}"/>
                </a:ext>
              </a:extLst>
            </p:cNvPr>
            <p:cNvSpPr txBox="1"/>
            <p:nvPr/>
          </p:nvSpPr>
          <p:spPr>
            <a:xfrm>
              <a:off x="8296353" y="2552701"/>
              <a:ext cx="210672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10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กวาง</a:t>
              </a:r>
              <a:endParaRPr lang="en-US" sz="10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8ED0CB-F96B-4FB9-A1CC-BDABA00CEC66}"/>
              </a:ext>
            </a:extLst>
          </p:cNvPr>
          <p:cNvGrpSpPr/>
          <p:nvPr/>
        </p:nvGrpSpPr>
        <p:grpSpPr>
          <a:xfrm>
            <a:off x="6033444" y="4356058"/>
            <a:ext cx="4185651" cy="879262"/>
            <a:chOff x="6454550" y="4136088"/>
            <a:chExt cx="4185651" cy="879262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7F1C8D1-AAFE-4349-A18B-A1D7714E153F}"/>
                </a:ext>
              </a:extLst>
            </p:cNvPr>
            <p:cNvGrpSpPr/>
            <p:nvPr/>
          </p:nvGrpSpPr>
          <p:grpSpPr>
            <a:xfrm>
              <a:off x="6454550" y="4136088"/>
              <a:ext cx="4063549" cy="871467"/>
              <a:chOff x="6305107" y="4136088"/>
              <a:chExt cx="4063549" cy="871467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77251B51-E8F1-49DD-BC1E-D985F42FB77D}"/>
                  </a:ext>
                </a:extLst>
              </p:cNvPr>
              <p:cNvSpPr/>
              <p:nvPr/>
            </p:nvSpPr>
            <p:spPr>
              <a:xfrm>
                <a:off x="6305107" y="4136088"/>
                <a:ext cx="4063549" cy="871467"/>
              </a:xfrm>
              <a:prstGeom prst="roundRect">
                <a:avLst>
                  <a:gd name="adj" fmla="val 29233"/>
                </a:avLst>
              </a:prstGeom>
              <a:solidFill>
                <a:srgbClr val="36A55C">
                  <a:alpha val="20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C4038B43-CF20-4959-9D67-CBFC3BDED38D}"/>
                  </a:ext>
                </a:extLst>
              </p:cNvPr>
              <p:cNvSpPr/>
              <p:nvPr/>
            </p:nvSpPr>
            <p:spPr>
              <a:xfrm>
                <a:off x="8870876" y="4211652"/>
                <a:ext cx="1412034" cy="724334"/>
              </a:xfrm>
              <a:prstGeom prst="roundRect">
                <a:avLst>
                  <a:gd name="adj" fmla="val 27645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BB07F0D-850C-45DA-90C7-BE6114D64443}"/>
                </a:ext>
              </a:extLst>
            </p:cNvPr>
            <p:cNvSpPr txBox="1"/>
            <p:nvPr/>
          </p:nvSpPr>
          <p:spPr>
            <a:xfrm>
              <a:off x="6652853" y="4324614"/>
              <a:ext cx="26968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มีตัวสะกดในมาตรา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9926962-BC4B-423B-9A06-7ADE60F86AC6}"/>
                </a:ext>
              </a:extLst>
            </p:cNvPr>
            <p:cNvSpPr txBox="1"/>
            <p:nvPr/>
          </p:nvSpPr>
          <p:spPr>
            <a:xfrm>
              <a:off x="9109626" y="4184353"/>
              <a:ext cx="15305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แม่ กง</a:t>
              </a:r>
              <a:endParaRPr lang="en-US" sz="48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Picture 19">
            <a:hlinkClick r:id="" action="ppaction://noaction"/>
            <a:extLst>
              <a:ext uri="{FF2B5EF4-FFF2-40B4-BE49-F238E27FC236}">
                <a16:creationId xmlns:a16="http://schemas.microsoft.com/office/drawing/2014/main" id="{83835BEA-AAFC-43CF-9639-8E3CBD2935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099" y="6213604"/>
            <a:ext cx="944270" cy="49153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DE05382-519B-4FFD-8DF9-E6D0CC111FB9}"/>
              </a:ext>
            </a:extLst>
          </p:cNvPr>
          <p:cNvGrpSpPr/>
          <p:nvPr/>
        </p:nvGrpSpPr>
        <p:grpSpPr>
          <a:xfrm>
            <a:off x="1011854" y="171316"/>
            <a:ext cx="10450515" cy="1160795"/>
            <a:chOff x="1011854" y="171316"/>
            <a:chExt cx="10450515" cy="116079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522C66F-50C0-4DD7-9294-2489AFF6CEFA}"/>
                </a:ext>
              </a:extLst>
            </p:cNvPr>
            <p:cNvGrpSpPr/>
            <p:nvPr/>
          </p:nvGrpSpPr>
          <p:grpSpPr>
            <a:xfrm>
              <a:off x="1246217" y="365967"/>
              <a:ext cx="10216152" cy="872028"/>
              <a:chOff x="1427808" y="520866"/>
              <a:chExt cx="10216152" cy="872028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2E1006DF-2614-4FC2-BBED-A26C33012470}"/>
                  </a:ext>
                </a:extLst>
              </p:cNvPr>
              <p:cNvSpPr/>
              <p:nvPr/>
            </p:nvSpPr>
            <p:spPr>
              <a:xfrm>
                <a:off x="1611230" y="520866"/>
                <a:ext cx="9297086" cy="87202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E1EDB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5481C8D1-44BF-4625-8C7D-8CF7FCB27347}"/>
                  </a:ext>
                </a:extLst>
              </p:cNvPr>
              <p:cNvSpPr/>
              <p:nvPr/>
            </p:nvSpPr>
            <p:spPr>
              <a:xfrm>
                <a:off x="1427808" y="608334"/>
                <a:ext cx="9392815" cy="707886"/>
              </a:xfrm>
              <a:prstGeom prst="roundRect">
                <a:avLst>
                  <a:gd name="adj" fmla="val 50000"/>
                </a:avLst>
              </a:prstGeom>
              <a:solidFill>
                <a:srgbClr val="E1E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06F08CF-77D2-44F6-98AB-8C6DB5369D99}"/>
                  </a:ext>
                </a:extLst>
              </p:cNvPr>
              <p:cNvSpPr txBox="1"/>
              <p:nvPr/>
            </p:nvSpPr>
            <p:spPr>
              <a:xfrm>
                <a:off x="2346874" y="685007"/>
                <a:ext cx="92970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เด็ก ๆ สังเกตคำ แล้วบอกว่าทั้งสองคำมีความแตกต่างกันอย่างไร</a:t>
                </a:r>
                <a:endPara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F2855BC-2214-4A1B-A02F-4A1855DAC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854" y="171316"/>
              <a:ext cx="1149845" cy="1160795"/>
            </a:xfrm>
            <a:prstGeom prst="rect">
              <a:avLst/>
            </a:prstGeom>
          </p:spPr>
        </p:pic>
      </p:grpSp>
      <p:pic>
        <p:nvPicPr>
          <p:cNvPr id="31" name="teacher guide">
            <a:extLst>
              <a:ext uri="{FF2B5EF4-FFF2-40B4-BE49-F238E27FC236}">
                <a16:creationId xmlns:a16="http://schemas.microsoft.com/office/drawing/2014/main" id="{046A17F9-F8DE-428B-A2E7-413418DB6B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26B7A639-57B6-481C-8F25-A01726BA1776}"/>
              </a:ext>
            </a:extLst>
          </p:cNvPr>
          <p:cNvGrpSpPr/>
          <p:nvPr/>
        </p:nvGrpSpPr>
        <p:grpSpPr>
          <a:xfrm>
            <a:off x="1653281" y="4324589"/>
            <a:ext cx="4063549" cy="871467"/>
            <a:chOff x="6454550" y="4136088"/>
            <a:chExt cx="4063549" cy="871467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FF366CF-2D52-4F9F-9CE6-7FA85AC9E07D}"/>
                </a:ext>
              </a:extLst>
            </p:cNvPr>
            <p:cNvSpPr/>
            <p:nvPr/>
          </p:nvSpPr>
          <p:spPr>
            <a:xfrm>
              <a:off x="6454550" y="4136088"/>
              <a:ext cx="4063549" cy="871467"/>
            </a:xfrm>
            <a:prstGeom prst="roundRect">
              <a:avLst>
                <a:gd name="adj" fmla="val 29233"/>
              </a:avLst>
            </a:prstGeom>
            <a:solidFill>
              <a:schemeClr val="bg1">
                <a:lumMod val="75000"/>
                <a:alpha val="2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B1FB677-23E0-45BC-8A2C-594195140E7C}"/>
                </a:ext>
              </a:extLst>
            </p:cNvPr>
            <p:cNvSpPr txBox="1"/>
            <p:nvPr/>
          </p:nvSpPr>
          <p:spPr>
            <a:xfrm>
              <a:off x="7767226" y="4324614"/>
              <a:ext cx="1701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3200" b="1" dirty="0">
                  <a:solidFill>
                    <a:schemeClr val="bg1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ไม่มีตัวสะกด</a:t>
              </a:r>
              <a:endParaRPr lang="en-US" sz="3200" b="1" dirty="0">
                <a:solidFill>
                  <a:schemeClr val="bg1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15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A5904A0-041C-40C5-B8D8-31E855EA45D7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C94A1E-AA05-4CDA-A298-7B8B419B00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546" y="14153"/>
            <a:ext cx="4468691" cy="1321300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77727EF-F505-4E8C-A169-EF7B09BBE5DD}"/>
              </a:ext>
            </a:extLst>
          </p:cNvPr>
          <p:cNvGrpSpPr/>
          <p:nvPr/>
        </p:nvGrpSpPr>
        <p:grpSpPr>
          <a:xfrm>
            <a:off x="1465548" y="888629"/>
            <a:ext cx="10006058" cy="1592575"/>
            <a:chOff x="1465548" y="888629"/>
            <a:chExt cx="10006058" cy="159257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D7CFF64-9238-4953-B164-668B72ABB6C5}"/>
                </a:ext>
              </a:extLst>
            </p:cNvPr>
            <p:cNvGrpSpPr/>
            <p:nvPr/>
          </p:nvGrpSpPr>
          <p:grpSpPr>
            <a:xfrm>
              <a:off x="1701654" y="1125642"/>
              <a:ext cx="9769952" cy="1355562"/>
              <a:chOff x="1323867" y="520866"/>
              <a:chExt cx="10699849" cy="13555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FAB63DAF-43EC-49F3-AC41-878F9FF95889}"/>
                  </a:ext>
                </a:extLst>
              </p:cNvPr>
              <p:cNvSpPr/>
              <p:nvPr/>
            </p:nvSpPr>
            <p:spPr>
              <a:xfrm>
                <a:off x="1598496" y="520866"/>
                <a:ext cx="9722419" cy="1343349"/>
              </a:xfrm>
              <a:prstGeom prst="roundRect">
                <a:avLst>
                  <a:gd name="adj" fmla="val 22480"/>
                </a:avLst>
              </a:prstGeom>
              <a:noFill/>
              <a:ln>
                <a:solidFill>
                  <a:srgbClr val="F8E4F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77A2D10F-0D98-4C70-8D98-1995E67ED67E}"/>
                  </a:ext>
                </a:extLst>
              </p:cNvPr>
              <p:cNvSpPr/>
              <p:nvPr/>
            </p:nvSpPr>
            <p:spPr>
              <a:xfrm>
                <a:off x="1695671" y="608334"/>
                <a:ext cx="9511968" cy="1179208"/>
              </a:xfrm>
              <a:prstGeom prst="roundRect">
                <a:avLst>
                  <a:gd name="adj" fmla="val 21593"/>
                </a:avLst>
              </a:prstGeom>
              <a:solidFill>
                <a:srgbClr val="F8E4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72BDA43-A5BA-4CE4-B9B9-8709510C880A}"/>
                  </a:ext>
                </a:extLst>
              </p:cNvPr>
              <p:cNvSpPr txBox="1"/>
              <p:nvPr/>
            </p:nvSpPr>
            <p:spPr>
              <a:xfrm>
                <a:off x="1323867" y="676099"/>
                <a:ext cx="1069984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เป็นการเขียนตัวหนังสือให้มีความสวยงาม เป็นระเบียบ เรียบร้อย </a:t>
                </a:r>
                <a:b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มีข้อควรปฏิบัติ ดังนี้</a:t>
                </a:r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853054E-6B61-4D41-85C3-505E872B5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5548" y="888629"/>
              <a:ext cx="1168082" cy="117920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7DF3757-CE14-4BD1-873F-65C9AE6E6202}"/>
              </a:ext>
            </a:extLst>
          </p:cNvPr>
          <p:cNvGrpSpPr/>
          <p:nvPr/>
        </p:nvGrpSpPr>
        <p:grpSpPr>
          <a:xfrm>
            <a:off x="423402" y="2759234"/>
            <a:ext cx="2569935" cy="2705712"/>
            <a:chOff x="612793" y="2356504"/>
            <a:chExt cx="2569935" cy="270571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CD40354-68B1-4114-A192-7E656C4C9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242" y="2356504"/>
              <a:ext cx="1462244" cy="1582774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84485F-8EA8-4331-8698-2D4860CFC173}"/>
                </a:ext>
              </a:extLst>
            </p:cNvPr>
            <p:cNvSpPr/>
            <p:nvPr/>
          </p:nvSpPr>
          <p:spPr>
            <a:xfrm>
              <a:off x="612793" y="3984998"/>
              <a:ext cx="2569935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นั่งตัวตรง วางกระดาษ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หรือสมุดตรง ๆ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318A6EC-26BA-4C6B-9B3B-CA7D6AF8BF86}"/>
              </a:ext>
            </a:extLst>
          </p:cNvPr>
          <p:cNvGrpSpPr/>
          <p:nvPr/>
        </p:nvGrpSpPr>
        <p:grpSpPr>
          <a:xfrm>
            <a:off x="3226474" y="2773720"/>
            <a:ext cx="2379177" cy="3666967"/>
            <a:chOff x="740496" y="2794081"/>
            <a:chExt cx="2379177" cy="3666967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AF3D797-7281-4880-AD60-F2C066783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614" y="2794081"/>
              <a:ext cx="1407040" cy="1420440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CAFE36D1-776A-49CE-B6AA-A345A7AC767F}"/>
                </a:ext>
              </a:extLst>
            </p:cNvPr>
            <p:cNvSpPr/>
            <p:nvPr/>
          </p:nvSpPr>
          <p:spPr>
            <a:xfrm>
              <a:off x="740496" y="4398945"/>
              <a:ext cx="2379177" cy="2062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จับดินสอหรือปากกา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โดยใช้นิ้วหัวแม่มือ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และนิ้วชี้</a:t>
              </a:r>
            </a:p>
            <a:p>
              <a:pPr algn="ctr"/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7292C73-9580-4637-88BC-7B99377051EB}"/>
              </a:ext>
            </a:extLst>
          </p:cNvPr>
          <p:cNvGrpSpPr/>
          <p:nvPr/>
        </p:nvGrpSpPr>
        <p:grpSpPr>
          <a:xfrm>
            <a:off x="5857076" y="3233010"/>
            <a:ext cx="2451313" cy="2714313"/>
            <a:chOff x="1025697" y="3185246"/>
            <a:chExt cx="2451313" cy="2714313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AF3D7EE2-E640-4AAD-AC75-A71D346CA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5488" y="3185246"/>
              <a:ext cx="2220827" cy="947861"/>
            </a:xfrm>
            <a:prstGeom prst="rect">
              <a:avLst/>
            </a:prstGeom>
          </p:spPr>
        </p:pic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90FFBF7-285E-4522-88C1-4B944B0642AE}"/>
                </a:ext>
              </a:extLst>
            </p:cNvPr>
            <p:cNvSpPr/>
            <p:nvPr/>
          </p:nvSpPr>
          <p:spPr>
            <a:xfrm>
              <a:off x="1025697" y="4329899"/>
              <a:ext cx="245131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เขียนตัวอักษรให้ตรง 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พยัญชนะสูงเสมอกัน</a:t>
              </a:r>
            </a:p>
            <a:p>
              <a:pPr algn="ctr"/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AAE037B-4952-4556-BFF0-8F14EF465A2A}"/>
              </a:ext>
            </a:extLst>
          </p:cNvPr>
          <p:cNvGrpSpPr/>
          <p:nvPr/>
        </p:nvGrpSpPr>
        <p:grpSpPr>
          <a:xfrm>
            <a:off x="8523237" y="3393351"/>
            <a:ext cx="3486959" cy="2556640"/>
            <a:chOff x="819863" y="3401012"/>
            <a:chExt cx="3486959" cy="2556640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DB539275-F2B3-4597-B877-94510CE4F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863" y="3401012"/>
              <a:ext cx="3486959" cy="867811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4E8DD06E-8F91-45D7-9BF5-2D2055160791}"/>
                </a:ext>
              </a:extLst>
            </p:cNvPr>
            <p:cNvSpPr/>
            <p:nvPr/>
          </p:nvSpPr>
          <p:spPr>
            <a:xfrm>
              <a:off x="1133302" y="4387992"/>
              <a:ext cx="262764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เขียนเว้นช่องไฟ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และเว้นวรรคให้ถูกต้อง</a:t>
              </a:r>
            </a:p>
            <a:p>
              <a:pPr algn="ctr"/>
              <a:endPara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A987DD3-3470-4329-907B-2F208AA20090}"/>
              </a:ext>
            </a:extLst>
          </p:cNvPr>
          <p:cNvCxnSpPr>
            <a:cxnSpLocks/>
          </p:cNvCxnSpPr>
          <p:nvPr/>
        </p:nvCxnSpPr>
        <p:spPr>
          <a:xfrm>
            <a:off x="3116186" y="2801586"/>
            <a:ext cx="0" cy="341438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ADCEDA9-E4D6-435F-BC38-304AAC1D3734}"/>
              </a:ext>
            </a:extLst>
          </p:cNvPr>
          <p:cNvCxnSpPr>
            <a:cxnSpLocks/>
          </p:cNvCxnSpPr>
          <p:nvPr/>
        </p:nvCxnSpPr>
        <p:spPr>
          <a:xfrm>
            <a:off x="5723028" y="2801586"/>
            <a:ext cx="0" cy="341438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164BC32-CB32-4CA4-9347-9D1B081E9290}"/>
              </a:ext>
            </a:extLst>
          </p:cNvPr>
          <p:cNvCxnSpPr>
            <a:cxnSpLocks/>
          </p:cNvCxnSpPr>
          <p:nvPr/>
        </p:nvCxnSpPr>
        <p:spPr>
          <a:xfrm>
            <a:off x="8402060" y="2801586"/>
            <a:ext cx="0" cy="341438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20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20DB7A8C-BE0F-4B44-A4AD-15415E6D40B4}"/>
              </a:ext>
            </a:extLst>
          </p:cNvPr>
          <p:cNvSpPr/>
          <p:nvPr/>
        </p:nvSpPr>
        <p:spPr>
          <a:xfrm>
            <a:off x="5236966" y="4945976"/>
            <a:ext cx="1287373" cy="1287373"/>
          </a:xfrm>
          <a:prstGeom prst="ellipse">
            <a:avLst/>
          </a:prstGeom>
          <a:solidFill>
            <a:srgbClr val="9327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19A2984-EA36-418D-8F6B-74F3E1C99AB9}"/>
              </a:ext>
            </a:extLst>
          </p:cNvPr>
          <p:cNvSpPr/>
          <p:nvPr/>
        </p:nvSpPr>
        <p:spPr>
          <a:xfrm>
            <a:off x="1323468" y="4877737"/>
            <a:ext cx="1287373" cy="1287373"/>
          </a:xfrm>
          <a:prstGeom prst="ellipse">
            <a:avLst/>
          </a:prstGeom>
          <a:solidFill>
            <a:srgbClr val="3FA9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65444F-CABF-4664-B6B9-C72494799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26" y="739645"/>
            <a:ext cx="2188655" cy="2206071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0228905-3EFD-4DC2-877B-5B182684C0FD}"/>
              </a:ext>
            </a:extLst>
          </p:cNvPr>
          <p:cNvCxnSpPr/>
          <p:nvPr/>
        </p:nvCxnSpPr>
        <p:spPr>
          <a:xfrm>
            <a:off x="3765891" y="965282"/>
            <a:ext cx="0" cy="492743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3C1B99B7-E5EB-4327-AAE9-B7E1669DA4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465" y="907259"/>
            <a:ext cx="3453318" cy="1941214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E15A462-8F2F-4195-B4DF-0E5C4DA189DB}"/>
              </a:ext>
            </a:extLst>
          </p:cNvPr>
          <p:cNvCxnSpPr/>
          <p:nvPr/>
        </p:nvCxnSpPr>
        <p:spPr>
          <a:xfrm>
            <a:off x="7912774" y="965280"/>
            <a:ext cx="0" cy="492743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Callout 8">
            <a:extLst>
              <a:ext uri="{FF2B5EF4-FFF2-40B4-BE49-F238E27FC236}">
                <a16:creationId xmlns:a16="http://schemas.microsoft.com/office/drawing/2014/main" id="{3B0C179A-E015-4C35-A977-6175B6732255}"/>
              </a:ext>
            </a:extLst>
          </p:cNvPr>
          <p:cNvSpPr/>
          <p:nvPr/>
        </p:nvSpPr>
        <p:spPr>
          <a:xfrm>
            <a:off x="0" y="3612470"/>
            <a:ext cx="3999276" cy="1905000"/>
          </a:xfrm>
          <a:prstGeom prst="wedgeEllipseCallout">
            <a:avLst>
              <a:gd name="adj1" fmla="val 47"/>
              <a:gd name="adj2" fmla="val 6511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สถานการณ์ใด</a:t>
            </a:r>
          </a:p>
          <a:p>
            <a:pPr algn="ctr"/>
            <a:r>
              <a:rPr lang="th-TH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ในชีวิตประจำวัน</a:t>
            </a:r>
            <a:endParaRPr lang="en-US" sz="45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ที่ใช้ทักษะการ </a:t>
            </a:r>
            <a:r>
              <a:rPr lang="th-TH" sz="8000" b="1" dirty="0">
                <a:solidFill>
                  <a:srgbClr val="0B84D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ฟัง</a:t>
            </a:r>
          </a:p>
        </p:txBody>
      </p:sp>
      <p:sp>
        <p:nvSpPr>
          <p:cNvPr id="54" name="Oval Callout 8">
            <a:extLst>
              <a:ext uri="{FF2B5EF4-FFF2-40B4-BE49-F238E27FC236}">
                <a16:creationId xmlns:a16="http://schemas.microsoft.com/office/drawing/2014/main" id="{A958EC82-2399-4F05-862D-EA1B7EE16B8D}"/>
              </a:ext>
            </a:extLst>
          </p:cNvPr>
          <p:cNvSpPr/>
          <p:nvPr/>
        </p:nvSpPr>
        <p:spPr>
          <a:xfrm>
            <a:off x="3839695" y="3588411"/>
            <a:ext cx="3999276" cy="1905000"/>
          </a:xfrm>
          <a:prstGeom prst="wedgeEllipseCallout">
            <a:avLst>
              <a:gd name="adj1" fmla="val 47"/>
              <a:gd name="adj2" fmla="val 6511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สถานการณ์ใด</a:t>
            </a:r>
          </a:p>
          <a:p>
            <a:pPr algn="ctr"/>
            <a:r>
              <a:rPr lang="th-TH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ในชีวิตประจำวัน</a:t>
            </a:r>
            <a:endParaRPr lang="en-US" sz="45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ที่ใช้ทักษะการ </a:t>
            </a:r>
          </a:p>
          <a:p>
            <a:pPr algn="ctr"/>
            <a:r>
              <a:rPr lang="th-TH" sz="8000" b="1" dirty="0">
                <a:solidFill>
                  <a:srgbClr val="93278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ดู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4E0ED50-EBF7-4690-A180-A825A8430A89}"/>
              </a:ext>
            </a:extLst>
          </p:cNvPr>
          <p:cNvGrpSpPr/>
          <p:nvPr/>
        </p:nvGrpSpPr>
        <p:grpSpPr>
          <a:xfrm>
            <a:off x="8071703" y="781759"/>
            <a:ext cx="3999276" cy="5451590"/>
            <a:chOff x="8071703" y="781759"/>
            <a:chExt cx="3999276" cy="545159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4684F64-D48C-44A1-844D-307CBA185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4362" y="781759"/>
              <a:ext cx="2533425" cy="2553586"/>
            </a:xfrm>
            <a:prstGeom prst="rect">
              <a:avLst/>
            </a:prstGeom>
          </p:spPr>
        </p:pic>
        <p:sp>
          <p:nvSpPr>
            <p:cNvPr id="56" name="Oval Callout 8">
              <a:extLst>
                <a:ext uri="{FF2B5EF4-FFF2-40B4-BE49-F238E27FC236}">
                  <a16:creationId xmlns:a16="http://schemas.microsoft.com/office/drawing/2014/main" id="{2E2FAC06-44CD-4C18-99D3-27F21891A934}"/>
                </a:ext>
              </a:extLst>
            </p:cNvPr>
            <p:cNvSpPr/>
            <p:nvPr/>
          </p:nvSpPr>
          <p:spPr>
            <a:xfrm>
              <a:off x="8071703" y="3588411"/>
              <a:ext cx="3999276" cy="1905000"/>
            </a:xfrm>
            <a:prstGeom prst="wedgeEllipseCallout">
              <a:avLst>
                <a:gd name="adj1" fmla="val 47"/>
                <a:gd name="adj2" fmla="val 65118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สถานการณ์ใด</a:t>
              </a:r>
            </a:p>
            <a:p>
              <a:pPr algn="ctr"/>
              <a:r>
                <a:rPr lang="th-TH" sz="4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ในชีวิตประจำวัน</a:t>
              </a:r>
              <a:endParaRPr lang="en-US" sz="45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45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ที่ใช้ทักษะการ </a:t>
              </a:r>
            </a:p>
            <a:p>
              <a:pPr algn="ctr"/>
              <a:r>
                <a:rPr lang="th-TH" sz="8000" b="1" dirty="0">
                  <a:solidFill>
                    <a:srgbClr val="00B05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พูด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EAB7ED1-7EC6-465A-8FCC-FDF76C85B196}"/>
                </a:ext>
              </a:extLst>
            </p:cNvPr>
            <p:cNvSpPr/>
            <p:nvPr/>
          </p:nvSpPr>
          <p:spPr>
            <a:xfrm>
              <a:off x="9410466" y="4945976"/>
              <a:ext cx="1287373" cy="1287373"/>
            </a:xfrm>
            <a:prstGeom prst="ellipse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teacher guide">
            <a:extLst>
              <a:ext uri="{FF2B5EF4-FFF2-40B4-BE49-F238E27FC236}">
                <a16:creationId xmlns:a16="http://schemas.microsoft.com/office/drawing/2014/main" id="{5B241B1E-385A-472A-A3AD-8E4B06825D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91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38" grpId="0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A0106C-D63D-4CBE-9DD8-F3C800CF1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7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E51BF8-644D-465C-AF73-0B609C2873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36" y="36649"/>
            <a:ext cx="6586748" cy="1279943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EABC480-9442-4BF6-B4B0-833F6D17C9E7}"/>
              </a:ext>
            </a:extLst>
          </p:cNvPr>
          <p:cNvGrpSpPr/>
          <p:nvPr/>
        </p:nvGrpSpPr>
        <p:grpSpPr>
          <a:xfrm>
            <a:off x="399670" y="936254"/>
            <a:ext cx="6530415" cy="1099197"/>
            <a:chOff x="399670" y="936254"/>
            <a:chExt cx="6530415" cy="109919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D7CFF64-9238-4953-B164-668B72ABB6C5}"/>
                </a:ext>
              </a:extLst>
            </p:cNvPr>
            <p:cNvGrpSpPr/>
            <p:nvPr/>
          </p:nvGrpSpPr>
          <p:grpSpPr>
            <a:xfrm>
              <a:off x="877013" y="1162051"/>
              <a:ext cx="6053072" cy="762236"/>
              <a:chOff x="1588065" y="509650"/>
              <a:chExt cx="6629199" cy="762236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FAB63DAF-43EC-49F3-AC41-878F9FF95889}"/>
                  </a:ext>
                </a:extLst>
              </p:cNvPr>
              <p:cNvSpPr/>
              <p:nvPr/>
            </p:nvSpPr>
            <p:spPr>
              <a:xfrm>
                <a:off x="1588065" y="509650"/>
                <a:ext cx="6629199" cy="762236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D4145A">
                    <a:alpha val="10196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77A2D10F-0D98-4C70-8D98-1995E67ED67E}"/>
                  </a:ext>
                </a:extLst>
              </p:cNvPr>
              <p:cNvSpPr/>
              <p:nvPr/>
            </p:nvSpPr>
            <p:spPr>
              <a:xfrm>
                <a:off x="1695676" y="569418"/>
                <a:ext cx="6445549" cy="646331"/>
              </a:xfrm>
              <a:prstGeom prst="roundRect">
                <a:avLst>
                  <a:gd name="adj" fmla="val 50000"/>
                </a:avLst>
              </a:prstGeom>
              <a:solidFill>
                <a:srgbClr val="FCE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72BDA43-A5BA-4CE4-B9B9-8709510C880A}"/>
                  </a:ext>
                </a:extLst>
              </p:cNvPr>
              <p:cNvSpPr txBox="1"/>
              <p:nvPr/>
            </p:nvSpPr>
            <p:spPr>
              <a:xfrm>
                <a:off x="1866495" y="616805"/>
                <a:ext cx="62523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เป็นกระบวนการสื่อสารในชีวิตประจำวัน</a:t>
                </a:r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853054E-6B61-4D41-85C3-505E872B5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670" y="936254"/>
              <a:ext cx="1088827" cy="1099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731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A5904A0-041C-40C5-B8D8-31E855EA45D7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E51BF8-644D-465C-AF73-0B609C2873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85"/>
          <a:stretch/>
        </p:blipFill>
        <p:spPr>
          <a:xfrm>
            <a:off x="4974136" y="36649"/>
            <a:ext cx="2036264" cy="1279943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B79884C8-3FE8-4751-B564-799A51E48AEE}"/>
              </a:ext>
            </a:extLst>
          </p:cNvPr>
          <p:cNvSpPr/>
          <p:nvPr/>
        </p:nvSpPr>
        <p:spPr>
          <a:xfrm>
            <a:off x="3481554" y="2932031"/>
            <a:ext cx="3863658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552887-5E2C-41A8-B219-8503BDE275E0}"/>
              </a:ext>
            </a:extLst>
          </p:cNvPr>
          <p:cNvSpPr txBox="1"/>
          <p:nvPr/>
        </p:nvSpPr>
        <p:spPr>
          <a:xfrm>
            <a:off x="3778480" y="3149653"/>
            <a:ext cx="38124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ฟังด้วยความตั้งใจ</a:t>
            </a:r>
          </a:p>
        </p:txBody>
      </p:sp>
      <p:sp>
        <p:nvSpPr>
          <p:cNvPr id="24" name="Rounded Rectangle 34">
            <a:extLst>
              <a:ext uri="{FF2B5EF4-FFF2-40B4-BE49-F238E27FC236}">
                <a16:creationId xmlns:a16="http://schemas.microsoft.com/office/drawing/2014/main" id="{005E167E-E8DF-4248-BC08-14F31E354A32}"/>
              </a:ext>
            </a:extLst>
          </p:cNvPr>
          <p:cNvSpPr/>
          <p:nvPr/>
        </p:nvSpPr>
        <p:spPr>
          <a:xfrm>
            <a:off x="7923315" y="2932031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36F917-D0F0-405D-9900-CE2861A798A9}"/>
              </a:ext>
            </a:extLst>
          </p:cNvPr>
          <p:cNvSpPr txBox="1"/>
          <p:nvPr/>
        </p:nvSpPr>
        <p:spPr>
          <a:xfrm>
            <a:off x="7257916" y="3149653"/>
            <a:ext cx="401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ไม่พูดแทรกขณะฟัง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8BD2F1-2B73-4DB3-B192-4F20FD554107}"/>
              </a:ext>
            </a:extLst>
          </p:cNvPr>
          <p:cNvGrpSpPr/>
          <p:nvPr/>
        </p:nvGrpSpPr>
        <p:grpSpPr>
          <a:xfrm>
            <a:off x="2471332" y="867501"/>
            <a:ext cx="7534822" cy="1627497"/>
            <a:chOff x="2471332" y="867501"/>
            <a:chExt cx="7534822" cy="162749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BE7E8B1-63EB-4873-A7BC-3A27E2194CFE}"/>
                </a:ext>
              </a:extLst>
            </p:cNvPr>
            <p:cNvGrpSpPr/>
            <p:nvPr/>
          </p:nvGrpSpPr>
          <p:grpSpPr>
            <a:xfrm flipH="1">
              <a:off x="2471332" y="1128401"/>
              <a:ext cx="7534822" cy="1366597"/>
              <a:chOff x="876982" y="476000"/>
              <a:chExt cx="8251982" cy="136659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9579E429-6417-4065-A737-4FA1BEB8353D}"/>
                  </a:ext>
                </a:extLst>
              </p:cNvPr>
              <p:cNvSpPr/>
              <p:nvPr/>
            </p:nvSpPr>
            <p:spPr>
              <a:xfrm>
                <a:off x="1588064" y="476000"/>
                <a:ext cx="7540900" cy="1366597"/>
              </a:xfrm>
              <a:prstGeom prst="roundRect">
                <a:avLst>
                  <a:gd name="adj" fmla="val 29467"/>
                </a:avLst>
              </a:prstGeom>
              <a:noFill/>
              <a:ln>
                <a:solidFill>
                  <a:srgbClr val="D4145A">
                    <a:alpha val="10196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98705454-34D2-4859-9696-487597778B6D}"/>
                  </a:ext>
                </a:extLst>
              </p:cNvPr>
              <p:cNvSpPr/>
              <p:nvPr/>
            </p:nvSpPr>
            <p:spPr>
              <a:xfrm>
                <a:off x="1695676" y="569418"/>
                <a:ext cx="7325484" cy="1201678"/>
              </a:xfrm>
              <a:prstGeom prst="roundRect">
                <a:avLst>
                  <a:gd name="adj" fmla="val 28974"/>
                </a:avLst>
              </a:prstGeom>
              <a:solidFill>
                <a:srgbClr val="FCE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4BF980D-3680-4C81-8423-48CF660BC09F}"/>
                  </a:ext>
                </a:extLst>
              </p:cNvPr>
              <p:cNvSpPr txBox="1"/>
              <p:nvPr/>
            </p:nvSpPr>
            <p:spPr>
              <a:xfrm>
                <a:off x="876982" y="617479"/>
                <a:ext cx="782667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เช่น การฟังคนพูด การฟังข่าว การฟังคุณครูสอน </a:t>
                </a:r>
              </a:p>
              <a:p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มีหลักการฟัง ดังนี้</a:t>
                </a:r>
                <a:endParaRPr lang="en-US" sz="4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15CB3B7-E89A-46A9-BA76-812CD0B76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81304" y="867501"/>
              <a:ext cx="1088827" cy="1099197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0BA9774-711E-4D35-8D78-36F2F7629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4" y="2355618"/>
            <a:ext cx="4235598" cy="451284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4B55160-939D-46A6-9962-201D33C45741}"/>
              </a:ext>
            </a:extLst>
          </p:cNvPr>
          <p:cNvSpPr txBox="1"/>
          <p:nvPr/>
        </p:nvSpPr>
        <p:spPr>
          <a:xfrm>
            <a:off x="3777014" y="3898953"/>
            <a:ext cx="38124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สบตาผู้พูด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BBA434-63DD-448F-8141-A1583F872336}"/>
              </a:ext>
            </a:extLst>
          </p:cNvPr>
          <p:cNvSpPr txBox="1"/>
          <p:nvPr/>
        </p:nvSpPr>
        <p:spPr>
          <a:xfrm>
            <a:off x="3766448" y="4716300"/>
            <a:ext cx="38124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ซักถามเมื่อฟังจบ</a:t>
            </a:r>
          </a:p>
        </p:txBody>
      </p:sp>
      <p:sp>
        <p:nvSpPr>
          <p:cNvPr id="27" name="Rounded Rectangle 34">
            <a:extLst>
              <a:ext uri="{FF2B5EF4-FFF2-40B4-BE49-F238E27FC236}">
                <a16:creationId xmlns:a16="http://schemas.microsoft.com/office/drawing/2014/main" id="{F0DF1D8C-D5A0-4D91-B817-F8093350BCC0}"/>
              </a:ext>
            </a:extLst>
          </p:cNvPr>
          <p:cNvSpPr/>
          <p:nvPr/>
        </p:nvSpPr>
        <p:spPr>
          <a:xfrm>
            <a:off x="4134970" y="6894650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9A291E-58D7-4D77-9B0C-9C83C454F115}"/>
              </a:ext>
            </a:extLst>
          </p:cNvPr>
          <p:cNvSpPr txBox="1"/>
          <p:nvPr/>
        </p:nvSpPr>
        <p:spPr>
          <a:xfrm>
            <a:off x="7257916" y="3935045"/>
            <a:ext cx="401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ไม่ส่งเสียงดังรบกวน</a:t>
            </a:r>
          </a:p>
        </p:txBody>
      </p:sp>
      <p:sp>
        <p:nvSpPr>
          <p:cNvPr id="30" name="Rounded Rectangle 34">
            <a:extLst>
              <a:ext uri="{FF2B5EF4-FFF2-40B4-BE49-F238E27FC236}">
                <a16:creationId xmlns:a16="http://schemas.microsoft.com/office/drawing/2014/main" id="{9D28F78B-7321-4434-A6CC-D9349BB01F1D}"/>
              </a:ext>
            </a:extLst>
          </p:cNvPr>
          <p:cNvSpPr/>
          <p:nvPr/>
        </p:nvSpPr>
        <p:spPr>
          <a:xfrm>
            <a:off x="7957151" y="6604344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3E316E-08F2-4AAF-B44F-029BCDF1A622}"/>
              </a:ext>
            </a:extLst>
          </p:cNvPr>
          <p:cNvSpPr txBox="1"/>
          <p:nvPr/>
        </p:nvSpPr>
        <p:spPr>
          <a:xfrm>
            <a:off x="7257916" y="4716300"/>
            <a:ext cx="401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ไม่แสดงท่าทางไม่พอใจ</a:t>
            </a:r>
          </a:p>
        </p:txBody>
      </p:sp>
    </p:spTree>
    <p:extLst>
      <p:ext uri="{BB962C8B-B14F-4D97-AF65-F5344CB8AC3E}">
        <p14:creationId xmlns:p14="http://schemas.microsoft.com/office/powerpoint/2010/main" val="117360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21" grpId="0"/>
      <p:bldP spid="22" grpId="0"/>
      <p:bldP spid="28" grpId="0"/>
      <p:bldP spid="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A5904A0-041C-40C5-B8D8-31E855EA45D7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E51BF8-644D-465C-AF73-0B609C2873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5" t="-2270" r="46817" b="2270"/>
          <a:stretch/>
        </p:blipFill>
        <p:spPr>
          <a:xfrm>
            <a:off x="5257800" y="36649"/>
            <a:ext cx="1479884" cy="1279943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B79884C8-3FE8-4751-B564-799A51E48AEE}"/>
              </a:ext>
            </a:extLst>
          </p:cNvPr>
          <p:cNvSpPr/>
          <p:nvPr/>
        </p:nvSpPr>
        <p:spPr>
          <a:xfrm>
            <a:off x="3481554" y="2932031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552887-5E2C-41A8-B219-8503BDE275E0}"/>
              </a:ext>
            </a:extLst>
          </p:cNvPr>
          <p:cNvSpPr txBox="1"/>
          <p:nvPr/>
        </p:nvSpPr>
        <p:spPr>
          <a:xfrm>
            <a:off x="3575790" y="3197781"/>
            <a:ext cx="38124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ดูด้วยความตั้งใจ</a:t>
            </a:r>
          </a:p>
        </p:txBody>
      </p:sp>
      <p:sp>
        <p:nvSpPr>
          <p:cNvPr id="24" name="Rounded Rectangle 34">
            <a:extLst>
              <a:ext uri="{FF2B5EF4-FFF2-40B4-BE49-F238E27FC236}">
                <a16:creationId xmlns:a16="http://schemas.microsoft.com/office/drawing/2014/main" id="{005E167E-E8DF-4248-BC08-14F31E354A32}"/>
              </a:ext>
            </a:extLst>
          </p:cNvPr>
          <p:cNvSpPr/>
          <p:nvPr/>
        </p:nvSpPr>
        <p:spPr>
          <a:xfrm>
            <a:off x="7923315" y="2932031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36F917-D0F0-405D-9900-CE2861A798A9}"/>
              </a:ext>
            </a:extLst>
          </p:cNvPr>
          <p:cNvSpPr txBox="1"/>
          <p:nvPr/>
        </p:nvSpPr>
        <p:spPr>
          <a:xfrm>
            <a:off x="7257916" y="3197781"/>
            <a:ext cx="4134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ไม่ทำกิจกรรมอื่นขณะดู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0AE9F1-FBD2-426F-A54C-7B9E4447E7AB}"/>
              </a:ext>
            </a:extLst>
          </p:cNvPr>
          <p:cNvGrpSpPr/>
          <p:nvPr/>
        </p:nvGrpSpPr>
        <p:grpSpPr>
          <a:xfrm flipH="1">
            <a:off x="2820694" y="936254"/>
            <a:ext cx="7449286" cy="1558744"/>
            <a:chOff x="313264" y="936254"/>
            <a:chExt cx="7449286" cy="15587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BE7E8B1-63EB-4873-A7BC-3A27E2194CFE}"/>
                </a:ext>
              </a:extLst>
            </p:cNvPr>
            <p:cNvGrpSpPr/>
            <p:nvPr/>
          </p:nvGrpSpPr>
          <p:grpSpPr>
            <a:xfrm>
              <a:off x="313264" y="1128401"/>
              <a:ext cx="7449286" cy="1366597"/>
              <a:chOff x="970659" y="476000"/>
              <a:chExt cx="8158305" cy="136659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9579E429-6417-4065-A737-4FA1BEB8353D}"/>
                  </a:ext>
                </a:extLst>
              </p:cNvPr>
              <p:cNvSpPr/>
              <p:nvPr/>
            </p:nvSpPr>
            <p:spPr>
              <a:xfrm>
                <a:off x="1588064" y="476000"/>
                <a:ext cx="7540900" cy="1366597"/>
              </a:xfrm>
              <a:prstGeom prst="roundRect">
                <a:avLst>
                  <a:gd name="adj" fmla="val 29467"/>
                </a:avLst>
              </a:prstGeom>
              <a:noFill/>
              <a:ln>
                <a:solidFill>
                  <a:srgbClr val="D4145A">
                    <a:alpha val="10196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98705454-34D2-4859-9696-487597778B6D}"/>
                  </a:ext>
                </a:extLst>
              </p:cNvPr>
              <p:cNvSpPr/>
              <p:nvPr/>
            </p:nvSpPr>
            <p:spPr>
              <a:xfrm>
                <a:off x="1695676" y="569418"/>
                <a:ext cx="7325484" cy="1201678"/>
              </a:xfrm>
              <a:prstGeom prst="roundRect">
                <a:avLst>
                  <a:gd name="adj" fmla="val 28974"/>
                </a:avLst>
              </a:prstGeom>
              <a:solidFill>
                <a:srgbClr val="FCE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4BF980D-3680-4C81-8423-48CF660BC09F}"/>
                  </a:ext>
                </a:extLst>
              </p:cNvPr>
              <p:cNvSpPr txBox="1"/>
              <p:nvPr/>
            </p:nvSpPr>
            <p:spPr>
              <a:xfrm>
                <a:off x="970659" y="617479"/>
                <a:ext cx="782667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เช่น การดูการแสดง การดูโทรทัศน์ การดูสิ่งต่าง ๆ</a:t>
                </a:r>
                <a:b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มีหลักการดู ดังนี้</a:t>
                </a:r>
                <a:endParaRPr lang="en-US" sz="4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15CB3B7-E89A-46A9-BA76-812CD0B76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670" y="936254"/>
              <a:ext cx="1088827" cy="1099197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6E6834C-E579-46A6-ACC4-C2990E05E8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15408" y="1919765"/>
            <a:ext cx="4815195" cy="5130382"/>
          </a:xfrm>
          <a:prstGeom prst="rect">
            <a:avLst/>
          </a:prstGeom>
        </p:spPr>
      </p:pic>
      <p:sp>
        <p:nvSpPr>
          <p:cNvPr id="22" name="Rounded Rectangle 10">
            <a:extLst>
              <a:ext uri="{FF2B5EF4-FFF2-40B4-BE49-F238E27FC236}">
                <a16:creationId xmlns:a16="http://schemas.microsoft.com/office/drawing/2014/main" id="{A00EF013-F2A6-481E-8EA7-0652171AF97A}"/>
              </a:ext>
            </a:extLst>
          </p:cNvPr>
          <p:cNvSpPr/>
          <p:nvPr/>
        </p:nvSpPr>
        <p:spPr>
          <a:xfrm>
            <a:off x="3528671" y="6155810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586CBF5-5F9C-4DCB-8F6E-22A64472FACE}"/>
              </a:ext>
            </a:extLst>
          </p:cNvPr>
          <p:cNvSpPr txBox="1"/>
          <p:nvPr/>
        </p:nvSpPr>
        <p:spPr>
          <a:xfrm>
            <a:off x="3591104" y="4078426"/>
            <a:ext cx="38124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สรุปสาระสำคัญ</a:t>
            </a:r>
            <a:b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ของสิ่งที่ดู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A66494-E067-40DA-B915-4E3B69E9A840}"/>
              </a:ext>
            </a:extLst>
          </p:cNvPr>
          <p:cNvSpPr txBox="1"/>
          <p:nvPr/>
        </p:nvSpPr>
        <p:spPr>
          <a:xfrm>
            <a:off x="7257916" y="4124592"/>
            <a:ext cx="46119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ไม่แสดงกิริยาที่ไม่เหมาะสม เช่น โห่ ส่งเสียงรบกวน </a:t>
            </a:r>
          </a:p>
          <a:p>
            <a:pPr marL="288925" indent="-288925">
              <a:buClr>
                <a:srgbClr val="D4145A"/>
              </a:buClr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กระทืบเท้า</a:t>
            </a:r>
          </a:p>
        </p:txBody>
      </p:sp>
    </p:spTree>
    <p:extLst>
      <p:ext uri="{BB962C8B-B14F-4D97-AF65-F5344CB8AC3E}">
        <p14:creationId xmlns:p14="http://schemas.microsoft.com/office/powerpoint/2010/main" val="312477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23" grpId="0"/>
      <p:bldP spid="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928433-41AA-4278-8F96-0CFDA247F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358" y="94066"/>
            <a:ext cx="2203173" cy="1223267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10AE9F1-FBD2-426F-A54C-7B9E4447E7AB}"/>
              </a:ext>
            </a:extLst>
          </p:cNvPr>
          <p:cNvGrpSpPr/>
          <p:nvPr/>
        </p:nvGrpSpPr>
        <p:grpSpPr>
          <a:xfrm flipH="1">
            <a:off x="2563033" y="953333"/>
            <a:ext cx="7515732" cy="1558744"/>
            <a:chOff x="399670" y="936254"/>
            <a:chExt cx="7515732" cy="155874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BE7E8B1-63EB-4873-A7BC-3A27E2194CFE}"/>
                </a:ext>
              </a:extLst>
            </p:cNvPr>
            <p:cNvGrpSpPr/>
            <p:nvPr/>
          </p:nvGrpSpPr>
          <p:grpSpPr>
            <a:xfrm>
              <a:off x="513938" y="1128401"/>
              <a:ext cx="7401464" cy="1366597"/>
              <a:chOff x="1190433" y="476000"/>
              <a:chExt cx="8105931" cy="136659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9579E429-6417-4065-A737-4FA1BEB8353D}"/>
                  </a:ext>
                </a:extLst>
              </p:cNvPr>
              <p:cNvSpPr/>
              <p:nvPr/>
            </p:nvSpPr>
            <p:spPr>
              <a:xfrm>
                <a:off x="1588063" y="476000"/>
                <a:ext cx="7708301" cy="1366597"/>
              </a:xfrm>
              <a:prstGeom prst="roundRect">
                <a:avLst>
                  <a:gd name="adj" fmla="val 29467"/>
                </a:avLst>
              </a:prstGeom>
              <a:noFill/>
              <a:ln>
                <a:solidFill>
                  <a:srgbClr val="D4145A">
                    <a:alpha val="10196"/>
                  </a:srgb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98705454-34D2-4859-9696-487597778B6D}"/>
                  </a:ext>
                </a:extLst>
              </p:cNvPr>
              <p:cNvSpPr/>
              <p:nvPr/>
            </p:nvSpPr>
            <p:spPr>
              <a:xfrm>
                <a:off x="1695675" y="569418"/>
                <a:ext cx="7488104" cy="1201678"/>
              </a:xfrm>
              <a:prstGeom prst="roundRect">
                <a:avLst>
                  <a:gd name="adj" fmla="val 28974"/>
                </a:avLst>
              </a:prstGeom>
              <a:solidFill>
                <a:srgbClr val="FCE4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4BF980D-3680-4C81-8423-48CF660BC09F}"/>
                  </a:ext>
                </a:extLst>
              </p:cNvPr>
              <p:cNvSpPr txBox="1"/>
              <p:nvPr/>
            </p:nvSpPr>
            <p:spPr>
              <a:xfrm>
                <a:off x="1190433" y="617479"/>
                <a:ext cx="782667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เช่น การพูดสื่อสารในชีวิตประจำวัน การพูดรายงาน</a:t>
                </a:r>
                <a:b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3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มีหลักการพูด ดังนี้</a:t>
                </a:r>
                <a:endParaRPr lang="en-US" sz="4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15CB3B7-E89A-46A9-BA76-812CD0B76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670" y="936254"/>
              <a:ext cx="1088827" cy="1099197"/>
            </a:xfrm>
            <a:prstGeom prst="rect">
              <a:avLst/>
            </a:prstGeom>
          </p:spPr>
        </p:pic>
      </p:grpSp>
      <p:sp>
        <p:nvSpPr>
          <p:cNvPr id="22" name="Rounded Rectangle 10">
            <a:extLst>
              <a:ext uri="{FF2B5EF4-FFF2-40B4-BE49-F238E27FC236}">
                <a16:creationId xmlns:a16="http://schemas.microsoft.com/office/drawing/2014/main" id="{2775F16B-CE92-4A8E-BB3A-01A331B89BE0}"/>
              </a:ext>
            </a:extLst>
          </p:cNvPr>
          <p:cNvSpPr/>
          <p:nvPr/>
        </p:nvSpPr>
        <p:spPr>
          <a:xfrm>
            <a:off x="3481554" y="2932031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6417CF-2DBF-4A3A-8383-884719136D36}"/>
              </a:ext>
            </a:extLst>
          </p:cNvPr>
          <p:cNvSpPr txBox="1"/>
          <p:nvPr/>
        </p:nvSpPr>
        <p:spPr>
          <a:xfrm>
            <a:off x="3575791" y="3197781"/>
            <a:ext cx="3874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พูดด้วยน้ำเสียงนุ่มนวล</a:t>
            </a:r>
          </a:p>
        </p:txBody>
      </p:sp>
      <p:sp>
        <p:nvSpPr>
          <p:cNvPr id="28" name="Rounded Rectangle 34">
            <a:extLst>
              <a:ext uri="{FF2B5EF4-FFF2-40B4-BE49-F238E27FC236}">
                <a16:creationId xmlns:a16="http://schemas.microsoft.com/office/drawing/2014/main" id="{C11715D6-56D0-4EF9-AB8A-CEC90DCD06D9}"/>
              </a:ext>
            </a:extLst>
          </p:cNvPr>
          <p:cNvSpPr/>
          <p:nvPr/>
        </p:nvSpPr>
        <p:spPr>
          <a:xfrm>
            <a:off x="7923315" y="2932031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F3F1562-4E29-44AF-9470-486B3B671F35}"/>
              </a:ext>
            </a:extLst>
          </p:cNvPr>
          <p:cNvSpPr txBox="1"/>
          <p:nvPr/>
        </p:nvSpPr>
        <p:spPr>
          <a:xfrm>
            <a:off x="7812603" y="3197781"/>
            <a:ext cx="40174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ไม่พูดแทรกขณะที่คนอื่นกำลังพูด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F55A3E-463D-44F9-B49B-643CB0FDBE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4"/>
          <a:stretch/>
        </p:blipFill>
        <p:spPr>
          <a:xfrm>
            <a:off x="-27543" y="2359354"/>
            <a:ext cx="3877648" cy="4498646"/>
          </a:xfrm>
          <a:prstGeom prst="rect">
            <a:avLst/>
          </a:prstGeom>
        </p:spPr>
      </p:pic>
      <p:sp>
        <p:nvSpPr>
          <p:cNvPr id="26" name="Rounded Rectangle 10">
            <a:extLst>
              <a:ext uri="{FF2B5EF4-FFF2-40B4-BE49-F238E27FC236}">
                <a16:creationId xmlns:a16="http://schemas.microsoft.com/office/drawing/2014/main" id="{E8E7D643-D3D6-43B8-B263-E659972179B5}"/>
              </a:ext>
            </a:extLst>
          </p:cNvPr>
          <p:cNvSpPr/>
          <p:nvPr/>
        </p:nvSpPr>
        <p:spPr>
          <a:xfrm>
            <a:off x="5567134" y="7367276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D4EE08-4122-49E0-8B6D-CC3D194C5BDF}"/>
              </a:ext>
            </a:extLst>
          </p:cNvPr>
          <p:cNvSpPr txBox="1"/>
          <p:nvPr/>
        </p:nvSpPr>
        <p:spPr>
          <a:xfrm>
            <a:off x="3563474" y="4744780"/>
            <a:ext cx="4193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กล่าวขอโทษและ  </a:t>
            </a:r>
          </a:p>
          <a:p>
            <a:pPr>
              <a:buClr>
                <a:srgbClr val="D4145A"/>
              </a:buClr>
              <a:tabLst>
                <a:tab pos="396875" algn="l"/>
              </a:tabLst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ขอบคุณอย่างเหมาะสม</a:t>
            </a: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68971821-F247-40E9-9796-176E1E7CC033}"/>
              </a:ext>
            </a:extLst>
          </p:cNvPr>
          <p:cNvSpPr/>
          <p:nvPr/>
        </p:nvSpPr>
        <p:spPr>
          <a:xfrm>
            <a:off x="3814137" y="4167884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DC7B7F7-52C0-4319-A38F-D492429E35F0}"/>
              </a:ext>
            </a:extLst>
          </p:cNvPr>
          <p:cNvSpPr txBox="1"/>
          <p:nvPr/>
        </p:nvSpPr>
        <p:spPr>
          <a:xfrm>
            <a:off x="3575789" y="3967222"/>
            <a:ext cx="41937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พูดด้วยถ้อยคำสุภาพ</a:t>
            </a:r>
          </a:p>
        </p:txBody>
      </p:sp>
      <p:sp>
        <p:nvSpPr>
          <p:cNvPr id="40" name="Rounded Rectangle 34">
            <a:extLst>
              <a:ext uri="{FF2B5EF4-FFF2-40B4-BE49-F238E27FC236}">
                <a16:creationId xmlns:a16="http://schemas.microsoft.com/office/drawing/2014/main" id="{FAF89D12-6F6E-415E-8AF6-26965A393F93}"/>
              </a:ext>
            </a:extLst>
          </p:cNvPr>
          <p:cNvSpPr/>
          <p:nvPr/>
        </p:nvSpPr>
        <p:spPr>
          <a:xfrm>
            <a:off x="7605173" y="7635558"/>
            <a:ext cx="3863657" cy="2704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F35B693-3F49-403D-9700-1188C5F23BE1}"/>
              </a:ext>
            </a:extLst>
          </p:cNvPr>
          <p:cNvSpPr txBox="1"/>
          <p:nvPr/>
        </p:nvSpPr>
        <p:spPr>
          <a:xfrm>
            <a:off x="7812603" y="4701219"/>
            <a:ext cx="4017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3688" indent="-293688">
              <a:buClr>
                <a:srgbClr val="D4145A"/>
              </a:buClr>
              <a:buFont typeface="Arial" panose="020B0604020202020204" pitchFamily="34" charset="0"/>
              <a:buChar char="•"/>
            </a:pP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ไม่หาวหรือเรอขณะพูด</a:t>
            </a:r>
          </a:p>
        </p:txBody>
      </p:sp>
    </p:spTree>
    <p:extLst>
      <p:ext uri="{BB962C8B-B14F-4D97-AF65-F5344CB8AC3E}">
        <p14:creationId xmlns:p14="http://schemas.microsoft.com/office/powerpoint/2010/main" val="13041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/>
      <p:bldP spid="38" grpId="0"/>
      <p:bldP spid="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928433-41AA-4278-8F96-0CFDA247F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248" y="-22120"/>
            <a:ext cx="2203171" cy="1223267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4DD31E03-4319-437E-976F-8BE23230E8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51600"/>
              </p:ext>
            </p:extLst>
          </p:nvPr>
        </p:nvGraphicFramePr>
        <p:xfrm>
          <a:off x="632179" y="1503837"/>
          <a:ext cx="4621929" cy="48617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92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2127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rgbClr val="2A8247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มาตรา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rgbClr val="2A8247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พยัญชนะที่เป็นตัวสะกด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กง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ง</a:t>
                      </a:r>
                      <a:endParaRPr lang="th-TH" sz="28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กม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</a:t>
                      </a:r>
                      <a:endParaRPr lang="th-TH" sz="28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เกย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</a:t>
                      </a:r>
                      <a:endParaRPr lang="th-TH" sz="28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เกอว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ว</a:t>
                      </a:r>
                      <a:endParaRPr lang="th-TH" sz="28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กก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30188" algn="l"/>
                          <a:tab pos="914400" algn="l"/>
                          <a:tab pos="1379538" algn="l"/>
                          <a:tab pos="1828800" algn="l"/>
                          <a:tab pos="2293938" algn="l"/>
                          <a:tab pos="2743200" algn="l"/>
                        </a:tabLst>
                      </a:pPr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</a:t>
                      </a: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</a:t>
                      </a:r>
                      <a:endParaRPr lang="th-TH" sz="28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กบ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5138" algn="l"/>
                          <a:tab pos="684213" algn="l"/>
                          <a:tab pos="914400" algn="l"/>
                          <a:tab pos="1379538" algn="l"/>
                          <a:tab pos="1828800" algn="l"/>
                          <a:tab pos="2293938" algn="l"/>
                          <a:tab pos="2743200" algn="l"/>
                        </a:tabLst>
                      </a:pPr>
                      <a:endParaRPr lang="th-TH" sz="28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2465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กน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573088" algn="l"/>
                          <a:tab pos="914400" algn="l"/>
                          <a:tab pos="1379538" algn="l"/>
                          <a:tab pos="1828800" algn="l"/>
                          <a:tab pos="2293938" algn="l"/>
                          <a:tab pos="2743200" algn="l"/>
                        </a:tabLst>
                      </a:pPr>
                      <a:endParaRPr lang="th-TH" sz="28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A55C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16488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แม่ กด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65138" algn="l"/>
                          <a:tab pos="914400" algn="l"/>
                          <a:tab pos="1379538" algn="l"/>
                          <a:tab pos="1828800" algn="l"/>
                          <a:tab pos="2293938" algn="l"/>
                          <a:tab pos="2743200" algn="l"/>
                          <a:tab pos="3208338" algn="l"/>
                        </a:tabLst>
                      </a:pP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                 </a:t>
                      </a:r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ฐ</a:t>
                      </a: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</a:t>
                      </a:r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ฑ</a:t>
                      </a: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</a:t>
                      </a:r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ฒ</a:t>
                      </a: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</a:t>
                      </a:r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</a:t>
                      </a: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</a:t>
                      </a:r>
                      <a:r>
                        <a:rPr lang="th-TH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ถ</a:t>
                      </a:r>
                      <a:r>
                        <a:rPr lang="en-US" sz="28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</a:t>
                      </a:r>
                      <a:endParaRPr lang="th-TH" sz="28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282B954D-76FE-4FDE-B6E2-934CD86F9BD2}"/>
              </a:ext>
            </a:extLst>
          </p:cNvPr>
          <p:cNvGrpSpPr/>
          <p:nvPr/>
        </p:nvGrpSpPr>
        <p:grpSpPr>
          <a:xfrm>
            <a:off x="632179" y="896870"/>
            <a:ext cx="4530466" cy="513715"/>
            <a:chOff x="704781" y="896870"/>
            <a:chExt cx="4530466" cy="513715"/>
          </a:xfrm>
        </p:grpSpPr>
        <p:sp>
          <p:nvSpPr>
            <p:cNvPr id="24" name="Round Same Side Corner Rectangle 5">
              <a:extLst>
                <a:ext uri="{FF2B5EF4-FFF2-40B4-BE49-F238E27FC236}">
                  <a16:creationId xmlns:a16="http://schemas.microsoft.com/office/drawing/2014/main" id="{AD53A85D-3457-4D9C-B254-8E1DD8225F11}"/>
                </a:ext>
              </a:extLst>
            </p:cNvPr>
            <p:cNvSpPr/>
            <p:nvPr/>
          </p:nvSpPr>
          <p:spPr>
            <a:xfrm>
              <a:off x="1410488" y="896870"/>
              <a:ext cx="3149466" cy="513715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76200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rgbClr val="2A824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มาตราตัวสะกด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B0FEC8B-71DA-4DAD-B968-24F869C733C2}"/>
                </a:ext>
              </a:extLst>
            </p:cNvPr>
            <p:cNvCxnSpPr>
              <a:cxnSpLocks/>
            </p:cNvCxnSpPr>
            <p:nvPr/>
          </p:nvCxnSpPr>
          <p:spPr>
            <a:xfrm>
              <a:off x="704781" y="1149669"/>
              <a:ext cx="991905" cy="0"/>
            </a:xfrm>
            <a:prstGeom prst="line">
              <a:avLst/>
            </a:prstGeom>
            <a:ln w="57150" cap="rnd">
              <a:solidFill>
                <a:srgbClr val="36A55C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528AE53-8707-4A56-BFA4-5A787188F377}"/>
                </a:ext>
              </a:extLst>
            </p:cNvPr>
            <p:cNvCxnSpPr>
              <a:cxnSpLocks/>
            </p:cNvCxnSpPr>
            <p:nvPr/>
          </p:nvCxnSpPr>
          <p:spPr>
            <a:xfrm>
              <a:off x="4289760" y="1149669"/>
              <a:ext cx="945487" cy="0"/>
            </a:xfrm>
            <a:prstGeom prst="line">
              <a:avLst/>
            </a:prstGeom>
            <a:ln w="57150" cap="rnd">
              <a:solidFill>
                <a:srgbClr val="36A55C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F0A4BC0-FFC2-47FC-8131-86788731EE0D}"/>
              </a:ext>
            </a:extLst>
          </p:cNvPr>
          <p:cNvGrpSpPr/>
          <p:nvPr/>
        </p:nvGrpSpPr>
        <p:grpSpPr>
          <a:xfrm>
            <a:off x="6352674" y="915090"/>
            <a:ext cx="4930866" cy="513715"/>
            <a:chOff x="469125" y="896870"/>
            <a:chExt cx="4930866" cy="513715"/>
          </a:xfrm>
        </p:grpSpPr>
        <p:sp>
          <p:nvSpPr>
            <p:cNvPr id="53" name="Round Same Side Corner Rectangle 5">
              <a:extLst>
                <a:ext uri="{FF2B5EF4-FFF2-40B4-BE49-F238E27FC236}">
                  <a16:creationId xmlns:a16="http://schemas.microsoft.com/office/drawing/2014/main" id="{0B4A8FEB-300E-455E-AF8A-61AA55C31690}"/>
                </a:ext>
              </a:extLst>
            </p:cNvPr>
            <p:cNvSpPr/>
            <p:nvPr/>
          </p:nvSpPr>
          <p:spPr>
            <a:xfrm>
              <a:off x="1351140" y="896870"/>
              <a:ext cx="3149466" cy="513715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76200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การอ่านสะกดคำ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DFA73FF-84A8-49C3-920B-8FC64A0D656D}"/>
                </a:ext>
              </a:extLst>
            </p:cNvPr>
            <p:cNvCxnSpPr>
              <a:cxnSpLocks/>
            </p:cNvCxnSpPr>
            <p:nvPr/>
          </p:nvCxnSpPr>
          <p:spPr>
            <a:xfrm>
              <a:off x="469125" y="1153727"/>
              <a:ext cx="1078324" cy="0"/>
            </a:xfrm>
            <a:prstGeom prst="line">
              <a:avLst/>
            </a:prstGeom>
            <a:ln w="57150" cap="rnd">
              <a:solidFill>
                <a:srgbClr val="0D90F3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7E68E47-7759-4216-872D-A756A0CECA74}"/>
                </a:ext>
              </a:extLst>
            </p:cNvPr>
            <p:cNvCxnSpPr>
              <a:cxnSpLocks/>
            </p:cNvCxnSpPr>
            <p:nvPr/>
          </p:nvCxnSpPr>
          <p:spPr>
            <a:xfrm>
              <a:off x="4304297" y="1149669"/>
              <a:ext cx="1095694" cy="0"/>
            </a:xfrm>
            <a:prstGeom prst="line">
              <a:avLst/>
            </a:prstGeom>
            <a:ln w="57150" cap="rnd">
              <a:solidFill>
                <a:srgbClr val="0D90F3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766EF0D-6F9A-44E7-BF08-07BED977A300}"/>
              </a:ext>
            </a:extLst>
          </p:cNvPr>
          <p:cNvGrpSpPr/>
          <p:nvPr/>
        </p:nvGrpSpPr>
        <p:grpSpPr>
          <a:xfrm>
            <a:off x="6267094" y="5594643"/>
            <a:ext cx="5111714" cy="1046961"/>
            <a:chOff x="5768193" y="4108792"/>
            <a:chExt cx="5111714" cy="1202373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4F74B76A-2060-4EB8-9796-C3C5DFE02012}"/>
                </a:ext>
              </a:extLst>
            </p:cNvPr>
            <p:cNvGrpSpPr/>
            <p:nvPr/>
          </p:nvGrpSpPr>
          <p:grpSpPr>
            <a:xfrm>
              <a:off x="5768193" y="4108792"/>
              <a:ext cx="5111714" cy="1178677"/>
              <a:chOff x="5618750" y="4108792"/>
              <a:chExt cx="5111714" cy="1178677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798D62A3-FCDC-4886-8A8A-9485FEC307A5}"/>
                  </a:ext>
                </a:extLst>
              </p:cNvPr>
              <p:cNvSpPr/>
              <p:nvPr/>
            </p:nvSpPr>
            <p:spPr>
              <a:xfrm>
                <a:off x="5618750" y="4108792"/>
                <a:ext cx="5111714" cy="1178677"/>
              </a:xfrm>
              <a:prstGeom prst="roundRect">
                <a:avLst>
                  <a:gd name="adj" fmla="val 31474"/>
                </a:avLst>
              </a:prstGeom>
              <a:solidFill>
                <a:srgbClr val="3FA9F5">
                  <a:alpha val="15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D373141-164F-4186-A076-C1702D31AE7B}"/>
                  </a:ext>
                </a:extLst>
              </p:cNvPr>
              <p:cNvSpPr/>
              <p:nvPr/>
            </p:nvSpPr>
            <p:spPr>
              <a:xfrm>
                <a:off x="9374302" y="4392977"/>
                <a:ext cx="1219950" cy="5847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0D40F51-9267-43D1-8C5A-805DD2D61C0C}"/>
                </a:ext>
              </a:extLst>
            </p:cNvPr>
            <p:cNvSpPr txBox="1"/>
            <p:nvPr/>
          </p:nvSpPr>
          <p:spPr>
            <a:xfrm>
              <a:off x="6009494" y="4215430"/>
              <a:ext cx="3391341" cy="1095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๖. อ่านคำที่ได้จากพยัญชนะต้น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สระ ตัวสะกด และวรรณยุกต์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C40AF4D-D284-4136-B62C-DA5DADD5FA55}"/>
                </a:ext>
              </a:extLst>
            </p:cNvPr>
            <p:cNvSpPr txBox="1"/>
            <p:nvPr/>
          </p:nvSpPr>
          <p:spPr>
            <a:xfrm>
              <a:off x="9744937" y="4309308"/>
              <a:ext cx="836351" cy="954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โป้ง</a:t>
              </a:r>
              <a:endParaRPr lang="en-US" sz="4800" b="1" dirty="0">
                <a:solidFill>
                  <a:srgbClr val="0D90F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3F8DC392-74C3-4FB0-8142-0EEC5E6478BA}"/>
              </a:ext>
            </a:extLst>
          </p:cNvPr>
          <p:cNvGrpSpPr/>
          <p:nvPr/>
        </p:nvGrpSpPr>
        <p:grpSpPr>
          <a:xfrm>
            <a:off x="6267094" y="4839067"/>
            <a:ext cx="5111714" cy="830997"/>
            <a:chOff x="5768193" y="4103217"/>
            <a:chExt cx="5111714" cy="954351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80535C29-7841-427A-90AE-0E9A342A29EA}"/>
                </a:ext>
              </a:extLst>
            </p:cNvPr>
            <p:cNvGrpSpPr/>
            <p:nvPr/>
          </p:nvGrpSpPr>
          <p:grpSpPr>
            <a:xfrm>
              <a:off x="5768193" y="4108792"/>
              <a:ext cx="5111714" cy="742870"/>
              <a:chOff x="5618750" y="4108792"/>
              <a:chExt cx="5111714" cy="742870"/>
            </a:xfrm>
          </p:grpSpPr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5807B659-A2A0-49AB-ADD8-A3F834A2DD68}"/>
                  </a:ext>
                </a:extLst>
              </p:cNvPr>
              <p:cNvSpPr/>
              <p:nvPr/>
            </p:nvSpPr>
            <p:spPr>
              <a:xfrm>
                <a:off x="5618750" y="4108792"/>
                <a:ext cx="5111714" cy="742870"/>
              </a:xfrm>
              <a:prstGeom prst="roundRect">
                <a:avLst>
                  <a:gd name="adj" fmla="val 50000"/>
                </a:avLst>
              </a:prstGeom>
              <a:solidFill>
                <a:srgbClr val="3FA9F5">
                  <a:alpha val="15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Rectangle: Rounded Corners 168">
                <a:extLst>
                  <a:ext uri="{FF2B5EF4-FFF2-40B4-BE49-F238E27FC236}">
                    <a16:creationId xmlns:a16="http://schemas.microsoft.com/office/drawing/2014/main" id="{D10C15BD-11AE-4D21-BD0B-F71E1CC8AFB2}"/>
                  </a:ext>
                </a:extLst>
              </p:cNvPr>
              <p:cNvSpPr/>
              <p:nvPr/>
            </p:nvSpPr>
            <p:spPr>
              <a:xfrm>
                <a:off x="9415246" y="4186382"/>
                <a:ext cx="1219950" cy="5847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1373D6B4-E639-4B2A-8327-7E329984039F}"/>
                </a:ext>
              </a:extLst>
            </p:cNvPr>
            <p:cNvSpPr txBox="1"/>
            <p:nvPr/>
          </p:nvSpPr>
          <p:spPr>
            <a:xfrm>
              <a:off x="6009494" y="4215429"/>
              <a:ext cx="3511036" cy="60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๕. อ่านออกเสียงชื่อรูปวรรณยุกต์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CE9CDBE2-B605-4B32-AE14-DFBF97419BC9}"/>
                </a:ext>
              </a:extLst>
            </p:cNvPr>
            <p:cNvSpPr txBox="1"/>
            <p:nvPr/>
          </p:nvSpPr>
          <p:spPr>
            <a:xfrm>
              <a:off x="9672356" y="4103217"/>
              <a:ext cx="1129146" cy="954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ไม้โท</a:t>
              </a:r>
              <a:endParaRPr lang="en-US" sz="4800" b="1" dirty="0">
                <a:solidFill>
                  <a:srgbClr val="0D90F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AFE35791-16B5-4CEC-A075-F63D5655501A}"/>
              </a:ext>
            </a:extLst>
          </p:cNvPr>
          <p:cNvGrpSpPr/>
          <p:nvPr/>
        </p:nvGrpSpPr>
        <p:grpSpPr>
          <a:xfrm>
            <a:off x="6267094" y="3716899"/>
            <a:ext cx="5111714" cy="1046961"/>
            <a:chOff x="5768193" y="4108792"/>
            <a:chExt cx="5111714" cy="1202373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B752D260-5827-4AD7-864D-DBA2DF3003B5}"/>
                </a:ext>
              </a:extLst>
            </p:cNvPr>
            <p:cNvGrpSpPr/>
            <p:nvPr/>
          </p:nvGrpSpPr>
          <p:grpSpPr>
            <a:xfrm>
              <a:off x="5768193" y="4108792"/>
              <a:ext cx="5111714" cy="1178677"/>
              <a:chOff x="5618750" y="4108792"/>
              <a:chExt cx="5111714" cy="1178677"/>
            </a:xfrm>
          </p:grpSpPr>
          <p:sp>
            <p:nvSpPr>
              <p:cNvPr id="180" name="Rectangle: Rounded Corners 179">
                <a:extLst>
                  <a:ext uri="{FF2B5EF4-FFF2-40B4-BE49-F238E27FC236}">
                    <a16:creationId xmlns:a16="http://schemas.microsoft.com/office/drawing/2014/main" id="{9D502C32-772B-4C79-99C3-42354A5033EE}"/>
                  </a:ext>
                </a:extLst>
              </p:cNvPr>
              <p:cNvSpPr/>
              <p:nvPr/>
            </p:nvSpPr>
            <p:spPr>
              <a:xfrm>
                <a:off x="5618750" y="4108792"/>
                <a:ext cx="5111714" cy="1178677"/>
              </a:xfrm>
              <a:prstGeom prst="roundRect">
                <a:avLst>
                  <a:gd name="adj" fmla="val 31474"/>
                </a:avLst>
              </a:prstGeom>
              <a:solidFill>
                <a:srgbClr val="3FA9F5">
                  <a:alpha val="15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Rectangle: Rounded Corners 180">
                <a:extLst>
                  <a:ext uri="{FF2B5EF4-FFF2-40B4-BE49-F238E27FC236}">
                    <a16:creationId xmlns:a16="http://schemas.microsoft.com/office/drawing/2014/main" id="{762BEA4D-DF86-4CF7-86AD-2196EF0C94BE}"/>
                  </a:ext>
                </a:extLst>
              </p:cNvPr>
              <p:cNvSpPr/>
              <p:nvPr/>
            </p:nvSpPr>
            <p:spPr>
              <a:xfrm>
                <a:off x="9374302" y="4432094"/>
                <a:ext cx="1219950" cy="5847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22AC6369-3D12-4074-8878-4ABFDA24C377}"/>
                </a:ext>
              </a:extLst>
            </p:cNvPr>
            <p:cNvSpPr txBox="1"/>
            <p:nvPr/>
          </p:nvSpPr>
          <p:spPr>
            <a:xfrm>
              <a:off x="6009494" y="4215430"/>
              <a:ext cx="3514251" cy="1095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๔. อ่านคำที่ได้จากพยัญชนะต้น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สระ ตัวสะกด</a:t>
              </a: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EDFE6CCB-D847-454D-92B1-D3036EBCAAD0}"/>
                </a:ext>
              </a:extLst>
            </p:cNvPr>
            <p:cNvSpPr txBox="1"/>
            <p:nvPr/>
          </p:nvSpPr>
          <p:spPr>
            <a:xfrm>
              <a:off x="9753233" y="4337110"/>
              <a:ext cx="866662" cy="954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โปง</a:t>
              </a:r>
              <a:endParaRPr lang="en-US" sz="4800" b="1" dirty="0">
                <a:solidFill>
                  <a:srgbClr val="0D90F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3B78B763-A7D4-410F-B7C4-A6660C0E284E}"/>
              </a:ext>
            </a:extLst>
          </p:cNvPr>
          <p:cNvGrpSpPr/>
          <p:nvPr/>
        </p:nvGrpSpPr>
        <p:grpSpPr>
          <a:xfrm>
            <a:off x="6267094" y="2913192"/>
            <a:ext cx="5231808" cy="830997"/>
            <a:chOff x="5768193" y="4039140"/>
            <a:chExt cx="5231808" cy="954351"/>
          </a:xfrm>
        </p:grpSpPr>
        <p:grpSp>
          <p:nvGrpSpPr>
            <p:cNvPr id="183" name="Group 182">
              <a:extLst>
                <a:ext uri="{FF2B5EF4-FFF2-40B4-BE49-F238E27FC236}">
                  <a16:creationId xmlns:a16="http://schemas.microsoft.com/office/drawing/2014/main" id="{CFA0E501-EF9E-4160-8CC5-EC8F24720F3F}"/>
                </a:ext>
              </a:extLst>
            </p:cNvPr>
            <p:cNvGrpSpPr/>
            <p:nvPr/>
          </p:nvGrpSpPr>
          <p:grpSpPr>
            <a:xfrm>
              <a:off x="5768193" y="4108792"/>
              <a:ext cx="5111714" cy="742870"/>
              <a:chOff x="5618750" y="4108792"/>
              <a:chExt cx="5111714" cy="742870"/>
            </a:xfrm>
          </p:grpSpPr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1A9495B2-1AA0-42A5-BC23-F0241619EE2E}"/>
                  </a:ext>
                </a:extLst>
              </p:cNvPr>
              <p:cNvSpPr/>
              <p:nvPr/>
            </p:nvSpPr>
            <p:spPr>
              <a:xfrm>
                <a:off x="5618750" y="4108792"/>
                <a:ext cx="5111714" cy="742870"/>
              </a:xfrm>
              <a:prstGeom prst="roundRect">
                <a:avLst>
                  <a:gd name="adj" fmla="val 50000"/>
                </a:avLst>
              </a:prstGeom>
              <a:solidFill>
                <a:srgbClr val="3FA9F5">
                  <a:alpha val="15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Rectangle: Rounded Corners 186">
                <a:extLst>
                  <a:ext uri="{FF2B5EF4-FFF2-40B4-BE49-F238E27FC236}">
                    <a16:creationId xmlns:a16="http://schemas.microsoft.com/office/drawing/2014/main" id="{A70D9EC8-EE5E-4DF7-9AC4-EF77B4AE1A5A}"/>
                  </a:ext>
                </a:extLst>
              </p:cNvPr>
              <p:cNvSpPr/>
              <p:nvPr/>
            </p:nvSpPr>
            <p:spPr>
              <a:xfrm>
                <a:off x="9415246" y="4186382"/>
                <a:ext cx="1219950" cy="5847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6A5E431A-2073-494F-A7D7-969161FCE4E0}"/>
                </a:ext>
              </a:extLst>
            </p:cNvPr>
            <p:cNvSpPr txBox="1"/>
            <p:nvPr/>
          </p:nvSpPr>
          <p:spPr>
            <a:xfrm>
              <a:off x="6009494" y="4215430"/>
              <a:ext cx="3391341" cy="60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๓. อ่านออกเสียงตัวสะกด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8721D331-5223-4FEB-845C-66622CFD9BAE}"/>
                </a:ext>
              </a:extLst>
            </p:cNvPr>
            <p:cNvSpPr txBox="1"/>
            <p:nvPr/>
          </p:nvSpPr>
          <p:spPr>
            <a:xfrm>
              <a:off x="9870855" y="4039140"/>
              <a:ext cx="1129146" cy="954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งอ</a:t>
              </a:r>
              <a:endParaRPr lang="en-US" sz="4800" b="1" dirty="0">
                <a:solidFill>
                  <a:srgbClr val="0D90F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EA6D3EFA-9CBB-4187-BA17-AF897E5BB911}"/>
              </a:ext>
            </a:extLst>
          </p:cNvPr>
          <p:cNvGrpSpPr/>
          <p:nvPr/>
        </p:nvGrpSpPr>
        <p:grpSpPr>
          <a:xfrm>
            <a:off x="6267094" y="2229649"/>
            <a:ext cx="5265306" cy="830997"/>
            <a:chOff x="5768193" y="4086395"/>
            <a:chExt cx="5265306" cy="954351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44B7E431-B72F-49DE-8883-F14D769296F8}"/>
                </a:ext>
              </a:extLst>
            </p:cNvPr>
            <p:cNvGrpSpPr/>
            <p:nvPr/>
          </p:nvGrpSpPr>
          <p:grpSpPr>
            <a:xfrm>
              <a:off x="5768193" y="4108792"/>
              <a:ext cx="5111714" cy="742870"/>
              <a:chOff x="5618750" y="4108792"/>
              <a:chExt cx="5111714" cy="742870"/>
            </a:xfrm>
          </p:grpSpPr>
          <p:sp>
            <p:nvSpPr>
              <p:cNvPr id="192" name="Rectangle: Rounded Corners 191">
                <a:extLst>
                  <a:ext uri="{FF2B5EF4-FFF2-40B4-BE49-F238E27FC236}">
                    <a16:creationId xmlns:a16="http://schemas.microsoft.com/office/drawing/2014/main" id="{EA53BA4D-AB07-4125-B878-188F73868D05}"/>
                  </a:ext>
                </a:extLst>
              </p:cNvPr>
              <p:cNvSpPr/>
              <p:nvPr/>
            </p:nvSpPr>
            <p:spPr>
              <a:xfrm>
                <a:off x="5618750" y="4108792"/>
                <a:ext cx="5111714" cy="742870"/>
              </a:xfrm>
              <a:prstGeom prst="roundRect">
                <a:avLst>
                  <a:gd name="adj" fmla="val 50000"/>
                </a:avLst>
              </a:prstGeom>
              <a:solidFill>
                <a:srgbClr val="3FA9F5">
                  <a:alpha val="15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3" name="Rectangle: Rounded Corners 192">
                <a:extLst>
                  <a:ext uri="{FF2B5EF4-FFF2-40B4-BE49-F238E27FC236}">
                    <a16:creationId xmlns:a16="http://schemas.microsoft.com/office/drawing/2014/main" id="{9B3E6F80-E0DB-4E2A-BE2B-7775547CEE88}"/>
                  </a:ext>
                </a:extLst>
              </p:cNvPr>
              <p:cNvSpPr/>
              <p:nvPr/>
            </p:nvSpPr>
            <p:spPr>
              <a:xfrm>
                <a:off x="9415246" y="4186382"/>
                <a:ext cx="1219950" cy="5847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F82E6654-2FC7-44C8-8D4E-9280806D799A}"/>
                </a:ext>
              </a:extLst>
            </p:cNvPr>
            <p:cNvSpPr txBox="1"/>
            <p:nvPr/>
          </p:nvSpPr>
          <p:spPr>
            <a:xfrm>
              <a:off x="6009494" y="4215430"/>
              <a:ext cx="3391341" cy="60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๒. อ่านออกเสียงสระ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09167287-9119-4982-A501-F97F25C71F4B}"/>
                </a:ext>
              </a:extLst>
            </p:cNvPr>
            <p:cNvSpPr txBox="1"/>
            <p:nvPr/>
          </p:nvSpPr>
          <p:spPr>
            <a:xfrm>
              <a:off x="9904353" y="4086395"/>
              <a:ext cx="1129146" cy="954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โอ</a:t>
              </a:r>
              <a:endParaRPr lang="en-US" sz="4800" b="1" dirty="0">
                <a:solidFill>
                  <a:srgbClr val="0D90F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16303F89-B5A0-47F5-99EA-DFDDCA902130}"/>
              </a:ext>
            </a:extLst>
          </p:cNvPr>
          <p:cNvGrpSpPr/>
          <p:nvPr/>
        </p:nvGrpSpPr>
        <p:grpSpPr>
          <a:xfrm>
            <a:off x="6267094" y="1464365"/>
            <a:ext cx="5111714" cy="830997"/>
            <a:chOff x="5768193" y="4039140"/>
            <a:chExt cx="5111714" cy="954351"/>
          </a:xfrm>
        </p:grpSpPr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id="{EFA75B4C-BF9B-4011-AA13-7B258CB39FCC}"/>
                </a:ext>
              </a:extLst>
            </p:cNvPr>
            <p:cNvGrpSpPr/>
            <p:nvPr/>
          </p:nvGrpSpPr>
          <p:grpSpPr>
            <a:xfrm>
              <a:off x="5768193" y="4108792"/>
              <a:ext cx="5111714" cy="742870"/>
              <a:chOff x="5618750" y="4108792"/>
              <a:chExt cx="5111714" cy="742870"/>
            </a:xfrm>
          </p:grpSpPr>
          <p:sp>
            <p:nvSpPr>
              <p:cNvPr id="198" name="Rectangle: Rounded Corners 197">
                <a:extLst>
                  <a:ext uri="{FF2B5EF4-FFF2-40B4-BE49-F238E27FC236}">
                    <a16:creationId xmlns:a16="http://schemas.microsoft.com/office/drawing/2014/main" id="{73DAA14A-856D-4364-850E-F64D5F64FB0E}"/>
                  </a:ext>
                </a:extLst>
              </p:cNvPr>
              <p:cNvSpPr/>
              <p:nvPr/>
            </p:nvSpPr>
            <p:spPr>
              <a:xfrm>
                <a:off x="5618750" y="4108792"/>
                <a:ext cx="5111714" cy="742870"/>
              </a:xfrm>
              <a:prstGeom prst="roundRect">
                <a:avLst>
                  <a:gd name="adj" fmla="val 50000"/>
                </a:avLst>
              </a:prstGeom>
              <a:solidFill>
                <a:srgbClr val="3FA9F5">
                  <a:alpha val="15000"/>
                </a:srgb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Rectangle: Rounded Corners 198">
                <a:extLst>
                  <a:ext uri="{FF2B5EF4-FFF2-40B4-BE49-F238E27FC236}">
                    <a16:creationId xmlns:a16="http://schemas.microsoft.com/office/drawing/2014/main" id="{4A9AA74D-4737-4BD2-87C8-4655528DAD70}"/>
                  </a:ext>
                </a:extLst>
              </p:cNvPr>
              <p:cNvSpPr/>
              <p:nvPr/>
            </p:nvSpPr>
            <p:spPr>
              <a:xfrm>
                <a:off x="9415246" y="4186382"/>
                <a:ext cx="1219950" cy="5847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5EADA5E9-A243-4589-A72D-E2FC18469C04}"/>
                </a:ext>
              </a:extLst>
            </p:cNvPr>
            <p:cNvSpPr txBox="1"/>
            <p:nvPr/>
          </p:nvSpPr>
          <p:spPr>
            <a:xfrm>
              <a:off x="6009494" y="4215430"/>
              <a:ext cx="3391341" cy="60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๑. อ่านออกเสียงพยัญชนะต้น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35280A80-E585-4060-82AC-576D28B9D52D}"/>
                </a:ext>
              </a:extLst>
            </p:cNvPr>
            <p:cNvSpPr txBox="1"/>
            <p:nvPr/>
          </p:nvSpPr>
          <p:spPr>
            <a:xfrm>
              <a:off x="9833928" y="4039140"/>
              <a:ext cx="806003" cy="954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4800" b="1" dirty="0">
                  <a:solidFill>
                    <a:srgbClr val="0D90F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ปอ</a:t>
              </a:r>
              <a:endParaRPr lang="en-US" sz="4800" b="1" dirty="0">
                <a:solidFill>
                  <a:srgbClr val="0D90F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BB1DF84-CB4C-404E-B88A-2E47DF7722C2}"/>
              </a:ext>
            </a:extLst>
          </p:cNvPr>
          <p:cNvCxnSpPr>
            <a:cxnSpLocks/>
          </p:cNvCxnSpPr>
          <p:nvPr/>
        </p:nvCxnSpPr>
        <p:spPr>
          <a:xfrm flipV="1">
            <a:off x="1812897" y="1503837"/>
            <a:ext cx="0" cy="509016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32043E-CA96-4E4D-85DA-71AE0631FC64}"/>
              </a:ext>
            </a:extLst>
          </p:cNvPr>
          <p:cNvCxnSpPr>
            <a:cxnSpLocks/>
          </p:cNvCxnSpPr>
          <p:nvPr/>
        </p:nvCxnSpPr>
        <p:spPr>
          <a:xfrm>
            <a:off x="632179" y="1503837"/>
            <a:ext cx="4616055" cy="0"/>
          </a:xfrm>
          <a:prstGeom prst="line">
            <a:avLst/>
          </a:prstGeom>
          <a:ln w="38100" cap="rnd"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EA338AF-13E7-45FE-8869-2C9DF6BD5DEB}"/>
              </a:ext>
            </a:extLst>
          </p:cNvPr>
          <p:cNvCxnSpPr>
            <a:cxnSpLocks/>
          </p:cNvCxnSpPr>
          <p:nvPr/>
        </p:nvCxnSpPr>
        <p:spPr>
          <a:xfrm>
            <a:off x="5254108" y="1503837"/>
            <a:ext cx="0" cy="5090160"/>
          </a:xfrm>
          <a:prstGeom prst="line">
            <a:avLst/>
          </a:prstGeom>
          <a:ln w="38100" cap="rnd"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5EA726-4D5F-4352-9B4F-9CBDC8BC16C0}"/>
              </a:ext>
            </a:extLst>
          </p:cNvPr>
          <p:cNvCxnSpPr>
            <a:cxnSpLocks/>
          </p:cNvCxnSpPr>
          <p:nvPr/>
        </p:nvCxnSpPr>
        <p:spPr>
          <a:xfrm>
            <a:off x="625553" y="6603522"/>
            <a:ext cx="4622681" cy="0"/>
          </a:xfrm>
          <a:prstGeom prst="line">
            <a:avLst/>
          </a:prstGeom>
          <a:ln w="38100" cap="rnd"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2B7FA45-FE75-4431-80F5-593086E1774A}"/>
              </a:ext>
            </a:extLst>
          </p:cNvPr>
          <p:cNvCxnSpPr>
            <a:cxnSpLocks/>
          </p:cNvCxnSpPr>
          <p:nvPr/>
        </p:nvCxnSpPr>
        <p:spPr>
          <a:xfrm flipV="1">
            <a:off x="625553" y="1503837"/>
            <a:ext cx="0" cy="5090160"/>
          </a:xfrm>
          <a:prstGeom prst="line">
            <a:avLst/>
          </a:prstGeom>
          <a:ln w="38100" cap="rnd"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F421EB3-05DA-4665-BA00-0F770F0FCC6B}"/>
              </a:ext>
            </a:extLst>
          </p:cNvPr>
          <p:cNvCxnSpPr/>
          <p:nvPr/>
        </p:nvCxnSpPr>
        <p:spPr>
          <a:xfrm>
            <a:off x="624228" y="5643137"/>
            <a:ext cx="4628555" cy="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5A669B4-9E67-4B3D-BBAC-114007978607}"/>
              </a:ext>
            </a:extLst>
          </p:cNvPr>
          <p:cNvCxnSpPr/>
          <p:nvPr/>
        </p:nvCxnSpPr>
        <p:spPr>
          <a:xfrm>
            <a:off x="624228" y="5127628"/>
            <a:ext cx="4628555" cy="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34BF83A-1BEC-4BA7-BC34-CC15D7D5F083}"/>
              </a:ext>
            </a:extLst>
          </p:cNvPr>
          <p:cNvGrpSpPr/>
          <p:nvPr/>
        </p:nvGrpSpPr>
        <p:grpSpPr>
          <a:xfrm>
            <a:off x="624228" y="4087332"/>
            <a:ext cx="4636506" cy="515509"/>
            <a:chOff x="616277" y="4087332"/>
            <a:chExt cx="4636506" cy="515509"/>
          </a:xfrm>
        </p:grpSpPr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FB4365B9-AF3D-4255-B537-195A63CC8A5A}"/>
                </a:ext>
              </a:extLst>
            </p:cNvPr>
            <p:cNvCxnSpPr/>
            <p:nvPr/>
          </p:nvCxnSpPr>
          <p:spPr>
            <a:xfrm>
              <a:off x="624228" y="4602841"/>
              <a:ext cx="4628555" cy="0"/>
            </a:xfrm>
            <a:prstGeom prst="line">
              <a:avLst/>
            </a:prstGeom>
            <a:ln>
              <a:solidFill>
                <a:srgbClr val="36A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10F68FF9-AA75-4792-A619-D597B682EA0C}"/>
                </a:ext>
              </a:extLst>
            </p:cNvPr>
            <p:cNvCxnSpPr/>
            <p:nvPr/>
          </p:nvCxnSpPr>
          <p:spPr>
            <a:xfrm>
              <a:off x="616277" y="4087332"/>
              <a:ext cx="4628555" cy="0"/>
            </a:xfrm>
            <a:prstGeom prst="line">
              <a:avLst/>
            </a:prstGeom>
            <a:ln>
              <a:solidFill>
                <a:srgbClr val="36A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E59C4E2-9920-43E9-9499-536AE8ECDB7C}"/>
              </a:ext>
            </a:extLst>
          </p:cNvPr>
          <p:cNvCxnSpPr/>
          <p:nvPr/>
        </p:nvCxnSpPr>
        <p:spPr>
          <a:xfrm>
            <a:off x="624228" y="3573176"/>
            <a:ext cx="4628555" cy="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31DDE7C-868D-4495-87DE-ABFE1B250393}"/>
              </a:ext>
            </a:extLst>
          </p:cNvPr>
          <p:cNvCxnSpPr/>
          <p:nvPr/>
        </p:nvCxnSpPr>
        <p:spPr>
          <a:xfrm>
            <a:off x="632179" y="3057667"/>
            <a:ext cx="4628555" cy="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0D2C4A2-CC91-4B69-B7E3-DB60A69DAE79}"/>
              </a:ext>
            </a:extLst>
          </p:cNvPr>
          <p:cNvCxnSpPr/>
          <p:nvPr/>
        </p:nvCxnSpPr>
        <p:spPr>
          <a:xfrm>
            <a:off x="624228" y="2535502"/>
            <a:ext cx="4628555" cy="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39EF10D-4A7B-478F-87B3-30F59C957FEE}"/>
              </a:ext>
            </a:extLst>
          </p:cNvPr>
          <p:cNvCxnSpPr/>
          <p:nvPr/>
        </p:nvCxnSpPr>
        <p:spPr>
          <a:xfrm>
            <a:off x="624228" y="2012042"/>
            <a:ext cx="4628555" cy="0"/>
          </a:xfrm>
          <a:prstGeom prst="line">
            <a:avLst/>
          </a:prstGeom>
          <a:ln>
            <a:solidFill>
              <a:srgbClr val="36A5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6AFC6F3-D95C-4C88-9FA9-5105A1106CD3}"/>
              </a:ext>
            </a:extLst>
          </p:cNvPr>
          <p:cNvSpPr/>
          <p:nvPr/>
        </p:nvSpPr>
        <p:spPr>
          <a:xfrm>
            <a:off x="2116077" y="4075187"/>
            <a:ext cx="320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</a:t>
            </a:r>
            <a:endParaRPr lang="en-US" sz="2800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AC21F62-83D0-42BD-9E40-07EEA4A0081B}"/>
              </a:ext>
            </a:extLst>
          </p:cNvPr>
          <p:cNvSpPr/>
          <p:nvPr/>
        </p:nvSpPr>
        <p:spPr>
          <a:xfrm>
            <a:off x="2403125" y="4075187"/>
            <a:ext cx="325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en-US" sz="28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21932EFF-0299-457C-8D20-7D633912EE35}"/>
              </a:ext>
            </a:extLst>
          </p:cNvPr>
          <p:cNvSpPr/>
          <p:nvPr/>
        </p:nvSpPr>
        <p:spPr>
          <a:xfrm>
            <a:off x="2692963" y="4075187"/>
            <a:ext cx="330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ฆ</a:t>
            </a:r>
            <a:endParaRPr lang="en-US" sz="2800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3B52822-0956-41A7-A755-06A026F22BB5}"/>
              </a:ext>
            </a:extLst>
          </p:cNvPr>
          <p:cNvSpPr/>
          <p:nvPr/>
        </p:nvSpPr>
        <p:spPr>
          <a:xfrm>
            <a:off x="1829936" y="4594875"/>
            <a:ext cx="338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2800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FA5E9A-A7A4-4B44-8770-FBF5E1E9536E}"/>
              </a:ext>
            </a:extLst>
          </p:cNvPr>
          <p:cNvSpPr/>
          <p:nvPr/>
        </p:nvSpPr>
        <p:spPr>
          <a:xfrm>
            <a:off x="2113809" y="4594943"/>
            <a:ext cx="338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</a:t>
            </a:r>
            <a:endParaRPr lang="en-US" sz="2800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BDE8CB6-E703-4411-BA54-40EDF2001AB0}"/>
              </a:ext>
            </a:extLst>
          </p:cNvPr>
          <p:cNvSpPr/>
          <p:nvPr/>
        </p:nvSpPr>
        <p:spPr>
          <a:xfrm>
            <a:off x="2405418" y="4594943"/>
            <a:ext cx="344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endParaRPr lang="en-US" sz="2800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DB425AB-4DE1-483B-9446-3A12A69D9AE4}"/>
              </a:ext>
            </a:extLst>
          </p:cNvPr>
          <p:cNvSpPr/>
          <p:nvPr/>
        </p:nvSpPr>
        <p:spPr>
          <a:xfrm>
            <a:off x="2679750" y="4594943"/>
            <a:ext cx="344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</a:t>
            </a:r>
            <a:endParaRPr lang="en-US" sz="2800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9C5B2DA-A423-4545-B487-1A1196674D88}"/>
              </a:ext>
            </a:extLst>
          </p:cNvPr>
          <p:cNvSpPr/>
          <p:nvPr/>
        </p:nvSpPr>
        <p:spPr>
          <a:xfrm>
            <a:off x="2984597" y="4594943"/>
            <a:ext cx="336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  <a:endParaRPr lang="en-US" sz="28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BDDD7E0-4905-4EDF-AC75-80DBC4590441}"/>
              </a:ext>
            </a:extLst>
          </p:cNvPr>
          <p:cNvSpPr/>
          <p:nvPr/>
        </p:nvSpPr>
        <p:spPr>
          <a:xfrm>
            <a:off x="1831531" y="5119652"/>
            <a:ext cx="335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2800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D2B4C581-E6B9-496E-86FA-56B86F48B778}"/>
              </a:ext>
            </a:extLst>
          </p:cNvPr>
          <p:cNvSpPr/>
          <p:nvPr/>
        </p:nvSpPr>
        <p:spPr>
          <a:xfrm>
            <a:off x="2101241" y="5119652"/>
            <a:ext cx="370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2800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4402859C-10CA-4E0A-8532-C844F21DBC96}"/>
              </a:ext>
            </a:extLst>
          </p:cNvPr>
          <p:cNvSpPr/>
          <p:nvPr/>
        </p:nvSpPr>
        <p:spPr>
          <a:xfrm>
            <a:off x="2397152" y="5119652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ณ</a:t>
            </a:r>
            <a:endParaRPr lang="en-US" sz="2800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D7958D2B-EC2F-4C02-B988-639ACAF8F4C1}"/>
              </a:ext>
            </a:extLst>
          </p:cNvPr>
          <p:cNvSpPr/>
          <p:nvPr/>
        </p:nvSpPr>
        <p:spPr>
          <a:xfrm>
            <a:off x="2678254" y="5119652"/>
            <a:ext cx="300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</a:t>
            </a:r>
            <a:endParaRPr lang="en-US" sz="2800" dirty="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9C3023F-C2D2-4FF7-86A2-95A3AE6E59DF}"/>
              </a:ext>
            </a:extLst>
          </p:cNvPr>
          <p:cNvSpPr/>
          <p:nvPr/>
        </p:nvSpPr>
        <p:spPr>
          <a:xfrm>
            <a:off x="2972948" y="5119652"/>
            <a:ext cx="320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endParaRPr lang="en-US" sz="2800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9FC01F7-A592-4C11-81B9-2CEDDC4FCD14}"/>
              </a:ext>
            </a:extLst>
          </p:cNvPr>
          <p:cNvSpPr/>
          <p:nvPr/>
        </p:nvSpPr>
        <p:spPr>
          <a:xfrm>
            <a:off x="3274847" y="5119652"/>
            <a:ext cx="351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/>
              <a:t>ฬ</a:t>
            </a:r>
            <a:endParaRPr lang="en-US" sz="2800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96537AAA-F9FF-44B9-9D98-4CB7161204E7}"/>
              </a:ext>
            </a:extLst>
          </p:cNvPr>
          <p:cNvSpPr/>
          <p:nvPr/>
        </p:nvSpPr>
        <p:spPr>
          <a:xfrm>
            <a:off x="1823773" y="5648031"/>
            <a:ext cx="33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886178DC-9E98-4F95-AA54-FA50D27C2F6F}"/>
              </a:ext>
            </a:extLst>
          </p:cNvPr>
          <p:cNvSpPr/>
          <p:nvPr/>
        </p:nvSpPr>
        <p:spPr>
          <a:xfrm>
            <a:off x="2110243" y="5646097"/>
            <a:ext cx="316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2C7342A7-CD5C-4050-884E-1E0BD6EB90DE}"/>
              </a:ext>
            </a:extLst>
          </p:cNvPr>
          <p:cNvSpPr/>
          <p:nvPr/>
        </p:nvSpPr>
        <p:spPr>
          <a:xfrm>
            <a:off x="2412582" y="5646097"/>
            <a:ext cx="3225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20F264CB-3F3E-4BE4-9959-2B7161CB7A95}"/>
              </a:ext>
            </a:extLst>
          </p:cNvPr>
          <p:cNvSpPr/>
          <p:nvPr/>
        </p:nvSpPr>
        <p:spPr>
          <a:xfrm>
            <a:off x="2687400" y="5646097"/>
            <a:ext cx="3225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D8DAAE98-689B-4F06-8833-63E44F3A8468}"/>
              </a:ext>
            </a:extLst>
          </p:cNvPr>
          <p:cNvSpPr/>
          <p:nvPr/>
        </p:nvSpPr>
        <p:spPr>
          <a:xfrm>
            <a:off x="2978087" y="564609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ฎ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41C3629-7D2C-4E08-96B9-068D7A02F4FC}"/>
              </a:ext>
            </a:extLst>
          </p:cNvPr>
          <p:cNvSpPr/>
          <p:nvPr/>
        </p:nvSpPr>
        <p:spPr>
          <a:xfrm>
            <a:off x="3274900" y="564609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ฏ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AF72091D-BE32-48D7-8160-2CA4932662EB}"/>
              </a:ext>
            </a:extLst>
          </p:cNvPr>
          <p:cNvSpPr/>
          <p:nvPr/>
        </p:nvSpPr>
        <p:spPr>
          <a:xfrm>
            <a:off x="1826082" y="6074541"/>
            <a:ext cx="338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817152A-E562-4E80-87B9-13B7245219AC}"/>
              </a:ext>
            </a:extLst>
          </p:cNvPr>
          <p:cNvSpPr/>
          <p:nvPr/>
        </p:nvSpPr>
        <p:spPr>
          <a:xfrm>
            <a:off x="2400298" y="6071906"/>
            <a:ext cx="325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7323047-707C-486C-A1FB-5A7EB449DD72}"/>
              </a:ext>
            </a:extLst>
          </p:cNvPr>
          <p:cNvSpPr/>
          <p:nvPr/>
        </p:nvSpPr>
        <p:spPr>
          <a:xfrm>
            <a:off x="2109370" y="6071906"/>
            <a:ext cx="304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ธ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A881073-423A-4A9F-AE82-B84F6A92E13E}"/>
              </a:ext>
            </a:extLst>
          </p:cNvPr>
          <p:cNvSpPr/>
          <p:nvPr/>
        </p:nvSpPr>
        <p:spPr>
          <a:xfrm>
            <a:off x="2681318" y="6071906"/>
            <a:ext cx="341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ษ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D041F00-D303-4F8A-88D9-ECA18549F8FA}"/>
              </a:ext>
            </a:extLst>
          </p:cNvPr>
          <p:cNvSpPr/>
          <p:nvPr/>
        </p:nvSpPr>
        <p:spPr>
          <a:xfrm>
            <a:off x="2976861" y="6071906"/>
            <a:ext cx="320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378818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928433-41AA-4278-8F96-0CFDA247F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248" y="-22120"/>
            <a:ext cx="2203171" cy="1223267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82B954D-76FE-4FDE-B6E2-934CD86F9BD2}"/>
              </a:ext>
            </a:extLst>
          </p:cNvPr>
          <p:cNvGrpSpPr/>
          <p:nvPr/>
        </p:nvGrpSpPr>
        <p:grpSpPr>
          <a:xfrm>
            <a:off x="506720" y="896870"/>
            <a:ext cx="4907491" cy="513715"/>
            <a:chOff x="579322" y="896870"/>
            <a:chExt cx="4907491" cy="513715"/>
          </a:xfrm>
        </p:grpSpPr>
        <p:sp>
          <p:nvSpPr>
            <p:cNvPr id="24" name="Round Same Side Corner Rectangle 5">
              <a:extLst>
                <a:ext uri="{FF2B5EF4-FFF2-40B4-BE49-F238E27FC236}">
                  <a16:creationId xmlns:a16="http://schemas.microsoft.com/office/drawing/2014/main" id="{AD53A85D-3457-4D9C-B254-8E1DD8225F11}"/>
                </a:ext>
              </a:extLst>
            </p:cNvPr>
            <p:cNvSpPr/>
            <p:nvPr/>
          </p:nvSpPr>
          <p:spPr>
            <a:xfrm>
              <a:off x="1410488" y="896870"/>
              <a:ext cx="3149466" cy="513715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76200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rgbClr val="93278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การคัดลายมือ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B0FEC8B-71DA-4DAD-B968-24F869C733C2}"/>
                </a:ext>
              </a:extLst>
            </p:cNvPr>
            <p:cNvCxnSpPr>
              <a:cxnSpLocks/>
            </p:cNvCxnSpPr>
            <p:nvPr/>
          </p:nvCxnSpPr>
          <p:spPr>
            <a:xfrm>
              <a:off x="579322" y="1149669"/>
              <a:ext cx="1117364" cy="0"/>
            </a:xfrm>
            <a:prstGeom prst="line">
              <a:avLst/>
            </a:prstGeom>
            <a:ln w="57150" cap="rnd">
              <a:solidFill>
                <a:srgbClr val="93278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528AE53-8707-4A56-BFA4-5A787188F377}"/>
                </a:ext>
              </a:extLst>
            </p:cNvPr>
            <p:cNvCxnSpPr>
              <a:cxnSpLocks/>
            </p:cNvCxnSpPr>
            <p:nvPr/>
          </p:nvCxnSpPr>
          <p:spPr>
            <a:xfrm>
              <a:off x="4247560" y="1149669"/>
              <a:ext cx="1239253" cy="0"/>
            </a:xfrm>
            <a:prstGeom prst="line">
              <a:avLst/>
            </a:prstGeom>
            <a:ln w="57150" cap="rnd">
              <a:solidFill>
                <a:srgbClr val="93278F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F0A4BC0-FFC2-47FC-8131-86788731EE0D}"/>
              </a:ext>
            </a:extLst>
          </p:cNvPr>
          <p:cNvGrpSpPr/>
          <p:nvPr/>
        </p:nvGrpSpPr>
        <p:grpSpPr>
          <a:xfrm>
            <a:off x="6450687" y="915090"/>
            <a:ext cx="4931187" cy="513715"/>
            <a:chOff x="567138" y="896870"/>
            <a:chExt cx="4931187" cy="513715"/>
          </a:xfrm>
        </p:grpSpPr>
        <p:sp>
          <p:nvSpPr>
            <p:cNvPr id="53" name="Round Same Side Corner Rectangle 5">
              <a:extLst>
                <a:ext uri="{FF2B5EF4-FFF2-40B4-BE49-F238E27FC236}">
                  <a16:creationId xmlns:a16="http://schemas.microsoft.com/office/drawing/2014/main" id="{0B4A8FEB-300E-455E-AF8A-61AA55C31690}"/>
                </a:ext>
              </a:extLst>
            </p:cNvPr>
            <p:cNvSpPr/>
            <p:nvPr/>
          </p:nvSpPr>
          <p:spPr>
            <a:xfrm>
              <a:off x="1075727" y="896870"/>
              <a:ext cx="3844795" cy="513715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76200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การฟัง การดู และการพูด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DFA73FF-84A8-49C3-920B-8FC64A0D656D}"/>
                </a:ext>
              </a:extLst>
            </p:cNvPr>
            <p:cNvCxnSpPr>
              <a:cxnSpLocks/>
              <a:endCxn id="53" idx="2"/>
            </p:cNvCxnSpPr>
            <p:nvPr/>
          </p:nvCxnSpPr>
          <p:spPr>
            <a:xfrm>
              <a:off x="567138" y="1153728"/>
              <a:ext cx="508589" cy="0"/>
            </a:xfrm>
            <a:prstGeom prst="line">
              <a:avLst/>
            </a:prstGeom>
            <a:ln w="57150" cap="rnd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7E68E47-7759-4216-872D-A756A0CECA74}"/>
                </a:ext>
              </a:extLst>
            </p:cNvPr>
            <p:cNvCxnSpPr>
              <a:cxnSpLocks/>
            </p:cNvCxnSpPr>
            <p:nvPr/>
          </p:nvCxnSpPr>
          <p:spPr>
            <a:xfrm>
              <a:off x="4927326" y="1149669"/>
              <a:ext cx="570999" cy="0"/>
            </a:xfrm>
            <a:prstGeom prst="line">
              <a:avLst/>
            </a:prstGeom>
            <a:ln w="57150" cap="rnd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D015552-7884-415D-87FC-B5C72A85E75A}"/>
              </a:ext>
            </a:extLst>
          </p:cNvPr>
          <p:cNvGrpSpPr/>
          <p:nvPr/>
        </p:nvGrpSpPr>
        <p:grpSpPr>
          <a:xfrm>
            <a:off x="410151" y="1577659"/>
            <a:ext cx="5118099" cy="4560174"/>
            <a:chOff x="410151" y="1663384"/>
            <a:chExt cx="5118099" cy="4560174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29539C72-5B93-4E2D-80C6-85C48113C8A3}"/>
                </a:ext>
              </a:extLst>
            </p:cNvPr>
            <p:cNvSpPr/>
            <p:nvPr/>
          </p:nvSpPr>
          <p:spPr>
            <a:xfrm>
              <a:off x="416536" y="5569122"/>
              <a:ext cx="5111714" cy="646851"/>
            </a:xfrm>
            <a:prstGeom prst="roundRect">
              <a:avLst>
                <a:gd name="adj" fmla="val 50000"/>
              </a:avLst>
            </a:prstGeom>
            <a:solidFill>
              <a:srgbClr val="93278F">
                <a:alpha val="10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2AE09CB-0AD5-489B-944B-6581F321E408}"/>
                </a:ext>
              </a:extLst>
            </p:cNvPr>
            <p:cNvSpPr/>
            <p:nvPr/>
          </p:nvSpPr>
          <p:spPr>
            <a:xfrm>
              <a:off x="410151" y="4812805"/>
              <a:ext cx="5111714" cy="646851"/>
            </a:xfrm>
            <a:prstGeom prst="roundRect">
              <a:avLst>
                <a:gd name="adj" fmla="val 50000"/>
              </a:avLst>
            </a:prstGeom>
            <a:solidFill>
              <a:srgbClr val="93278F">
                <a:alpha val="10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6707595C-99F1-4800-BEBD-5674784D8FE3}"/>
                </a:ext>
              </a:extLst>
            </p:cNvPr>
            <p:cNvSpPr/>
            <p:nvPr/>
          </p:nvSpPr>
          <p:spPr>
            <a:xfrm>
              <a:off x="416536" y="4022295"/>
              <a:ext cx="5111714" cy="646851"/>
            </a:xfrm>
            <a:prstGeom prst="roundRect">
              <a:avLst>
                <a:gd name="adj" fmla="val 50000"/>
              </a:avLst>
            </a:prstGeom>
            <a:solidFill>
              <a:srgbClr val="93278F">
                <a:alpha val="10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D212C66-AB8D-4975-B8F8-D7A609886CF1}"/>
                </a:ext>
              </a:extLst>
            </p:cNvPr>
            <p:cNvSpPr/>
            <p:nvPr/>
          </p:nvSpPr>
          <p:spPr>
            <a:xfrm>
              <a:off x="410151" y="3222511"/>
              <a:ext cx="5111714" cy="646851"/>
            </a:xfrm>
            <a:prstGeom prst="roundRect">
              <a:avLst>
                <a:gd name="adj" fmla="val 50000"/>
              </a:avLst>
            </a:prstGeom>
            <a:solidFill>
              <a:srgbClr val="93278F">
                <a:alpha val="10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C2DEA925-6BCB-4BC1-95AA-E6C42295E0D7}"/>
                </a:ext>
              </a:extLst>
            </p:cNvPr>
            <p:cNvSpPr/>
            <p:nvPr/>
          </p:nvSpPr>
          <p:spPr>
            <a:xfrm>
              <a:off x="416231" y="2449924"/>
              <a:ext cx="5111714" cy="646851"/>
            </a:xfrm>
            <a:prstGeom prst="roundRect">
              <a:avLst>
                <a:gd name="adj" fmla="val 50000"/>
              </a:avLst>
            </a:prstGeom>
            <a:solidFill>
              <a:srgbClr val="93278F">
                <a:alpha val="10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BE7C6FE-2D3B-4675-8C4B-D3C0C54B08F2}"/>
                </a:ext>
              </a:extLst>
            </p:cNvPr>
            <p:cNvSpPr/>
            <p:nvPr/>
          </p:nvSpPr>
          <p:spPr>
            <a:xfrm>
              <a:off x="416231" y="1663384"/>
              <a:ext cx="5111714" cy="646851"/>
            </a:xfrm>
            <a:prstGeom prst="roundRect">
              <a:avLst>
                <a:gd name="adj" fmla="val 50000"/>
              </a:avLst>
            </a:prstGeom>
            <a:solidFill>
              <a:srgbClr val="93278F">
                <a:alpha val="10000"/>
              </a:srgb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lowchart: Alternate Process 61">
              <a:extLst>
                <a:ext uri="{FF2B5EF4-FFF2-40B4-BE49-F238E27FC236}">
                  <a16:creationId xmlns:a16="http://schemas.microsoft.com/office/drawing/2014/main" id="{0ACC0FD7-E790-4EF1-B0B2-A234BF297237}"/>
                </a:ext>
              </a:extLst>
            </p:cNvPr>
            <p:cNvSpPr/>
            <p:nvPr/>
          </p:nvSpPr>
          <p:spPr>
            <a:xfrm>
              <a:off x="507331" y="1693844"/>
              <a:ext cx="5020919" cy="627615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นั่งในท่าที่สบาย สายตาห่างกระดาษประมาณ ๑ ฟุต</a:t>
              </a:r>
            </a:p>
          </p:txBody>
        </p:sp>
        <p:sp>
          <p:nvSpPr>
            <p:cNvPr id="63" name="Flowchart: Alternate Process 62">
              <a:extLst>
                <a:ext uri="{FF2B5EF4-FFF2-40B4-BE49-F238E27FC236}">
                  <a16:creationId xmlns:a16="http://schemas.microsoft.com/office/drawing/2014/main" id="{1620A5EC-C90C-4F5F-B6A6-754B9E6148CA}"/>
                </a:ext>
              </a:extLst>
            </p:cNvPr>
            <p:cNvSpPr/>
            <p:nvPr/>
          </p:nvSpPr>
          <p:spPr>
            <a:xfrm>
              <a:off x="507025" y="2518079"/>
              <a:ext cx="5021225" cy="627615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จับดินสอโดยใช้นิ้วหัวแม่มือและนิ้วชี้</a:t>
              </a:r>
            </a:p>
          </p:txBody>
        </p:sp>
        <p:sp>
          <p:nvSpPr>
            <p:cNvPr id="64" name="Flowchart: Alternate Process 63">
              <a:extLst>
                <a:ext uri="{FF2B5EF4-FFF2-40B4-BE49-F238E27FC236}">
                  <a16:creationId xmlns:a16="http://schemas.microsoft.com/office/drawing/2014/main" id="{D112B380-CE65-4BFA-A0CB-8BE8FC795523}"/>
                </a:ext>
              </a:extLst>
            </p:cNvPr>
            <p:cNvSpPr/>
            <p:nvPr/>
          </p:nvSpPr>
          <p:spPr>
            <a:xfrm>
              <a:off x="506720" y="3228014"/>
              <a:ext cx="5021225" cy="627615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วางสมุดหรือกระดาษตรง ๆ</a:t>
              </a:r>
            </a:p>
          </p:txBody>
        </p:sp>
        <p:sp>
          <p:nvSpPr>
            <p:cNvPr id="65" name="Flowchart: Alternate Process 64">
              <a:extLst>
                <a:ext uri="{FF2B5EF4-FFF2-40B4-BE49-F238E27FC236}">
                  <a16:creationId xmlns:a16="http://schemas.microsoft.com/office/drawing/2014/main" id="{AA94E72D-FB04-446C-A0E0-08CC8DAB71AC}"/>
                </a:ext>
              </a:extLst>
            </p:cNvPr>
            <p:cNvSpPr/>
            <p:nvPr/>
          </p:nvSpPr>
          <p:spPr>
            <a:xfrm>
              <a:off x="507025" y="4052249"/>
              <a:ext cx="5021225" cy="627615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เขียนตัวอักษรให้ถูกต้อง ถูกตำแหน่ง</a:t>
              </a:r>
            </a:p>
          </p:txBody>
        </p:sp>
        <p:sp>
          <p:nvSpPr>
            <p:cNvPr id="66" name="Flowchart: Alternate Process 65">
              <a:extLst>
                <a:ext uri="{FF2B5EF4-FFF2-40B4-BE49-F238E27FC236}">
                  <a16:creationId xmlns:a16="http://schemas.microsoft.com/office/drawing/2014/main" id="{34E04C34-0BE1-4B35-B995-331A1B0D3C56}"/>
                </a:ext>
              </a:extLst>
            </p:cNvPr>
            <p:cNvSpPr/>
            <p:nvPr/>
          </p:nvSpPr>
          <p:spPr>
            <a:xfrm>
              <a:off x="506720" y="4857434"/>
              <a:ext cx="5021225" cy="627615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เขียนเว้นช่องไฟและเว้นวรรคตอนให้ถูกต้อง</a:t>
              </a:r>
            </a:p>
          </p:txBody>
        </p:sp>
        <p:sp>
          <p:nvSpPr>
            <p:cNvPr id="67" name="Flowchart: Alternate Process 66">
              <a:extLst>
                <a:ext uri="{FF2B5EF4-FFF2-40B4-BE49-F238E27FC236}">
                  <a16:creationId xmlns:a16="http://schemas.microsoft.com/office/drawing/2014/main" id="{289A7471-C6FB-4FB5-9296-AE026CFA2639}"/>
                </a:ext>
              </a:extLst>
            </p:cNvPr>
            <p:cNvSpPr/>
            <p:nvPr/>
          </p:nvSpPr>
          <p:spPr>
            <a:xfrm>
              <a:off x="507025" y="5595943"/>
              <a:ext cx="5021225" cy="627615"/>
            </a:xfrm>
            <a:prstGeom prst="flowChartAlternateProcess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คัดไม่ผิด ไม่ตกหล่น หรือไม่ต่างไปจากต้นฉบับ</a:t>
              </a:r>
            </a:p>
          </p:txBody>
        </p:sp>
      </p:grpSp>
      <p:sp>
        <p:nvSpPr>
          <p:cNvPr id="74" name="Flowchart: Alternate Process 73">
            <a:extLst>
              <a:ext uri="{FF2B5EF4-FFF2-40B4-BE49-F238E27FC236}">
                <a16:creationId xmlns:a16="http://schemas.microsoft.com/office/drawing/2014/main" id="{FEEEFBF6-E37E-4D7D-9559-FE617399BD50}"/>
              </a:ext>
            </a:extLst>
          </p:cNvPr>
          <p:cNvSpPr/>
          <p:nvPr/>
        </p:nvSpPr>
        <p:spPr>
          <a:xfrm>
            <a:off x="6450687" y="1616350"/>
            <a:ext cx="5020919" cy="1394700"/>
          </a:xfrm>
          <a:prstGeom prst="flowChartAlternateProcess">
            <a:avLst/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การฟัง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ฟังด้วยความตั้งใจ สบตาผู้พูด ด้วยใบหน้าแจ่มใส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ไม่พูดแทรกหรือทำเสียงดังระหว่างฟัง</a:t>
            </a:r>
          </a:p>
        </p:txBody>
      </p:sp>
      <p:sp>
        <p:nvSpPr>
          <p:cNvPr id="75" name="Flowchart: Alternate Process 74">
            <a:extLst>
              <a:ext uri="{FF2B5EF4-FFF2-40B4-BE49-F238E27FC236}">
                <a16:creationId xmlns:a16="http://schemas.microsoft.com/office/drawing/2014/main" id="{C8DB8092-30A8-470D-82A3-D5EA25D2F9F6}"/>
              </a:ext>
            </a:extLst>
          </p:cNvPr>
          <p:cNvSpPr/>
          <p:nvPr/>
        </p:nvSpPr>
        <p:spPr>
          <a:xfrm>
            <a:off x="6450687" y="3150520"/>
            <a:ext cx="5020919" cy="1394700"/>
          </a:xfrm>
          <a:prstGeom prst="flowChartAlternateProcess">
            <a:avLst/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ดูด้วยความสงบและตั้งใจ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ไม่ทำกิจกรรมอื่นหรือส่งเสียงดังรบกวนขณะดู</a:t>
            </a:r>
          </a:p>
        </p:txBody>
      </p:sp>
      <p:sp>
        <p:nvSpPr>
          <p:cNvPr id="76" name="Flowchart: Alternate Process 75">
            <a:extLst>
              <a:ext uri="{FF2B5EF4-FFF2-40B4-BE49-F238E27FC236}">
                <a16:creationId xmlns:a16="http://schemas.microsoft.com/office/drawing/2014/main" id="{FE397C10-8AD0-470A-AE78-BB87C4DE7E4D}"/>
              </a:ext>
            </a:extLst>
          </p:cNvPr>
          <p:cNvSpPr/>
          <p:nvPr/>
        </p:nvSpPr>
        <p:spPr>
          <a:xfrm>
            <a:off x="6450687" y="4684690"/>
            <a:ext cx="5020919" cy="1394700"/>
          </a:xfrm>
          <a:prstGeom prst="flowChartAlternateProcess">
            <a:avLst/>
          </a:prstGeom>
          <a:solidFill>
            <a:schemeClr val="accent2">
              <a:alpha val="1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การพูด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พูดด้วยน้ำเสียงนุ่มนวล ใช้ถ้อยคำสุภาพ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 ไม่พูดแทรก และไม่แสดงกริยาที่ไม่เหมาะสม</a:t>
            </a:r>
          </a:p>
        </p:txBody>
      </p:sp>
    </p:spTree>
    <p:extLst>
      <p:ext uri="{BB962C8B-B14F-4D97-AF65-F5344CB8AC3E}">
        <p14:creationId xmlns:p14="http://schemas.microsoft.com/office/powerpoint/2010/main" val="40554251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1C95C9-76BF-4275-B1AC-DF1CC036E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pic>
        <p:nvPicPr>
          <p:cNvPr id="139" name="Picture 16">
            <a:extLst>
              <a:ext uri="{FF2B5EF4-FFF2-40B4-BE49-F238E27FC236}">
                <a16:creationId xmlns:a16="http://schemas.microsoft.com/office/drawing/2014/main" id="{2812CC58-8847-4376-A9BF-CB7A3416C8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748" y="93"/>
            <a:ext cx="716829" cy="755232"/>
          </a:xfrm>
          <a:prstGeom prst="rect">
            <a:avLst/>
          </a:prstGeom>
        </p:spPr>
      </p:pic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8DEB8B0B-A6BB-4961-ACDE-4F761D9AFB7C}"/>
              </a:ext>
            </a:extLst>
          </p:cNvPr>
          <p:cNvCxnSpPr>
            <a:cxnSpLocks/>
          </p:cNvCxnSpPr>
          <p:nvPr/>
        </p:nvCxnSpPr>
        <p:spPr>
          <a:xfrm flipH="1">
            <a:off x="3419494" y="3051516"/>
            <a:ext cx="213899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2B1FAE1D-A1C6-48A6-A729-0FB983A85C5D}"/>
              </a:ext>
            </a:extLst>
          </p:cNvPr>
          <p:cNvCxnSpPr>
            <a:cxnSpLocks/>
          </p:cNvCxnSpPr>
          <p:nvPr/>
        </p:nvCxnSpPr>
        <p:spPr>
          <a:xfrm flipH="1">
            <a:off x="6795495" y="3051516"/>
            <a:ext cx="213899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3">
            <a:hlinkClick r:id="rId5" action="ppaction://hlinksldjump"/>
            <a:extLst>
              <a:ext uri="{FF2B5EF4-FFF2-40B4-BE49-F238E27FC236}">
                <a16:creationId xmlns:a16="http://schemas.microsoft.com/office/drawing/2014/main" id="{B741CA04-4A9A-4999-A25A-65230CF719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72" y="6215899"/>
            <a:ext cx="493424" cy="48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601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29" y="2305376"/>
            <a:ext cx="9492556" cy="718278"/>
            <a:chOff x="2053056" y="2817696"/>
            <a:chExt cx="9492556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เฉยเมย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29" y="2305376"/>
            <a:ext cx="9492556" cy="718278"/>
            <a:chOff x="2053056" y="2817696"/>
            <a:chExt cx="9492556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เฉยเมย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29" y="3063938"/>
            <a:ext cx="9492556" cy="731899"/>
            <a:chOff x="2053056" y="3555495"/>
            <a:chExt cx="9492556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ระเบียง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29" y="3063938"/>
            <a:ext cx="9492556" cy="731899"/>
            <a:chOff x="2053056" y="3555495"/>
            <a:chExt cx="9492556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ระเบียง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29" y="3846513"/>
            <a:ext cx="9492556" cy="727943"/>
            <a:chOff x="2053056" y="4358833"/>
            <a:chExt cx="9492556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เผลอไผล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29" y="3846513"/>
            <a:ext cx="9492556" cy="727943"/>
            <a:chOff x="2053056" y="4358833"/>
            <a:chExt cx="9492556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เผลอไผล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29" y="4664326"/>
            <a:ext cx="9492556" cy="727943"/>
            <a:chOff x="2053056" y="4358833"/>
            <a:chExt cx="9492556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ทรวดทรง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29" y="4664326"/>
            <a:ext cx="9492556" cy="727943"/>
            <a:chOff x="2053056" y="4358833"/>
            <a:chExt cx="9492556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ทรวดทรง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๑.  คำในข้อใด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ไม่มี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ตัวสะกด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เผลอไผล</a:t>
              </a:r>
            </a:p>
            <a:p>
              <a:pPr marL="574675" indent="-57467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เผลอไผล อ่านสะกดคำว่า ผลอ - เออ - เผลอ ผลอ - ไอ - ไผล เผลอ - ไผล 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ส่วนตัวเลือกอื่น ๆ เป็นคำที่มีตัวสะกด คือ เฉยเมย (แม่ เกย) ระเบียง (แม่ กง) 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ทรวดทรง (แม่ กด, แม่ กง)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2567EE07-21BB-4795-B0B8-6308194EDBB2}"/>
              </a:ext>
            </a:extLst>
          </p:cNvPr>
          <p:cNvSpPr/>
          <p:nvPr/>
        </p:nvSpPr>
        <p:spPr>
          <a:xfrm>
            <a:off x="858654" y="743303"/>
            <a:ext cx="7765406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404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A5904A0-041C-40C5-B8D8-31E855EA45D7}"/>
              </a:ext>
            </a:extLst>
          </p:cNvPr>
          <p:cNvSpPr/>
          <p:nvPr/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3A12F2D-60DE-4639-9683-5FF0AD0024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549" y="2701505"/>
            <a:ext cx="2568808" cy="270162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35FE545A-C48C-45EE-8A80-15D74AA5995E}"/>
              </a:ext>
            </a:extLst>
          </p:cNvPr>
          <p:cNvSpPr txBox="1"/>
          <p:nvPr/>
        </p:nvSpPr>
        <p:spPr>
          <a:xfrm>
            <a:off x="4604191" y="2178419"/>
            <a:ext cx="46504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20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กวาง</a:t>
            </a:r>
            <a:endParaRPr lang="en-US" sz="20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สี่เหลี่ยมผืนผ้า 24">
            <a:extLst>
              <a:ext uri="{FF2B5EF4-FFF2-40B4-BE49-F238E27FC236}">
                <a16:creationId xmlns:a16="http://schemas.microsoft.com/office/drawing/2014/main" id="{3D991F2A-6F67-4315-887A-BA04B153B6EF}"/>
              </a:ext>
            </a:extLst>
          </p:cNvPr>
          <p:cNvSpPr/>
          <p:nvPr/>
        </p:nvSpPr>
        <p:spPr>
          <a:xfrm>
            <a:off x="4684560" y="4549356"/>
            <a:ext cx="42306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6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มีตัวสะกดในมาตรา</a:t>
            </a:r>
            <a:endParaRPr lang="en-US" sz="6000" b="1" dirty="0">
              <a:solidFill>
                <a:srgbClr val="36A55C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DF03001-2D57-4D37-8948-B5CD43AA1E43}"/>
              </a:ext>
            </a:extLst>
          </p:cNvPr>
          <p:cNvGrpSpPr/>
          <p:nvPr/>
        </p:nvGrpSpPr>
        <p:grpSpPr>
          <a:xfrm>
            <a:off x="8903173" y="4525290"/>
            <a:ext cx="1776378" cy="1015665"/>
            <a:chOff x="8903173" y="4525290"/>
            <a:chExt cx="1776378" cy="1015665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D1041E93-2294-4851-A8BB-B5FB32C716B3}"/>
                </a:ext>
              </a:extLst>
            </p:cNvPr>
            <p:cNvSpPr/>
            <p:nvPr/>
          </p:nvSpPr>
          <p:spPr>
            <a:xfrm>
              <a:off x="8903173" y="4525290"/>
              <a:ext cx="1776378" cy="872028"/>
            </a:xfrm>
            <a:prstGeom prst="roundRect">
              <a:avLst>
                <a:gd name="adj" fmla="val 28428"/>
              </a:avLst>
            </a:prstGeom>
            <a:solidFill>
              <a:srgbClr val="36A55C">
                <a:alpha val="20000"/>
              </a:srgbClr>
            </a:solidFill>
            <a:ln w="317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FA21170-E877-4A87-B4A1-1ACD5E2F5FFD}"/>
                </a:ext>
              </a:extLst>
            </p:cNvPr>
            <p:cNvSpPr/>
            <p:nvPr/>
          </p:nvSpPr>
          <p:spPr>
            <a:xfrm>
              <a:off x="8987396" y="4603419"/>
              <a:ext cx="1600393" cy="720905"/>
            </a:xfrm>
            <a:prstGeom prst="roundRect">
              <a:avLst>
                <a:gd name="adj" fmla="val 29529"/>
              </a:avLst>
            </a:prstGeom>
            <a:solidFill>
              <a:srgbClr val="36A55C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สี่เหลี่ยมผืนผ้า 80">
              <a:extLst>
                <a:ext uri="{FF2B5EF4-FFF2-40B4-BE49-F238E27FC236}">
                  <a16:creationId xmlns:a16="http://schemas.microsoft.com/office/drawing/2014/main" id="{16490E0B-375F-42EC-9F62-3A60F1DC2CB8}"/>
                </a:ext>
              </a:extLst>
            </p:cNvPr>
            <p:cNvSpPr/>
            <p:nvPr/>
          </p:nvSpPr>
          <p:spPr>
            <a:xfrm>
              <a:off x="9023593" y="4525292"/>
              <a:ext cx="152958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6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แม่ กง</a:t>
              </a:r>
              <a:endParaRPr lang="en-US" sz="6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E803C1A-B5FA-492C-AAFB-D9437436F5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" r="6335" b="22346"/>
          <a:stretch/>
        </p:blipFill>
        <p:spPr>
          <a:xfrm>
            <a:off x="4182978" y="12541"/>
            <a:ext cx="3826043" cy="101549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4AA18EF-E17D-47DC-A436-6FD635E2C1AE}"/>
              </a:ext>
            </a:extLst>
          </p:cNvPr>
          <p:cNvGrpSpPr/>
          <p:nvPr/>
        </p:nvGrpSpPr>
        <p:grpSpPr>
          <a:xfrm>
            <a:off x="657223" y="1099104"/>
            <a:ext cx="10814383" cy="1485299"/>
            <a:chOff x="657223" y="1099104"/>
            <a:chExt cx="10814383" cy="148529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7D251F5-FDEC-4486-925E-B7A7343641C5}"/>
                </a:ext>
              </a:extLst>
            </p:cNvPr>
            <p:cNvGrpSpPr/>
            <p:nvPr/>
          </p:nvGrpSpPr>
          <p:grpSpPr>
            <a:xfrm>
              <a:off x="1185580" y="1405740"/>
              <a:ext cx="10286026" cy="872028"/>
              <a:chOff x="1427808" y="520866"/>
              <a:chExt cx="10286026" cy="872028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A23A9725-D356-4DBE-AB05-DB03ECCC2761}"/>
                  </a:ext>
                </a:extLst>
              </p:cNvPr>
              <p:cNvSpPr/>
              <p:nvPr/>
            </p:nvSpPr>
            <p:spPr>
              <a:xfrm>
                <a:off x="1611230" y="520866"/>
                <a:ext cx="10102604" cy="87202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E1EDB7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5146538D-EDF7-4006-A41C-219849B535EA}"/>
                  </a:ext>
                </a:extLst>
              </p:cNvPr>
              <p:cNvSpPr/>
              <p:nvPr/>
            </p:nvSpPr>
            <p:spPr>
              <a:xfrm>
                <a:off x="1427808" y="608334"/>
                <a:ext cx="10206627" cy="707886"/>
              </a:xfrm>
              <a:prstGeom prst="roundRect">
                <a:avLst>
                  <a:gd name="adj" fmla="val 50000"/>
                </a:avLst>
              </a:prstGeom>
              <a:solidFill>
                <a:srgbClr val="E1E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6077E76-8C6E-40BF-A011-5A1D1A36626C}"/>
                  </a:ext>
                </a:extLst>
              </p:cNvPr>
              <p:cNvSpPr txBox="1"/>
              <p:nvPr/>
            </p:nvSpPr>
            <p:spPr>
              <a:xfrm>
                <a:off x="2299249" y="685007"/>
                <a:ext cx="92970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ดูภาพสัตว์ต่อไปนี้ แล้วแข่งกันบอกชื่อสัตว์ และบอกมาตราตัวสะกด เช่น</a:t>
                </a:r>
                <a:endPara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B068846-3348-4CEA-9468-47FC11221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223" y="1099104"/>
              <a:ext cx="1471286" cy="1485299"/>
            </a:xfrm>
            <a:prstGeom prst="rect">
              <a:avLst/>
            </a:prstGeom>
          </p:spPr>
        </p:pic>
      </p:grpSp>
      <p:pic>
        <p:nvPicPr>
          <p:cNvPr id="18" name="teacher guide">
            <a:extLst>
              <a:ext uri="{FF2B5EF4-FFF2-40B4-BE49-F238E27FC236}">
                <a16:creationId xmlns:a16="http://schemas.microsoft.com/office/drawing/2014/main" id="{091716BD-34AE-4EFD-9152-3B843F6B87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5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0" y="2305376"/>
            <a:ext cx="9492550" cy="718278"/>
            <a:chOff x="2053056" y="2817696"/>
            <a:chExt cx="9492550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5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กก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29" y="2305376"/>
            <a:ext cx="9492551" cy="718278"/>
            <a:chOff x="2053055" y="2817696"/>
            <a:chExt cx="9492551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5" y="2870115"/>
              <a:ext cx="949255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กก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0" y="3063938"/>
            <a:ext cx="9492552" cy="731899"/>
            <a:chOff x="2053056" y="3555495"/>
            <a:chExt cx="9492552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5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กด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29" y="3063938"/>
            <a:ext cx="9492553" cy="731899"/>
            <a:chOff x="2053055" y="3555495"/>
            <a:chExt cx="9492553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5" y="3616452"/>
              <a:ext cx="949255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กด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0" y="3846513"/>
            <a:ext cx="9492554" cy="727943"/>
            <a:chOff x="2053056" y="4358833"/>
            <a:chExt cx="9492554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กบ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29" y="3846513"/>
            <a:ext cx="9492555" cy="727943"/>
            <a:chOff x="2053055" y="4358833"/>
            <a:chExt cx="9492555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5" y="4419790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กบ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30" y="4664326"/>
            <a:ext cx="9492556" cy="727943"/>
            <a:chOff x="2053056" y="4358833"/>
            <a:chExt cx="9492556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เกอว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29" y="4664326"/>
            <a:ext cx="9492557" cy="727943"/>
            <a:chOff x="2053055" y="4358833"/>
            <a:chExt cx="9492557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5" y="4419790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 เกอว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๒.  คำว่า ปริศนา สะกดด้วยมาตราอะไร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แม่ กด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เพราะ ปริศนา อ่านว่า ปริด - สะ - หนา ซึ่ง ปริด สะกดด้วยมาตราแม่ กด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5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1" y="3846513"/>
            <a:ext cx="9492556" cy="727943"/>
            <a:chOff x="2053056" y="4358833"/>
            <a:chExt cx="9492556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คำสาป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1" y="3846513"/>
            <a:ext cx="9492556" cy="727943"/>
            <a:chOff x="2053056" y="4358833"/>
            <a:chExt cx="9492556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คำสาป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1" y="2305376"/>
            <a:ext cx="9492554" cy="718278"/>
            <a:chOff x="2053056" y="2817696"/>
            <a:chExt cx="9492554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บุรุษ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1" y="2305376"/>
            <a:ext cx="9492554" cy="718278"/>
            <a:chOff x="2053056" y="2817696"/>
            <a:chExt cx="9492554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บุรุษ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1" y="3063938"/>
            <a:ext cx="9492554" cy="731899"/>
            <a:chOff x="2053056" y="3555495"/>
            <a:chExt cx="9492554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พรรค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0" y="3063938"/>
            <a:ext cx="9492555" cy="731899"/>
            <a:chOff x="2053055" y="3555495"/>
            <a:chExt cx="9492555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5" y="3616452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พรรค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31" y="4664326"/>
            <a:ext cx="9492556" cy="727943"/>
            <a:chOff x="2053056" y="4358833"/>
            <a:chExt cx="9492556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สกลนคร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0" y="4664326"/>
            <a:ext cx="9492557" cy="727943"/>
            <a:chOff x="2053055" y="4358833"/>
            <a:chExt cx="9492557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5" y="4419790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สกลนคร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05067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๓.  คำใดที่มีตัวสะกดในมาตราเดียวกับคำว่า อพยพ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คำสาป</a:t>
              </a:r>
            </a:p>
            <a:p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คำสาป เป็นคำที่สะกดในมาตราแม่ กบ เช่นเดียวกับ อพยพ ส่วนคำว่า บุรุษ เป็นคำที่สะกดในมาตราแม่ กด</a:t>
              </a:r>
              <a:r>
                <a: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คำว่า พรรค เป็นคำที่สะกดในมาตราแม่ กก และคำว่า สกลนคร เป็นคำที่สะกดในมาตราแม่ กน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2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2" y="3889045"/>
            <a:ext cx="9492554" cy="727943"/>
            <a:chOff x="2053056" y="4401365"/>
            <a:chExt cx="9492554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กง ๑ คำ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1" y="3889045"/>
            <a:ext cx="9492555" cy="727943"/>
            <a:chOff x="2053055" y="4401365"/>
            <a:chExt cx="9492555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5" y="4419790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กง ๑ คำ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2" y="2347908"/>
            <a:ext cx="9492550" cy="718278"/>
            <a:chOff x="2053056" y="2860228"/>
            <a:chExt cx="9492550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5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0620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กน ๒ คำ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1" y="2347908"/>
            <a:ext cx="9492551" cy="718278"/>
            <a:chOff x="2053055" y="2860228"/>
            <a:chExt cx="9492551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5" y="2870115"/>
              <a:ext cx="949255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70620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กน ๒ คำ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2" y="3063938"/>
            <a:ext cx="9492552" cy="731899"/>
            <a:chOff x="2053056" y="3555495"/>
            <a:chExt cx="9492552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5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กบ ๒ คำ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1" y="3063938"/>
            <a:ext cx="9492553" cy="731899"/>
            <a:chOff x="2053055" y="3555495"/>
            <a:chExt cx="9492553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5" y="3616452"/>
              <a:ext cx="949255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กบ ๒ คำ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32" y="4664326"/>
            <a:ext cx="9492556" cy="727943"/>
            <a:chOff x="2053056" y="4358833"/>
            <a:chExt cx="9492556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6" y="4419790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378890"/>
              <a:ext cx="590526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กด ๑ คำ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1" y="4664326"/>
            <a:ext cx="9492557" cy="727943"/>
            <a:chOff x="2053055" y="4358833"/>
            <a:chExt cx="9492557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5" y="4419790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378890"/>
              <a:ext cx="613291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ข้อความมีคำที่สะกดในมาตราแม่ กด ๑ คำ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๔. “คือหัตถาครองพิภพจบสากล” จากข้อความ ข้อใดกล่าว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ถูกต้อง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2092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ข้อความมีคำที่สะกดในมาตราแม่ กน ๒ คำ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เพราะข้อความมีคำที่สะกดในมาตราแม่ กน ๑ คำ คือ สากล	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ข้อความมีคำที่สะกดในมาตราแม่ กบ ๒ คำ คือ พิภพ จบ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ข้อความมีคำที่สะกดในมาตราแม่ กง ๑ คำ คือ ครอง	 </a:t>
              </a:r>
            </a:p>
            <a:p>
              <a:pPr marL="574675" indent="-574675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ข้อความมีคำที่สะกดในมาตราแม่ กด ๑ คำ คือ หัตถา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87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2" y="2299780"/>
            <a:ext cx="9492554" cy="718278"/>
            <a:chOff x="2053056" y="2812100"/>
            <a:chExt cx="9492554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1210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2249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นกน้อยคล้อยบินมาเดียวดาย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1" y="2299780"/>
            <a:ext cx="9492555" cy="718278"/>
            <a:chOff x="2053055" y="2812100"/>
            <a:chExt cx="9492555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5" y="2870115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12100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22492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นกน้อยคล้อยบินมาเดียวดาย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2" y="3063938"/>
            <a:ext cx="9492556" cy="731899"/>
            <a:chOff x="2053056" y="3555495"/>
            <a:chExt cx="9492556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คิด</a:t>
              </a:r>
              <a:r>
                <a:rPr lang="th-TH" sz="4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คิ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ดมิวายกังวลให้หม่นฤทัยหมอง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1" y="3063938"/>
            <a:ext cx="9492557" cy="731899"/>
            <a:chOff x="2053055" y="3555495"/>
            <a:chExt cx="9492557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5" y="3616452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คิด</a:t>
              </a:r>
              <a:r>
                <a:rPr lang="th-TH" sz="4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คิ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ดมิวายกังวลให้หม่นฤทัยหมอง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2" y="3889045"/>
            <a:ext cx="9492558" cy="727943"/>
            <a:chOff x="2053056" y="4401365"/>
            <a:chExt cx="9492558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ขาดมวลมิตรไร้คนสนิทคู่เคียงครอง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2" y="3889045"/>
            <a:ext cx="9492558" cy="727943"/>
            <a:chOff x="2053056" y="4401365"/>
            <a:chExt cx="9492558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ขาดมวลมิตรไร้คนสนิทคู่เคียงครอง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32" y="4664326"/>
            <a:ext cx="9492558" cy="727943"/>
            <a:chOff x="2053056" y="4358833"/>
            <a:chExt cx="9492558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378890"/>
              <a:ext cx="590526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ท้องฟ้าสายัณห์ตะวันเลือน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2" y="4664326"/>
            <a:ext cx="9492558" cy="727943"/>
            <a:chOff x="2053056" y="4358833"/>
            <a:chExt cx="9492558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378890"/>
              <a:ext cx="613291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ท้องฟ้าสายัณห์ตะวันเลือน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๕.  ข้อใดมีคำที่สะกดในมาตราแม่ กน มากที่สุด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ง. ท้องฟ้าสายัณห์ตะวันเลือน</a:t>
              </a:r>
            </a:p>
            <a:p>
              <a:pPr marL="577850" indent="-577850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ข้อ ง. มี ๓ คำ คือ สายัณห์ ตะวัน เลือน ส่วนข้อ ก. มี ๒ คำ คือ กังวล หม่น 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ข. มี ๒ คำ คือ มวล คน, ข้อ ค. มี ๑ คำ คือ บิน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8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2" y="2347908"/>
            <a:ext cx="9492558" cy="718278"/>
            <a:chOff x="2053056" y="2860228"/>
            <a:chExt cx="9492558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0620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เห็ด : หอ - เอ - ดอ - เห็ด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2" y="3063938"/>
            <a:ext cx="9492558" cy="731899"/>
            <a:chOff x="2053056" y="3555495"/>
            <a:chExt cx="9492558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หวง : หอ - วอ - งอ - หวง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2" y="3063938"/>
            <a:ext cx="9492558" cy="731899"/>
            <a:chOff x="2053056" y="3555495"/>
            <a:chExt cx="9492558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หวง : หอ - วอ - งอ - หวง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2" y="3889045"/>
            <a:ext cx="9492558" cy="727943"/>
            <a:chOff x="2053056" y="4401365"/>
            <a:chExt cx="9492558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โหย : หอ - โอ - ยอ - โหย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2" y="3889045"/>
            <a:ext cx="9492558" cy="727943"/>
            <a:chOff x="2053056" y="4401365"/>
            <a:chExt cx="9492558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โหย : หอ - โอ - ยอ - โหย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32" y="4664326"/>
            <a:ext cx="9492558" cy="727943"/>
            <a:chOff x="2053056" y="4358833"/>
            <a:chExt cx="9492558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378890"/>
              <a:ext cx="590526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5900" algn="dec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เหิน : หอ - เอ - อิ - นอ - เหิน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2" y="4664326"/>
            <a:ext cx="9492558" cy="727943"/>
            <a:chOff x="2053056" y="4358833"/>
            <a:chExt cx="9492558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378890"/>
              <a:ext cx="613291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5900" algn="dec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เหิน : หอ - เอ - อิ - นอ - เหิน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2" y="2347908"/>
            <a:ext cx="9492558" cy="718278"/>
            <a:chOff x="2053056" y="2860228"/>
            <a:chExt cx="9492558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70620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เห็ด : หอ - เอ - ดอ - เห็ด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๖.  ข้อใดอ่านสะกดคำได้ถูกต้อง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2092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โหย : หอ - โอ - ยอ </a:t>
              </a:r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โหย</a:t>
              </a:r>
            </a:p>
            <a:p>
              <a:pPr marL="577850" indent="-577850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โหย อ่านสะกดว่า หอ - โอ - ยอ - โหย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เห็ด อ่านสะกดว่า หอ - เอะ - ดอ - เห็ด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หวง อ่านสะกดว่า หอ - อัว - งอ - หวง  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	เหิน อ่านสะกดว่า หอ - เออ - นอ - เหิน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2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1" y="3889045"/>
            <a:ext cx="9492557" cy="727943"/>
            <a:chOff x="2053055" y="4401365"/>
            <a:chExt cx="9492557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5" y="4419790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421422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อ้วน : ออ - วอ - นอ - อวน - ไม้โท - อ้วน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2" y="3889045"/>
            <a:ext cx="9492558" cy="727943"/>
            <a:chOff x="2053056" y="4401365"/>
            <a:chExt cx="9492558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3" y="4421422"/>
              <a:ext cx="86280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อ้วน : ออ - วอ - นอ - อวน - ไม้โท - อ้วน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1" y="2347908"/>
            <a:ext cx="9492553" cy="718278"/>
            <a:chOff x="2053055" y="2860228"/>
            <a:chExt cx="9492553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5" y="2870115"/>
              <a:ext cx="949255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0620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อิ่ม	:	ออ - อิ - มอ - อิม - ไม้เอก - อิ่ม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2" y="2347908"/>
            <a:ext cx="9492554" cy="718278"/>
            <a:chOff x="2053056" y="2860228"/>
            <a:chExt cx="9492554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5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70620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อิ่ม	:	ออ - อิ - มอ - อิม - ไม้เอก - อิ่ม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1" y="3063938"/>
            <a:ext cx="9492555" cy="731899"/>
            <a:chOff x="2053055" y="3555495"/>
            <a:chExt cx="9492555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5" y="3616452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เอ่ย : ออ - เอย - เอย - ไม้เอก - เอ่ย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2" y="3063938"/>
            <a:ext cx="9492556" cy="731899"/>
            <a:chOff x="2053056" y="3555495"/>
            <a:chExt cx="9492556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เอ่ย : ออ - เอย - เอย - ไม้เอก - เอ่ย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AB3FFC6-2E54-4D01-8571-955BFA323EF3}"/>
              </a:ext>
            </a:extLst>
          </p:cNvPr>
          <p:cNvGrpSpPr/>
          <p:nvPr/>
        </p:nvGrpSpPr>
        <p:grpSpPr>
          <a:xfrm>
            <a:off x="1589031" y="4712454"/>
            <a:ext cx="9492559" cy="727943"/>
            <a:chOff x="2053055" y="4406961"/>
            <a:chExt cx="9492559" cy="727943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5BD26944-FBDF-4E61-9802-1946E438F651}"/>
                </a:ext>
              </a:extLst>
            </p:cNvPr>
            <p:cNvSpPr/>
            <p:nvPr/>
          </p:nvSpPr>
          <p:spPr>
            <a:xfrm>
              <a:off x="2053055" y="4419790"/>
              <a:ext cx="949255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2785421-355C-410A-B6CA-9CE8DAF68B5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E85D579-EE30-4EAE-B611-4E17002E4AE5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D9D4538-8172-4E57-BDA4-F39049F816E8}"/>
                </a:ext>
              </a:extLst>
            </p:cNvPr>
            <p:cNvSpPr/>
            <p:nvPr/>
          </p:nvSpPr>
          <p:spPr>
            <a:xfrm>
              <a:off x="2717744" y="4427018"/>
              <a:ext cx="590526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เอื้อ	: 	เออ - เอ - ออ - เออ - ไม้โท - เอื้อ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2" y="4712454"/>
            <a:ext cx="9492560" cy="727943"/>
            <a:chOff x="2053056" y="4406961"/>
            <a:chExt cx="9492560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6" y="4419790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717744" y="4427018"/>
              <a:ext cx="613291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เอื้อ	: 	เออ - เอ - ออ - เออ - ไม้โท - เอื้อ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๗.  ข้อใดอ่านสะกดคำได้ถูกต้อง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2092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อิ่ม : ออ - อิ - มอ - อิม </a:t>
              </a:r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ไม้เอก - อิ่ม</a:t>
              </a:r>
            </a:p>
            <a:p>
              <a:pPr marL="577850" indent="-577850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 อิ่ม อ่านสะกดว่า ออ - อิ - มอ - อิม - ไม้เอก - อิ่ม	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เอ่ย อ่านสะกดว่า ออ - เออ - ยอ - เอย - ไม้เอก - เอ่ย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อ้วน อ่านสะกดว่า ออ - อัว - นอ - อวน - ไม้โท - อ้วน  </a:t>
              </a:r>
            </a:p>
            <a:p>
              <a:pPr marL="577850" indent="-577850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	เอื้อ อ่านสะกดว่า ออ - เอ</a:t>
              </a:r>
              <a:r>
                <a:rPr lang="th-TH" sz="26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ือ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- เอ</a:t>
              </a:r>
              <a:r>
                <a:rPr lang="th-TH" sz="26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ือ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- ไม้โท - เอื้อ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3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2" y="2347908"/>
            <a:ext cx="9492560" cy="718278"/>
            <a:chOff x="2053056" y="2860228"/>
            <a:chExt cx="9492560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0620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ทิมเขียน “ร” และ “ล” สูงเสมอกัน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2" y="2347908"/>
            <a:ext cx="9492560" cy="718278"/>
            <a:chOff x="2053056" y="2860228"/>
            <a:chExt cx="9492560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70620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ทิมเขียน “ร” และ “ล” สูงเสมอกัน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2" y="3063938"/>
            <a:ext cx="9492560" cy="731899"/>
            <a:chOff x="2053056" y="3555495"/>
            <a:chExt cx="9492560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ทัพเขียนรูปไม้เอกอยู่บนพยัญชนะต้น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2" y="3063938"/>
            <a:ext cx="9492560" cy="731899"/>
            <a:chOff x="2053056" y="3555495"/>
            <a:chExt cx="9492560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ทัพเขียนรูปไม้เอกอยู่บนพยัญชนะต้น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4008134-2637-4578-8495-A4B60F6FB215}"/>
              </a:ext>
            </a:extLst>
          </p:cNvPr>
          <p:cNvGrpSpPr/>
          <p:nvPr/>
        </p:nvGrpSpPr>
        <p:grpSpPr>
          <a:xfrm>
            <a:off x="1589032" y="3889045"/>
            <a:ext cx="9492560" cy="727943"/>
            <a:chOff x="2053055" y="4401365"/>
            <a:chExt cx="9492560" cy="727943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5BECA1E0-110B-40FD-8456-F7F9D8F9C5B9}"/>
                </a:ext>
              </a:extLst>
            </p:cNvPr>
            <p:cNvSpPr/>
            <p:nvPr/>
          </p:nvSpPr>
          <p:spPr>
            <a:xfrm>
              <a:off x="2053055" y="4419790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73F6BD2D-BB8A-417D-8CC1-7E0348A21E41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E128520-F220-476E-8406-3920900AA01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A540A779-AB0C-4AAF-BB98-3C6B44D29DE5}"/>
                </a:ext>
              </a:extLst>
            </p:cNvPr>
            <p:cNvSpPr/>
            <p:nvPr/>
          </p:nvSpPr>
          <p:spPr>
            <a:xfrm>
              <a:off x="2717743" y="4421422"/>
              <a:ext cx="86280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ทอยเขียนสระอะอยู่ด้านล่างพยัญชนะต้น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2" y="3889045"/>
            <a:ext cx="9492560" cy="727943"/>
            <a:chOff x="2053055" y="4401365"/>
            <a:chExt cx="9492560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5" y="4419790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3" y="4421422"/>
              <a:ext cx="86280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ทอยเขียนสระอะอยู่ด้านล่างพยัญชนะต้น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DB05205-4699-479F-B154-AB4D99DEEBF6}"/>
              </a:ext>
            </a:extLst>
          </p:cNvPr>
          <p:cNvGrpSpPr/>
          <p:nvPr/>
        </p:nvGrpSpPr>
        <p:grpSpPr>
          <a:xfrm>
            <a:off x="1589032" y="4712454"/>
            <a:ext cx="9492560" cy="727943"/>
            <a:chOff x="2053056" y="4406961"/>
            <a:chExt cx="9071756" cy="72794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12657B4F-23ED-4498-9B51-94CE9BB22794}"/>
                </a:ext>
              </a:extLst>
            </p:cNvPr>
            <p:cNvSpPr/>
            <p:nvPr/>
          </p:nvSpPr>
          <p:spPr>
            <a:xfrm>
              <a:off x="2053056" y="4419790"/>
              <a:ext cx="90717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E5968540-E7C8-45F7-B933-424E25E9CC1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D67B818-450F-462C-B63F-95740EA2867C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C566742-0832-4683-BBD3-000BFB5C293A}"/>
                </a:ext>
              </a:extLst>
            </p:cNvPr>
            <p:cNvSpPr/>
            <p:nvPr/>
          </p:nvSpPr>
          <p:spPr>
            <a:xfrm>
              <a:off x="2694746" y="4427018"/>
              <a:ext cx="672329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เท่งเขียนเรียงความโดยเว้นวรรคอย่างเหมาะสม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2" y="4712454"/>
            <a:ext cx="9492560" cy="727943"/>
            <a:chOff x="2053056" y="4406961"/>
            <a:chExt cx="9071756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6" y="4419790"/>
              <a:ext cx="90717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694746" y="4427018"/>
              <a:ext cx="672329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เท่งเขียนเรียงความโดยเว้นวรรคอย่างเหมาะสม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๘.  ใครเขียนคัดลายมือ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ถูกต้อง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7850" indent="-577850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ทอยเขียนสระอะอยู่ด้านล่างพยัญชนะต้น</a:t>
              </a:r>
            </a:p>
            <a:p>
              <a:pPr defTabSz="571500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เพราะการคัดลายมือที่ดี ควรเขียนพยัญชนะให้สูงเสมอกัน เขียนสระกับวรรณยุกต์ให้ถูกต้องตามตำแหน่ง เว้นช่องไฟและเว้นวรรคตอนให้ถูกต้อง โดยสระอะควรเขียนด้านข้างพยัญชนะต้น (ไม่มีตัวสะกด) หรือด้านบนพยัญชนะต้น (มีตัวสะกด)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7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6DB05205-4699-479F-B154-AB4D99DEEBF6}"/>
              </a:ext>
            </a:extLst>
          </p:cNvPr>
          <p:cNvGrpSpPr/>
          <p:nvPr/>
        </p:nvGrpSpPr>
        <p:grpSpPr>
          <a:xfrm>
            <a:off x="1589032" y="4712454"/>
            <a:ext cx="9492560" cy="727943"/>
            <a:chOff x="2053056" y="4406961"/>
            <a:chExt cx="9071756" cy="72794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12657B4F-23ED-4498-9B51-94CE9BB22794}"/>
                </a:ext>
              </a:extLst>
            </p:cNvPr>
            <p:cNvSpPr/>
            <p:nvPr/>
          </p:nvSpPr>
          <p:spPr>
            <a:xfrm>
              <a:off x="2053056" y="4419790"/>
              <a:ext cx="90717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E5968540-E7C8-45F7-B933-424E25E9CC1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D67B818-450F-462C-B63F-95740EA2867C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C566742-0832-4683-BBD3-000BFB5C293A}"/>
                </a:ext>
              </a:extLst>
            </p:cNvPr>
            <p:cNvSpPr/>
            <p:nvPr/>
          </p:nvSpPr>
          <p:spPr>
            <a:xfrm>
              <a:off x="2694746" y="4427018"/>
              <a:ext cx="8239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เป็ดเปิดโอกาสให้ผู้อื่นซักถามหลังพูดจบ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2" y="3889045"/>
            <a:ext cx="9492559" cy="727943"/>
            <a:chOff x="2053055" y="4401365"/>
            <a:chExt cx="9492559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5" y="4419790"/>
              <a:ext cx="949255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21422"/>
              <a:ext cx="67565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ปลาพูดตะโกนให้เพื่อนทุกคนได้ยิน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2" y="3112066"/>
            <a:ext cx="9492557" cy="731899"/>
            <a:chOff x="2053055" y="3603623"/>
            <a:chExt cx="9492557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5" y="3616452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60362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627636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ไก่พูดด้วยใบหน้ายิ้มแย้มแจ่มใส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2" y="2347908"/>
            <a:ext cx="9492555" cy="718278"/>
            <a:chOff x="2053055" y="2860228"/>
            <a:chExt cx="9492555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5" y="2870115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0620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กุ้งกล่าวขอโทษเมื่อพูดผิด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2" y="4712454"/>
            <a:ext cx="9985999" cy="727943"/>
            <a:chOff x="2053055" y="4406961"/>
            <a:chExt cx="9543321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5" y="4419790"/>
              <a:ext cx="90717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694746" y="4427018"/>
              <a:ext cx="890163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เป็ดเปิดโอกาสให้ผู้อื่นซักถามหลังพูดจบ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2" y="3889045"/>
            <a:ext cx="9492560" cy="727943"/>
            <a:chOff x="2053055" y="4401365"/>
            <a:chExt cx="9492560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5" y="4419790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3" y="4421422"/>
              <a:ext cx="86280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ปลาพูดตะโกนให้เพื่อนทุกคนได้ยิน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2" y="3112066"/>
            <a:ext cx="9492558" cy="731899"/>
            <a:chOff x="2053056" y="3603623"/>
            <a:chExt cx="9492558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60362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627636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ไก่พูดด้วยใบหน้ายิ้มแย้มแจ่มใส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2" y="2347908"/>
            <a:ext cx="9492556" cy="718278"/>
            <a:chOff x="2053056" y="2860228"/>
            <a:chExt cx="9492556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70620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กุ้งกล่าวขอโทษเมื่อพูดผิด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๙.  ใครปฏิบัติตนในการพูดรายงานหน้าชั้นเรียน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เหมาะสม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3088" indent="-573088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ปลาพูดตะโกนให้เพื่อนทุกคนได้ยิน</a:t>
              </a:r>
            </a:p>
            <a:p>
              <a:pPr marL="573088" indent="-573088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เพราะการตะโกนอาจทำให้เสียงดังเกินไป ไม่เหมาะสมกับการพูดรายงาน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4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1589031" y="3889045"/>
            <a:ext cx="9492559" cy="727943"/>
            <a:chOff x="2053055" y="4401365"/>
            <a:chExt cx="9492559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5" y="4419790"/>
              <a:ext cx="949255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21422"/>
              <a:ext cx="67565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เล็กปิดเสียงโทรศัพท์มือถือก่อนเข้าชมละครเวที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1589031" y="3889045"/>
            <a:ext cx="9492560" cy="727943"/>
            <a:chOff x="2053055" y="4401365"/>
            <a:chExt cx="9492560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5" y="4419790"/>
              <a:ext cx="94925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40136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3" y="4421422"/>
              <a:ext cx="86280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62" algn="dec"/>
                  <a:tab pos="314782" algn="l"/>
                  <a:tab pos="524637" algn="l"/>
                  <a:tab pos="734492" algn="l"/>
                  <a:tab pos="3252749" algn="l"/>
                  <a:tab pos="3462604" algn="l"/>
                  <a:tab pos="3672459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เล็กปิดเสียงโทรศัพท์มือถือก่อนเข้าชมละครเวที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1589031" y="3112066"/>
            <a:ext cx="9492557" cy="731899"/>
            <a:chOff x="2053055" y="3603623"/>
            <a:chExt cx="9492557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5" y="3616452"/>
              <a:ext cx="9492557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60362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627636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แพรปรบมือระหว่างชมการแสดงละครเวที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1589032" y="3112066"/>
            <a:ext cx="9492558" cy="731899"/>
            <a:chOff x="2053056" y="3603623"/>
            <a:chExt cx="9492558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94925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60362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627636"/>
              <a:ext cx="617461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251200" algn="l"/>
                  <a:tab pos="3462338" algn="l"/>
                  <a:tab pos="3671888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แพรปรบมือระหว่างชมการแสดงละครเวที</a:t>
              </a:r>
              <a:endParaRPr lang="th-TH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1589031" y="2347908"/>
            <a:ext cx="9492555" cy="718278"/>
            <a:chOff x="2053055" y="2860228"/>
            <a:chExt cx="9492555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5" y="2870115"/>
              <a:ext cx="949255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0620"/>
              <a:ext cx="60586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นุ่นตั้งใจดูการแสดงละครเวที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1589032" y="2347908"/>
            <a:ext cx="9492556" cy="718278"/>
            <a:chOff x="2053056" y="2860228"/>
            <a:chExt cx="9492556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949255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60228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70620"/>
              <a:ext cx="617461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นุ่นตั้งใจดูการแสดงละครเวที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DB05205-4699-479F-B154-AB4D99DEEBF6}"/>
              </a:ext>
            </a:extLst>
          </p:cNvPr>
          <p:cNvGrpSpPr/>
          <p:nvPr/>
        </p:nvGrpSpPr>
        <p:grpSpPr>
          <a:xfrm>
            <a:off x="1589032" y="4712454"/>
            <a:ext cx="9492560" cy="727943"/>
            <a:chOff x="2053056" y="4406961"/>
            <a:chExt cx="9071756" cy="72794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12657B4F-23ED-4498-9B51-94CE9BB22794}"/>
                </a:ext>
              </a:extLst>
            </p:cNvPr>
            <p:cNvSpPr/>
            <p:nvPr/>
          </p:nvSpPr>
          <p:spPr>
            <a:xfrm>
              <a:off x="2053056" y="4419790"/>
              <a:ext cx="907175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E5968540-E7C8-45F7-B933-424E25E9CC1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D67B818-450F-462C-B63F-95740EA2867C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C566742-0832-4683-BBD3-000BFB5C293A}"/>
                </a:ext>
              </a:extLst>
            </p:cNvPr>
            <p:cNvSpPr/>
            <p:nvPr/>
          </p:nvSpPr>
          <p:spPr>
            <a:xfrm>
              <a:off x="2694746" y="4427018"/>
              <a:ext cx="8239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จิ๊บไม่คุยกับเพื่อนขณะดูการแสดงละครเวทีด้วยความระมัดระวัง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5F48F33-648D-480F-AA32-79A7B82C5750}"/>
              </a:ext>
            </a:extLst>
          </p:cNvPr>
          <p:cNvGrpSpPr/>
          <p:nvPr/>
        </p:nvGrpSpPr>
        <p:grpSpPr>
          <a:xfrm>
            <a:off x="1589031" y="4712454"/>
            <a:ext cx="9985999" cy="727943"/>
            <a:chOff x="2053055" y="4406961"/>
            <a:chExt cx="9543321" cy="72794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E9E0BA0F-D8FF-49AC-9F14-00F6CFE815E7}"/>
                </a:ext>
              </a:extLst>
            </p:cNvPr>
            <p:cNvSpPr/>
            <p:nvPr/>
          </p:nvSpPr>
          <p:spPr>
            <a:xfrm>
              <a:off x="2053055" y="4419790"/>
              <a:ext cx="90717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B6EB443A-6F82-41B4-8C1B-2F7A64FC694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FEDC7D6-0906-4B43-93F2-D86353882B16}"/>
                </a:ext>
              </a:extLst>
            </p:cNvPr>
            <p:cNvSpPr/>
            <p:nvPr/>
          </p:nvSpPr>
          <p:spPr>
            <a:xfrm>
              <a:off x="2169063" y="4406961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887513F-2FCA-4514-91A5-F75E07A64F3D}"/>
                </a:ext>
              </a:extLst>
            </p:cNvPr>
            <p:cNvSpPr/>
            <p:nvPr/>
          </p:nvSpPr>
          <p:spPr>
            <a:xfrm>
              <a:off x="2694746" y="4427018"/>
              <a:ext cx="890163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จิ๊บไม่คุยกับเพื่อนขณะดูการแสดงละครเวทีด้วยความระมัดระวัง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858654" y="1390695"/>
            <a:ext cx="114181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๑๐.  ใครปฏิบัติตน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เหมาะสมในขณะชมการแสดงละครเวที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31825" indent="-631825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แพรปรบมือระหว่างชมการแสดงละครเวที</a:t>
              </a:r>
            </a:p>
            <a:p>
              <a:pPr marL="577850" indent="-577850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	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เพราะการปรบมือระหว่างชมการแสดงละครอาจเป็นการรบกวนผู้ชมคนอื่นได้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8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503" y="1577721"/>
            <a:ext cx="3356995" cy="349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2EC8E090-84CC-4AC6-AF88-B30059E178AD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8" y="4592195"/>
            <a:ext cx="1417320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1" y="4592195"/>
            <a:ext cx="1417622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0" y="4604242"/>
            <a:ext cx="1417320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3" y="2870659"/>
            <a:ext cx="1417622" cy="1298448"/>
          </a:xfrm>
          <a:prstGeom prst="rect">
            <a:avLst/>
          </a:prstGeom>
        </p:spPr>
      </p:pic>
      <p:pic>
        <p:nvPicPr>
          <p:cNvPr id="355" name="Picture 354">
            <a:extLst>
              <a:ext uri="{FF2B5EF4-FFF2-40B4-BE49-F238E27FC236}">
                <a16:creationId xmlns:a16="http://schemas.microsoft.com/office/drawing/2014/main" id="{A20DB510-CA36-4097-8194-79C11901E4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340" name="Picture 339">
            <a:extLst>
              <a:ext uri="{FF2B5EF4-FFF2-40B4-BE49-F238E27FC236}">
                <a16:creationId xmlns:a16="http://schemas.microsoft.com/office/drawing/2014/main" id="{C143ADD3-4DFF-4A8E-8953-7E8B0E5775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352" name="Picture 351">
            <a:extLst>
              <a:ext uri="{FF2B5EF4-FFF2-40B4-BE49-F238E27FC236}">
                <a16:creationId xmlns:a16="http://schemas.microsoft.com/office/drawing/2014/main" id="{C4460ACE-85FB-4E3E-8DC0-C6288A6B66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358" name="Picture 357">
            <a:extLst>
              <a:ext uri="{FF2B5EF4-FFF2-40B4-BE49-F238E27FC236}">
                <a16:creationId xmlns:a16="http://schemas.microsoft.com/office/drawing/2014/main" id="{CB03673E-1891-4D2B-8F13-0DD67E90060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361" name="Picture 360">
            <a:extLst>
              <a:ext uri="{FF2B5EF4-FFF2-40B4-BE49-F238E27FC236}">
                <a16:creationId xmlns:a16="http://schemas.microsoft.com/office/drawing/2014/main" id="{3ADD143A-233E-46DB-A773-ECA19E3ADB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343" name="Picture 342">
            <a:extLst>
              <a:ext uri="{FF2B5EF4-FFF2-40B4-BE49-F238E27FC236}">
                <a16:creationId xmlns:a16="http://schemas.microsoft.com/office/drawing/2014/main" id="{38F13354-5B63-4438-9BEF-CDD9CF3C2F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346" name="Picture 345">
            <a:extLst>
              <a:ext uri="{FF2B5EF4-FFF2-40B4-BE49-F238E27FC236}">
                <a16:creationId xmlns:a16="http://schemas.microsoft.com/office/drawing/2014/main" id="{A1D3D816-BBF1-4917-94E4-13BB35BB4F6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3" cy="1298448"/>
          </a:xfrm>
          <a:prstGeom prst="rect">
            <a:avLst/>
          </a:prstGeom>
        </p:spPr>
      </p:pic>
      <p:pic>
        <p:nvPicPr>
          <p:cNvPr id="349" name="Picture 348">
            <a:extLst>
              <a:ext uri="{FF2B5EF4-FFF2-40B4-BE49-F238E27FC236}">
                <a16:creationId xmlns:a16="http://schemas.microsoft.com/office/drawing/2014/main" id="{E58C70B6-9465-4270-8F16-FB6875B96BD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2" y="1112698"/>
            <a:ext cx="1417623" cy="12984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E24948-F0A6-4E33-8C6A-41857454014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623" cy="1298448"/>
          </a:xfrm>
          <a:prstGeom prst="rect">
            <a:avLst/>
          </a:prstGeom>
        </p:spPr>
      </p:pic>
      <p:pic>
        <p:nvPicPr>
          <p:cNvPr id="363" name="Picture 362">
            <a:extLst>
              <a:ext uri="{FF2B5EF4-FFF2-40B4-BE49-F238E27FC236}">
                <a16:creationId xmlns:a16="http://schemas.microsoft.com/office/drawing/2014/main" id="{2FE641FB-D1D8-4E5F-B36D-FFED72DDC4B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2" y="1143359"/>
            <a:ext cx="1417622" cy="1298448"/>
          </a:xfrm>
          <a:prstGeom prst="rect">
            <a:avLst/>
          </a:prstGeom>
        </p:spPr>
      </p:pic>
      <p:pic>
        <p:nvPicPr>
          <p:cNvPr id="337" name="Picture 336">
            <a:extLst>
              <a:ext uri="{FF2B5EF4-FFF2-40B4-BE49-F238E27FC236}">
                <a16:creationId xmlns:a16="http://schemas.microsoft.com/office/drawing/2014/main" id="{94DE22F6-6ACA-458E-86C1-D2854B966FE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045" y="1202222"/>
            <a:ext cx="1417887" cy="1298692"/>
          </a:xfrm>
          <a:prstGeom prst="rect">
            <a:avLst/>
          </a:prstGeom>
        </p:spPr>
      </p:pic>
      <p:pic>
        <p:nvPicPr>
          <p:cNvPr id="334" name="Picture 333">
            <a:extLst>
              <a:ext uri="{FF2B5EF4-FFF2-40B4-BE49-F238E27FC236}">
                <a16:creationId xmlns:a16="http://schemas.microsoft.com/office/drawing/2014/main" id="{9DCB0DFB-7137-47E8-94E5-D651D56B820B}"/>
              </a:ext>
            </a:extLst>
          </p:cNvPr>
          <p:cNvPicPr>
            <a:picLocks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411" y="1136469"/>
            <a:ext cx="1517904" cy="139030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04174DE-93DF-4F70-BA00-919A3C9F513F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4F806A4E-0432-41EE-802E-495F37DB6FF4}"/>
              </a:ext>
            </a:extLst>
          </p:cNvPr>
          <p:cNvSpPr txBox="1"/>
          <p:nvPr/>
        </p:nvSpPr>
        <p:spPr>
          <a:xfrm>
            <a:off x="1838145" y="2286032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สุนัข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กก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6125722" y="4062641"/>
            <a:ext cx="2197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นกฮูก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กก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CED277D1-42ED-4960-AA77-D5A5970CF0D2}"/>
              </a:ext>
            </a:extLst>
          </p:cNvPr>
          <p:cNvGrpSpPr/>
          <p:nvPr/>
        </p:nvGrpSpPr>
        <p:grpSpPr>
          <a:xfrm>
            <a:off x="3607904" y="219574"/>
            <a:ext cx="4921076" cy="1015664"/>
            <a:chOff x="3607904" y="219574"/>
            <a:chExt cx="4921076" cy="1015664"/>
          </a:xfrm>
        </p:grpSpPr>
        <p:grpSp>
          <p:nvGrpSpPr>
            <p:cNvPr id="382" name="Group 381">
              <a:extLst>
                <a:ext uri="{FF2B5EF4-FFF2-40B4-BE49-F238E27FC236}">
                  <a16:creationId xmlns:a16="http://schemas.microsoft.com/office/drawing/2014/main" id="{EB088881-F04B-416A-AB34-810D5DDD5ED7}"/>
                </a:ext>
              </a:extLst>
            </p:cNvPr>
            <p:cNvGrpSpPr/>
            <p:nvPr/>
          </p:nvGrpSpPr>
          <p:grpSpPr>
            <a:xfrm>
              <a:off x="3607904" y="219575"/>
              <a:ext cx="4921076" cy="1015663"/>
              <a:chOff x="4413328" y="574124"/>
              <a:chExt cx="4921076" cy="1015663"/>
            </a:xfrm>
          </p:grpSpPr>
          <p:sp>
            <p:nvSpPr>
              <p:cNvPr id="384" name="Rectangle: Rounded Corners 383">
                <a:extLst>
                  <a:ext uri="{FF2B5EF4-FFF2-40B4-BE49-F238E27FC236}">
                    <a16:creationId xmlns:a16="http://schemas.microsoft.com/office/drawing/2014/main" id="{380F05DB-7896-4649-8032-24B64A86F7D9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284892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5" name="Rectangle: Rounded Corners 384">
                <a:extLst>
                  <a:ext uri="{FF2B5EF4-FFF2-40B4-BE49-F238E27FC236}">
                    <a16:creationId xmlns:a16="http://schemas.microsoft.com/office/drawing/2014/main" id="{7A70EEA9-2AEA-455D-943E-BE0E5B2962DA}"/>
                  </a:ext>
                </a:extLst>
              </p:cNvPr>
              <p:cNvSpPr/>
              <p:nvPr/>
            </p:nvSpPr>
            <p:spPr>
              <a:xfrm>
                <a:off x="7253849" y="694182"/>
                <a:ext cx="1704975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6" name="TextBox 385">
                <a:extLst>
                  <a:ext uri="{FF2B5EF4-FFF2-40B4-BE49-F238E27FC236}">
                    <a16:creationId xmlns:a16="http://schemas.microsoft.com/office/drawing/2014/main" id="{C3A48ABB-F8E4-4059-97F0-E6B5146AF72E}"/>
                  </a:ext>
                </a:extLst>
              </p:cNvPr>
              <p:cNvSpPr txBox="1"/>
              <p:nvPr/>
            </p:nvSpPr>
            <p:spPr>
              <a:xfrm>
                <a:off x="4413328" y="574124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กก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383" name="Rectangle: Rounded Corners 382">
              <a:extLst>
                <a:ext uri="{FF2B5EF4-FFF2-40B4-BE49-F238E27FC236}">
                  <a16:creationId xmlns:a16="http://schemas.microsoft.com/office/drawing/2014/main" id="{EEE5E2AA-128F-4C61-BD73-87AA785E249D}"/>
                </a:ext>
              </a:extLst>
            </p:cNvPr>
            <p:cNvSpPr/>
            <p:nvPr/>
          </p:nvSpPr>
          <p:spPr>
            <a:xfrm>
              <a:off x="3875040" y="219574"/>
              <a:ext cx="4447748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0" name="Graphic 39">
            <a:extLst>
              <a:ext uri="{FF2B5EF4-FFF2-40B4-BE49-F238E27FC236}">
                <a16:creationId xmlns:a16="http://schemas.microsoft.com/office/drawing/2014/main" id="{CFE7B268-CF39-46E7-9D07-0B3FA99CCCE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3060151" y="1932593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1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6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9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1"/>
                  </p:tgtEl>
                </p:cond>
              </p:nextCondLst>
            </p:seq>
          </p:childTnLst>
        </p:cTn>
      </p:par>
    </p:tnLst>
    <p:bldLst>
      <p:bldP spid="83" grpId="0"/>
      <p:bldP spid="3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5543EB85-5C60-4BEC-A81B-5F7DE1A88F54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496" y="1139170"/>
            <a:ext cx="1417621" cy="129844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2DF68B6-9734-44A8-9A2C-0CF82FA7EDF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379" y="1136469"/>
            <a:ext cx="1517904" cy="13903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16482C02-7A0E-4402-A585-0610BE635672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3" y="1143359"/>
            <a:ext cx="1417623" cy="1298448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4F806A4E-0432-41EE-802E-495F37DB6FF4}"/>
              </a:ext>
            </a:extLst>
          </p:cNvPr>
          <p:cNvSpPr txBox="1"/>
          <p:nvPr/>
        </p:nvSpPr>
        <p:spPr>
          <a:xfrm>
            <a:off x="4155950" y="2307136"/>
            <a:ext cx="1758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ลิง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กง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7" y="1132346"/>
            <a:ext cx="1417621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0" y="4604242"/>
            <a:ext cx="1417320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3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1" y="4592195"/>
            <a:ext cx="1417622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8357130" y="2307136"/>
            <a:ext cx="188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ช้าง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กง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B98866F-55D5-4DC5-AF28-E4B2753A9CA9}"/>
              </a:ext>
            </a:extLst>
          </p:cNvPr>
          <p:cNvGrpSpPr/>
          <p:nvPr/>
        </p:nvGrpSpPr>
        <p:grpSpPr>
          <a:xfrm>
            <a:off x="3607904" y="219574"/>
            <a:ext cx="4921076" cy="1015664"/>
            <a:chOff x="3607904" y="219574"/>
            <a:chExt cx="4921076" cy="1015664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E4B53A7-38DB-4566-95F4-538796D791AF}"/>
                </a:ext>
              </a:extLst>
            </p:cNvPr>
            <p:cNvGrpSpPr/>
            <p:nvPr/>
          </p:nvGrpSpPr>
          <p:grpSpPr>
            <a:xfrm>
              <a:off x="3607904" y="219575"/>
              <a:ext cx="4921076" cy="1015663"/>
              <a:chOff x="4413328" y="574124"/>
              <a:chExt cx="4921076" cy="1015663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12C6DCDA-2D46-49AA-A164-2E324088E416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284892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092027F5-DE5D-4DF4-90B4-0E14BADFDE37}"/>
                  </a:ext>
                </a:extLst>
              </p:cNvPr>
              <p:cNvSpPr/>
              <p:nvPr/>
            </p:nvSpPr>
            <p:spPr>
              <a:xfrm>
                <a:off x="7253849" y="694182"/>
                <a:ext cx="1704975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A2237FC-3726-48EF-92D9-F0418714065D}"/>
                  </a:ext>
                </a:extLst>
              </p:cNvPr>
              <p:cNvSpPr txBox="1"/>
              <p:nvPr/>
            </p:nvSpPr>
            <p:spPr>
              <a:xfrm>
                <a:off x="4413328" y="574124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กง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DF1AA14F-9F1E-43E1-81E4-ED06DA7D6597}"/>
                </a:ext>
              </a:extLst>
            </p:cNvPr>
            <p:cNvSpPr/>
            <p:nvPr/>
          </p:nvSpPr>
          <p:spPr>
            <a:xfrm>
              <a:off x="3875040" y="219574"/>
              <a:ext cx="4447748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C2B34552-C2F5-4A96-9943-69ABCA36FC8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5628515-8678-4660-BF13-76978BD71C9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D3774CF-4187-41AB-8770-4F224232819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C724299-94AF-4125-9297-6E432A345BB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881B31A-0D94-43FF-953E-15502EFA8B4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061B172-1A4D-4378-8943-F335E55991F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38737A1-B95B-435A-B182-E761F68103F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40250F6-92B0-4560-A673-6ABB7876A92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6C751EC-5EA5-43EC-AD63-5A51D3B47AA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E6F7A0D-D547-4A83-96F2-86F96C20D7A6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DB11BDA-C4DA-41E2-9CFB-6751251E8E7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1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83" grpId="0"/>
      <p:bldP spid="3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5543EB85-5C60-4BEC-A81B-5F7DE1A88F54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3" y="1143359"/>
            <a:ext cx="1417622" cy="129844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DB11BDA-C4DA-41E2-9CFB-6751251E8E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7" y="1132346"/>
            <a:ext cx="1417621" cy="129844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E6F7A0D-D547-4A83-96F2-86F96C20D7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744" y="2858076"/>
            <a:ext cx="1417622" cy="129844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5628515-8678-4660-BF13-76978BD71C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496" y="1139170"/>
            <a:ext cx="1417621" cy="129844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2DF68B6-9734-44A8-9A2C-0CF82FA7EDF8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379" y="1136469"/>
            <a:ext cx="1517904" cy="13903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16482C02-7A0E-4402-A585-0610BE635672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0" y="4604242"/>
            <a:ext cx="1417320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3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1" y="4592195"/>
            <a:ext cx="1417622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2B34552-C2F5-4A96-9943-69ABCA36FC8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D3774CF-4187-41AB-8770-4F224232819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C724299-94AF-4125-9297-6E432A345BB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881B31A-0D94-43FF-953E-15502EFA8B4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061B172-1A4D-4378-8943-F335E55991F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38737A1-B95B-435A-B182-E761F68103F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40250F6-92B0-4560-A673-6ABB7876A92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6C751EC-5EA5-43EC-AD63-5A51D3B47AA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ACFDA513-6A7D-48D5-AD56-3816A0843048}"/>
              </a:ext>
            </a:extLst>
          </p:cNvPr>
          <p:cNvGrpSpPr/>
          <p:nvPr/>
        </p:nvGrpSpPr>
        <p:grpSpPr>
          <a:xfrm>
            <a:off x="3699530" y="219574"/>
            <a:ext cx="4938408" cy="1015663"/>
            <a:chOff x="4668245" y="219574"/>
            <a:chExt cx="4938408" cy="1015663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D86EBB6-DEBE-4968-98CE-D8261220F31F}"/>
                </a:ext>
              </a:extLst>
            </p:cNvPr>
            <p:cNvGrpSpPr/>
            <p:nvPr/>
          </p:nvGrpSpPr>
          <p:grpSpPr>
            <a:xfrm>
              <a:off x="4727255" y="219574"/>
              <a:ext cx="4829347" cy="1015663"/>
              <a:chOff x="5532679" y="574123"/>
              <a:chExt cx="4829347" cy="1015663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7C4CB719-F2EE-4166-A9EC-7F908FC7FEB0}"/>
                  </a:ext>
                </a:extLst>
              </p:cNvPr>
              <p:cNvSpPr/>
              <p:nvPr/>
            </p:nvSpPr>
            <p:spPr>
              <a:xfrm>
                <a:off x="5532679" y="624033"/>
                <a:ext cx="4788220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2ADB2CEF-9DF5-4C50-8A50-062566A91F1D}"/>
                  </a:ext>
                </a:extLst>
              </p:cNvPr>
              <p:cNvSpPr/>
              <p:nvPr/>
            </p:nvSpPr>
            <p:spPr>
              <a:xfrm>
                <a:off x="8044425" y="694182"/>
                <a:ext cx="2208032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E46253F-7BC2-4D0D-BB58-153202132629}"/>
                  </a:ext>
                </a:extLst>
              </p:cNvPr>
              <p:cNvSpPr txBox="1"/>
              <p:nvPr/>
            </p:nvSpPr>
            <p:spPr>
              <a:xfrm>
                <a:off x="5545861" y="574123"/>
                <a:ext cx="481616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เกอว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730DADDE-5B23-4CC6-8E13-39DE8800AF59}"/>
                </a:ext>
              </a:extLst>
            </p:cNvPr>
            <p:cNvSpPr/>
            <p:nvPr/>
          </p:nvSpPr>
          <p:spPr>
            <a:xfrm>
              <a:off x="4668245" y="219574"/>
              <a:ext cx="4938408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9E584E61-EB13-4890-8168-03F68BD6C72F}"/>
              </a:ext>
            </a:extLst>
          </p:cNvPr>
          <p:cNvSpPr txBox="1"/>
          <p:nvPr/>
        </p:nvSpPr>
        <p:spPr>
          <a:xfrm>
            <a:off x="1841753" y="4095498"/>
            <a:ext cx="19221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แมว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เกอว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320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BFCB4EE1-E1DE-4803-91C6-AD4011A47914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4" y="1143359"/>
            <a:ext cx="1417621" cy="1298448"/>
          </a:xfrm>
          <a:prstGeom prst="rect">
            <a:avLst/>
          </a:prstGeom>
        </p:spPr>
      </p:pic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64" y="1139170"/>
            <a:ext cx="1417621" cy="1298448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622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1" y="4612567"/>
            <a:ext cx="1417622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3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1" y="4592195"/>
            <a:ext cx="1417622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09104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D7D849B-F3AF-4B88-AC50-5B12812B75A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60901A0-6E18-4160-8848-23B05835155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C7F77CD-4B79-4812-91A6-2B642C7202A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FF35157-7553-44DA-887A-3F6735686A47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47" y="1136469"/>
            <a:ext cx="1517904" cy="1390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FCBB922-B27F-4CB3-9415-465157CC6FD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1C0939B-A862-41FA-B213-D83F14A6F26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1C61D8E-91DF-436D-8417-10804D90FAE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5509135-FCE1-45C9-8ADE-28936FA1DD0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D551D3C-E3F2-4F9C-99BA-704897C1625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0818C399-4C63-49D1-BCDE-631539AD6E6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749EA1C-78E0-4935-8256-7E41E351457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CF3FCEC-A3CD-4930-B49C-753DA6F5CDA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1178EDB-95EB-4227-BA2D-B517F6C9BE34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8476133" y="5812402"/>
            <a:ext cx="2087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แพน</a:t>
            </a:r>
            <a:r>
              <a:rPr lang="th-TH" sz="3000" b="1" dirty="0" err="1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ด้า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กน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125CCDA-CE10-481D-AF8F-A873E658D5C4}"/>
              </a:ext>
            </a:extLst>
          </p:cNvPr>
          <p:cNvGrpSpPr/>
          <p:nvPr/>
        </p:nvGrpSpPr>
        <p:grpSpPr>
          <a:xfrm>
            <a:off x="3607904" y="219574"/>
            <a:ext cx="4921076" cy="1015664"/>
            <a:chOff x="3607904" y="219574"/>
            <a:chExt cx="4921076" cy="1015664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F8C7E88-7E4A-4318-868F-447E2C128B06}"/>
                </a:ext>
              </a:extLst>
            </p:cNvPr>
            <p:cNvGrpSpPr/>
            <p:nvPr/>
          </p:nvGrpSpPr>
          <p:grpSpPr>
            <a:xfrm>
              <a:off x="3607904" y="219575"/>
              <a:ext cx="4921076" cy="1015663"/>
              <a:chOff x="4413328" y="574124"/>
              <a:chExt cx="4921076" cy="1015663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9F462669-B685-4D68-8049-4314E5F4BF96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284892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2754CA9C-D153-4CB5-AE69-EA8E00CE0BC8}"/>
                  </a:ext>
                </a:extLst>
              </p:cNvPr>
              <p:cNvSpPr/>
              <p:nvPr/>
            </p:nvSpPr>
            <p:spPr>
              <a:xfrm>
                <a:off x="7152037" y="694182"/>
                <a:ext cx="1810798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BA7441D-B7B2-4DBC-A91E-31F96ACFA095}"/>
                  </a:ext>
                </a:extLst>
              </p:cNvPr>
              <p:cNvSpPr txBox="1"/>
              <p:nvPr/>
            </p:nvSpPr>
            <p:spPr>
              <a:xfrm>
                <a:off x="4413328" y="574124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กน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F025634F-53DC-4E03-A23D-E0C6CD4355A6}"/>
                </a:ext>
              </a:extLst>
            </p:cNvPr>
            <p:cNvSpPr/>
            <p:nvPr/>
          </p:nvSpPr>
          <p:spPr>
            <a:xfrm>
              <a:off x="3875040" y="219574"/>
              <a:ext cx="4462844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2018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FD027DAC-A930-430E-AC5F-F54F81EB6D75}"/>
              </a:ext>
            </a:extLst>
          </p:cNvPr>
          <p:cNvSpPr/>
          <p:nvPr/>
        </p:nvSpPr>
        <p:spPr>
          <a:xfrm>
            <a:off x="0" y="-1"/>
            <a:ext cx="12192000" cy="6428630"/>
          </a:xfrm>
          <a:prstGeom prst="rect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9" name="Picture 368">
            <a:extLst>
              <a:ext uri="{FF2B5EF4-FFF2-40B4-BE49-F238E27FC236}">
                <a16:creationId xmlns:a16="http://schemas.microsoft.com/office/drawing/2014/main" id="{B5EC9A87-04EB-4846-A9DE-13AFFFA64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63" y="1139170"/>
            <a:ext cx="1417622" cy="1298448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5AB5568D-B26B-466B-974A-8B543711E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194" y="1143359"/>
            <a:ext cx="1417621" cy="1298448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93B9AE37-1176-4D2C-AEC1-39EE96A11A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03" y="4592195"/>
            <a:ext cx="1417621" cy="1298448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D66C009-1763-4E8C-A280-AAB0ADE49B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72" y="4612567"/>
            <a:ext cx="1417621" cy="1298448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A9D62CBE-DE0E-475D-8AA8-D3A5F0B40C1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86" y="1132346"/>
            <a:ext cx="1417320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BA4484-48D1-40A3-8E33-01B2451C1750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33" y="1112698"/>
            <a:ext cx="1417621" cy="1298448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2F06C126-8BE2-4270-9C1D-180F0655B4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14" y="2870659"/>
            <a:ext cx="1417623" cy="1298448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141DE7BE-ED58-4BAA-A39B-7FB5EC8651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569" y="2848974"/>
            <a:ext cx="1417623" cy="1298448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28991CFC-CB93-44E6-887A-E35791930C00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6" y="4592195"/>
            <a:ext cx="1417320" cy="1298448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C5A054B2-76D4-42C9-9E00-B78903BCD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517" y="2867958"/>
            <a:ext cx="1417623" cy="1298448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BDCF176-9B88-498A-BBCA-A0B408225E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09" y="4592195"/>
            <a:ext cx="1417623" cy="12984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1BFDB8-EB5C-4A25-AA4E-6A8839A593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507" y="2858076"/>
            <a:ext cx="1418096" cy="129844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1824BB4-C531-4599-BE82-7207A4D2F9F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69" y="1169167"/>
            <a:ext cx="1519121" cy="136116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93DA395-578F-44BC-AA5D-6C0E7F7F36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127" y="1137227"/>
            <a:ext cx="1514499" cy="136992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675BD2C-BB07-4A44-A344-A115D610486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2" y="2880184"/>
            <a:ext cx="1521378" cy="13611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4D2939E-1732-4BFD-9063-12B33E04A41E}"/>
              </a:ext>
            </a:extLst>
          </p:cNvPr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47" y="1136469"/>
            <a:ext cx="1517904" cy="1390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ED0CD4B-6F61-4227-8A3F-56B211D3670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1" y="4604242"/>
            <a:ext cx="1517109" cy="136116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1F056D1-BE08-465D-9AC8-DB4671ED08E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76" y="4604242"/>
            <a:ext cx="1530087" cy="136116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0A4D264-A969-49AB-AFBC-E52CA26C8F4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4" y="4604242"/>
            <a:ext cx="1512751" cy="136116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3380A9A-6287-479A-A57A-21BCBFB1C23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49" y="4613767"/>
            <a:ext cx="1504548" cy="136116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5FBB3C7-1716-4C85-A629-6E7F6A7E85A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92" y="2880184"/>
            <a:ext cx="1521377" cy="136116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1D30E32-CD68-41E1-B7A7-C3E0605E638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688" y="2880184"/>
            <a:ext cx="1517106" cy="136116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8F0E49AC-09D4-4159-BCC2-C0307FBDFDE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617" y="2861134"/>
            <a:ext cx="1504549" cy="13611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71533AE-3543-48D8-B742-A9DA71994E6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121" y="1132345"/>
            <a:ext cx="1519699" cy="136116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B9BC4293-E840-4034-9E28-FA54328297F6}"/>
              </a:ext>
            </a:extLst>
          </p:cNvPr>
          <p:cNvSpPr/>
          <p:nvPr/>
        </p:nvSpPr>
        <p:spPr>
          <a:xfrm>
            <a:off x="0" y="6516099"/>
            <a:ext cx="12198083" cy="341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1471606" y="184"/>
            <a:ext cx="716810" cy="75521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55BAB6-06D2-4E0B-9E5B-283C39676CB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347" name="TextBox 346">
            <a:extLst>
              <a:ext uri="{FF2B5EF4-FFF2-40B4-BE49-F238E27FC236}">
                <a16:creationId xmlns:a16="http://schemas.microsoft.com/office/drawing/2014/main" id="{FFE9F995-D427-40BA-A848-9242D8063CA9}"/>
              </a:ext>
            </a:extLst>
          </p:cNvPr>
          <p:cNvSpPr txBox="1"/>
          <p:nvPr/>
        </p:nvSpPr>
        <p:spPr>
          <a:xfrm>
            <a:off x="6097515" y="2310638"/>
            <a:ext cx="2379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แฮมส</a:t>
            </a:r>
            <a:r>
              <a:rPr lang="th-TH" sz="3000" b="1" dirty="0" err="1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เต</a:t>
            </a:r>
            <a:r>
              <a:rPr lang="th-TH" sz="3000" b="1" dirty="0">
                <a:solidFill>
                  <a:srgbClr val="36A55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อร์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แม่ กม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FA1D656-1213-45D5-BDA1-B8DFE7985066}"/>
              </a:ext>
            </a:extLst>
          </p:cNvPr>
          <p:cNvGrpSpPr/>
          <p:nvPr/>
        </p:nvGrpSpPr>
        <p:grpSpPr>
          <a:xfrm>
            <a:off x="3607904" y="219574"/>
            <a:ext cx="4921076" cy="1015664"/>
            <a:chOff x="3607904" y="219574"/>
            <a:chExt cx="4921076" cy="1015664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DFE1EF9-1BA5-444D-83D9-E3EF699A0587}"/>
                </a:ext>
              </a:extLst>
            </p:cNvPr>
            <p:cNvGrpSpPr/>
            <p:nvPr/>
          </p:nvGrpSpPr>
          <p:grpSpPr>
            <a:xfrm>
              <a:off x="3607904" y="219575"/>
              <a:ext cx="4921076" cy="1015663"/>
              <a:chOff x="4413328" y="574124"/>
              <a:chExt cx="4921076" cy="1015663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A1B7FDD5-A244-4232-ACCE-E41874158635}"/>
                  </a:ext>
                </a:extLst>
              </p:cNvPr>
              <p:cNvSpPr/>
              <p:nvPr/>
            </p:nvSpPr>
            <p:spPr>
              <a:xfrm>
                <a:off x="4764674" y="624033"/>
                <a:ext cx="4284892" cy="8075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3725E1B6-A08F-4543-AA0E-BF1146EE09A6}"/>
                  </a:ext>
                </a:extLst>
              </p:cNvPr>
              <p:cNvSpPr/>
              <p:nvPr/>
            </p:nvSpPr>
            <p:spPr>
              <a:xfrm>
                <a:off x="7253849" y="694182"/>
                <a:ext cx="1704975" cy="677170"/>
              </a:xfrm>
              <a:prstGeom prst="roundRect">
                <a:avLst>
                  <a:gd name="adj" fmla="val 50000"/>
                </a:avLst>
              </a:prstGeom>
              <a:solidFill>
                <a:srgbClr val="36A55C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641569-4D2A-4EA1-9A1D-3F8C464DC9F9}"/>
                  </a:ext>
                </a:extLst>
              </p:cNvPr>
              <p:cNvSpPr txBox="1"/>
              <p:nvPr/>
            </p:nvSpPr>
            <p:spPr>
              <a:xfrm>
                <a:off x="4413328" y="574124"/>
                <a:ext cx="492107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4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มาตราตัวสะกด   </a:t>
                </a:r>
                <a:r>
                  <a:rPr lang="th-TH" sz="6000" b="1" dirty="0">
                    <a:solidFill>
                      <a:srgbClr val="36A55C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แม่ กม</a:t>
                </a:r>
                <a:endParaRPr lang="en-US" sz="6000" b="1" dirty="0">
                  <a:solidFill>
                    <a:srgbClr val="36A55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F042A83D-786B-4433-8E37-17B0FC1CE898}"/>
                </a:ext>
              </a:extLst>
            </p:cNvPr>
            <p:cNvSpPr/>
            <p:nvPr/>
          </p:nvSpPr>
          <p:spPr>
            <a:xfrm>
              <a:off x="3875040" y="219574"/>
              <a:ext cx="4447748" cy="91689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36A55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120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34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3337</TotalTime>
  <Words>2871</Words>
  <Application>Microsoft Office PowerPoint</Application>
  <PresentationFormat>Widescreen</PresentationFormat>
  <Paragraphs>583</Paragraphs>
  <Slides>49</Slides>
  <Notes>47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Calibri</vt:lpstr>
      <vt:lpstr>Arial</vt:lpstr>
      <vt:lpstr>Cordia New</vt:lpstr>
      <vt:lpstr>TH Sarabun New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Sarinda Nuntarugi</dc:creator>
  <cp:lastModifiedBy>Atchawee Jaiipani</cp:lastModifiedBy>
  <cp:revision>291</cp:revision>
  <dcterms:created xsi:type="dcterms:W3CDTF">2023-08-31T02:10:41Z</dcterms:created>
  <dcterms:modified xsi:type="dcterms:W3CDTF">2023-10-18T08:39:15Z</dcterms:modified>
</cp:coreProperties>
</file>