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0"/>
  </p:notesMasterIdLst>
  <p:sldIdLst>
    <p:sldId id="499" r:id="rId2"/>
    <p:sldId id="437" r:id="rId3"/>
    <p:sldId id="519" r:id="rId4"/>
    <p:sldId id="520" r:id="rId5"/>
    <p:sldId id="547" r:id="rId6"/>
    <p:sldId id="523" r:id="rId7"/>
    <p:sldId id="548" r:id="rId8"/>
    <p:sldId id="524" r:id="rId9"/>
    <p:sldId id="549" r:id="rId10"/>
    <p:sldId id="525" r:id="rId11"/>
    <p:sldId id="550" r:id="rId12"/>
    <p:sldId id="526" r:id="rId13"/>
    <p:sldId id="551" r:id="rId14"/>
    <p:sldId id="527" r:id="rId15"/>
    <p:sldId id="552" r:id="rId16"/>
    <p:sldId id="528" r:id="rId17"/>
    <p:sldId id="553" r:id="rId18"/>
    <p:sldId id="554" r:id="rId19"/>
    <p:sldId id="558" r:id="rId20"/>
    <p:sldId id="529" r:id="rId21"/>
    <p:sldId id="546" r:id="rId22"/>
    <p:sldId id="532" r:id="rId23"/>
    <p:sldId id="533" r:id="rId24"/>
    <p:sldId id="534" r:id="rId25"/>
    <p:sldId id="535" r:id="rId26"/>
    <p:sldId id="557" r:id="rId27"/>
    <p:sldId id="536" r:id="rId28"/>
    <p:sldId id="537" r:id="rId29"/>
    <p:sldId id="539" r:id="rId30"/>
    <p:sldId id="540" r:id="rId31"/>
    <p:sldId id="541" r:id="rId32"/>
    <p:sldId id="542" r:id="rId33"/>
    <p:sldId id="543" r:id="rId34"/>
    <p:sldId id="559" r:id="rId35"/>
    <p:sldId id="561" r:id="rId36"/>
    <p:sldId id="562" r:id="rId37"/>
    <p:sldId id="509" r:id="rId38"/>
    <p:sldId id="507" r:id="rId39"/>
    <p:sldId id="510" r:id="rId40"/>
    <p:sldId id="511" r:id="rId41"/>
    <p:sldId id="512" r:id="rId42"/>
    <p:sldId id="513" r:id="rId43"/>
    <p:sldId id="514" r:id="rId44"/>
    <p:sldId id="515" r:id="rId45"/>
    <p:sldId id="516" r:id="rId46"/>
    <p:sldId id="517" r:id="rId47"/>
    <p:sldId id="518" r:id="rId48"/>
    <p:sldId id="508" r:id="rId49"/>
  </p:sldIdLst>
  <p:sldSz cx="12192000" cy="6858000"/>
  <p:notesSz cx="6797675" cy="9872663"/>
  <p:embeddedFontLs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Calibri Light" panose="020F0302020204030204" pitchFamily="34" charset="0"/>
      <p:regular r:id="rId55"/>
      <p:italic r:id="rId56"/>
    </p:embeddedFont>
    <p:embeddedFont>
      <p:font typeface="Cordia New" panose="020B0304020202020204" pitchFamily="34" charset="-34"/>
      <p:regular r:id="rId57"/>
      <p:bold r:id="rId58"/>
      <p:italic r:id="rId59"/>
      <p:boldItalic r:id="rId60"/>
    </p:embeddedFont>
    <p:embeddedFont>
      <p:font typeface="Mali" panose="00000500000000000000" pitchFamily="2" charset="-34"/>
      <p:regular r:id="rId61"/>
      <p:bold r:id="rId62"/>
      <p:italic r:id="rId63"/>
      <p:boldItalic r:id="rId64"/>
    </p:embeddedFont>
    <p:embeddedFont>
      <p:font typeface="Mali SemiBold" panose="00000700000000000000" pitchFamily="2" charset="-34"/>
      <p:bold r:id="rId65"/>
      <p:boldItalic r:id="rId66"/>
    </p:embeddedFont>
    <p:embeddedFont>
      <p:font typeface="TH Sarabun New" panose="020B0500040200020003" pitchFamily="34" charset="-34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2" userDrawn="1">
          <p15:clr>
            <a:srgbClr val="A4A3A4"/>
          </p15:clr>
        </p15:guide>
        <p15:guide id="4" orient="horz" pos="936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424" userDrawn="1">
          <p15:clr>
            <a:srgbClr val="A4A3A4"/>
          </p15:clr>
        </p15:guide>
        <p15:guide id="7" orient="horz" pos="2880" userDrawn="1">
          <p15:clr>
            <a:srgbClr val="A4A3A4"/>
          </p15:clr>
        </p15:guide>
        <p15:guide id="9" orient="horz" pos="3840" userDrawn="1">
          <p15:clr>
            <a:srgbClr val="A4A3A4"/>
          </p15:clr>
        </p15:guide>
        <p15:guide id="10" pos="4320" userDrawn="1">
          <p15:clr>
            <a:srgbClr val="A4A3A4"/>
          </p15:clr>
        </p15:guide>
        <p15:guide id="11" pos="4824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00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2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960" userDrawn="1">
          <p15:clr>
            <a:srgbClr val="A4A3A4"/>
          </p15:clr>
        </p15:guide>
        <p15:guide id="23" pos="480" userDrawn="1">
          <p15:clr>
            <a:srgbClr val="A4A3A4"/>
          </p15:clr>
        </p15:guide>
        <p15:guide id="25" pos="7560" userDrawn="1">
          <p15:clr>
            <a:srgbClr val="A4A3A4"/>
          </p15:clr>
        </p15:guide>
        <p15:guide id="26" orient="horz" pos="720" userDrawn="1">
          <p15:clr>
            <a:srgbClr val="A4A3A4"/>
          </p15:clr>
        </p15:guide>
        <p15:guide id="27" orient="horz" pos="34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E3FF"/>
    <a:srgbClr val="C55A11"/>
    <a:srgbClr val="548235"/>
    <a:srgbClr val="B77855"/>
    <a:srgbClr val="3BABFF"/>
    <a:srgbClr val="E7F5FF"/>
    <a:srgbClr val="93D1FF"/>
    <a:srgbClr val="0594FF"/>
    <a:srgbClr val="2FA6FF"/>
    <a:srgbClr val="D2F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5" autoAdjust="0"/>
    <p:restoredTop sz="86935" autoAdjust="0"/>
  </p:normalViewPr>
  <p:slideViewPr>
    <p:cSldViewPr snapToGrid="0" showGuides="1">
      <p:cViewPr>
        <p:scale>
          <a:sx n="66" d="100"/>
          <a:sy n="66" d="100"/>
        </p:scale>
        <p:origin x="1812" y="732"/>
      </p:cViewPr>
      <p:guideLst>
        <p:guide orient="horz" pos="1944"/>
        <p:guide pos="3840"/>
        <p:guide orient="horz" pos="1392"/>
        <p:guide orient="horz" pos="936"/>
        <p:guide orient="horz" pos="456"/>
        <p:guide orient="horz" pos="2424"/>
        <p:guide orient="horz" pos="2880"/>
        <p:guide orient="horz" pos="3840"/>
        <p:guide pos="4320"/>
        <p:guide pos="4824"/>
        <p:guide pos="5280"/>
        <p:guide pos="5784"/>
        <p:guide pos="6240"/>
        <p:guide pos="6720"/>
        <p:guide pos="7200"/>
        <p:guide pos="3336"/>
        <p:guide pos="2880"/>
        <p:guide pos="2424"/>
        <p:guide pos="1944"/>
        <p:guide pos="1440"/>
        <p:guide pos="960"/>
        <p:guide pos="480"/>
        <p:guide pos="7560"/>
        <p:guide orient="horz" pos="720"/>
        <p:guide orient="horz" pos="34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2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57BA2-4DF2-4363-9B95-6015D8457813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8865-29E0-42FF-98FF-5B4365ABF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72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/>
              <a:t>เป้าหมายการเรียนรู้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/>
              <a:t>อธิบายความหมายและความสำคัญของสัญลักษณ์สำคัญของชาติไทย และปฏิบัติตนได้ถูกต้อง (มฐ. ส 4.3 ป. 1/1)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/>
              <a:t>บอกสถานที่สำคัญซึ่งเป็นแหล่งวัฒนธรรมในชุมชน (มฐ. ส 4.3 ป. 1/2)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dirty="0"/>
              <a:t>ระบุสิ่งที่ตนรักและภาคภูมิใจในท้องถิ่น (มฐ. ส 4.3 ป. 1/3)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61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1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69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สคริปต์ครู</a:t>
            </a:r>
          </a:p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sym typeface="Arial"/>
              </a:rPr>
              <a:t>ครูเริ่มดำเนินกิจกรรมด้วยการให้นักเรียนร้องเพลงสรรเสริญพระบารมีในห้องเรียน จากนั้นให้นักเรียนบอกคำในเพลงสรรเสริญพระบารมีที่หายไป โดยให้ครู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TH Sarabun New" panose="020B0500040200020003" pitchFamily="34" charset="-34"/>
                <a:sym typeface="Arial"/>
              </a:rPr>
              <a:t>คลิกที่คำด้านซ้ายมือ เพื่อเติมคำในเพลงสรรเสริญบารมีให้สมบูรณ์ 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sym typeface="Arial"/>
              </a:rPr>
              <a:t>จากนั้นครูกล่าวเพิ่มเติมให้นักเรียนทราบว่า การร้องเพลงสรรเสริญพระบารมีควรร้องให้ถูกต้อง เพราะเพลงสรรเสริญพระบารมีถือเป็นสัญลักษณ์ของพระมหากษัตริย์ ซึ่งเป็นที่เคารพของปวงชนชาวไทย และเมื่อเราร้องได้ถูกต้อง เราก็จะเข้าใจความหมายของเพลงสรรเสริญพระบารมี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97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79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solidFill>
                  <a:srgbClr val="FF0000"/>
                </a:solidFill>
              </a:rPr>
              <a:t>แนวคำตอบ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สัญลักษณ์ของชาติไทยมีความสำคัญในการแสดงถึงเอกลักษณ์และความเป็นชาติ</a:t>
            </a:r>
            <a:r>
              <a:rPr lang="th-TH" baseline="0" dirty="0"/>
              <a:t> อันเป็นคุณค่าที่คนไทยควรภาคภูมิใจ และช่วยกันสืบทอดให้คงอยู่ในสังคมไทยสืบไป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07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67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baseline="0" dirty="0"/>
              <a:t>สคริปต์ครู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0" dirty="0"/>
              <a:t>ครูเริ่มดำเนินกิจกรรมด้วยการอธิบายให้นักเรียนฟังว่า ในแต่ละชุมชนต่างมีแหล่งวัฒนธรรมที่บ่งบอกเรื่องราวประวัติความเป็นมา รวมถึงชีวิตของชุมชนนั้น ๆ เอาไว้ ซึ่งแหล่งวัฒนธรรมของชุมชนมีหลายแหล่งที่สำคัญ จากนั้นให้</a:t>
            </a:r>
            <a:r>
              <a:rPr lang="th-TH" b="0" u="none" dirty="0"/>
              <a:t>นักเรียนกดเลือก</a:t>
            </a:r>
            <a:r>
              <a:rPr lang="th-TH" b="0" u="none" baseline="0" dirty="0"/>
              <a:t>แผ่นป้ายตัวเลขและทายรูปภาพที่ซ่อนอยู่ว่าเป็นแหล่งวัฒนธรรมใดในชุมชน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732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baseline="0" dirty="0"/>
              <a:t>สคริปต์ครู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0" dirty="0"/>
              <a:t>ครูเริ่มดำเนินกิจกรรมด้วยการอธิบายให้นักเรียนฟังว่า ในแต่ละชุมชนต่างมีแหล่งวัฒนธรรมที่บ่งบอกเรื่องราวประวัติความเป็นมา รวมถึงชีวิตของชุมชนนั้น ๆ เอาไว้ ซึ่งแหล่งวัฒนธรรมของชุมชนมีหลายแหล่งที่สำคัญ จากนั้นให้</a:t>
            </a:r>
            <a:r>
              <a:rPr lang="th-TH" b="0" u="none" dirty="0"/>
              <a:t>นักเรียนกดเลือก</a:t>
            </a:r>
            <a:r>
              <a:rPr lang="th-TH" b="0" u="none" baseline="0" dirty="0"/>
              <a:t>แผ่นป้ายตัวเลขและทายรูปภาพที่ซ่อนอยู่ว่าเป็นแหล่งวัฒนธรรมใดในชุมชน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07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baseline="0" dirty="0"/>
              <a:t>สคริปต์ครู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0" dirty="0"/>
              <a:t>ครูเริ่มดำเนินกิจกรรมด้วยการอธิบายให้นักเรียนฟังว่า ในแต่ละชุมชนต่างมีแหล่งวัฒนธรรมที่บ่งบอกเรื่องราวประวัติความเป็นมา รวมถึงชีวิตของชุมชนนั้น ๆ เอาไว้ ซึ่งแหล่งวัฒนธรรมของชุมชนมีหลายแหล่งที่สำคัญ จากนั้นให้</a:t>
            </a:r>
            <a:r>
              <a:rPr lang="th-TH" b="0" u="none" dirty="0"/>
              <a:t>นักเรียนกดเลือก</a:t>
            </a:r>
            <a:r>
              <a:rPr lang="th-TH" b="0" u="none" baseline="0" dirty="0"/>
              <a:t>แผ่นป้ายตัวเลขและทายรูปภาพที่ซ่อนอยู่ว่าเป็นแหล่งวัฒนธรรมใดในชุมชน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88971-9A60-4C42-8E4D-6D1C4730318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606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10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18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571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0238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92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498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361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825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th-TH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แนวคำตอบ</a:t>
            </a:r>
          </a:p>
          <a:p>
            <a:pPr marL="158750" indent="0">
              <a:buNone/>
            </a:pPr>
            <a:r>
              <a:rPr lang="th-T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พิพิธภัณฑสถานแห่งชาติบ้านเชียง</a:t>
            </a:r>
            <a:r>
              <a:rPr lang="th-TH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จังหวัดอุดรธานี มีความสำคัญต่อแหล่งวัฒนธรรมชุมชนในด้านต่าง ๆ ดังนี้</a:t>
            </a:r>
          </a:p>
          <a:p>
            <a:pPr marL="457200" indent="-298450"/>
            <a:r>
              <a:rPr lang="th-TH" b="1" dirty="0"/>
              <a:t>เป็นแหล่งเรียนรู้ </a:t>
            </a:r>
            <a:r>
              <a:rPr lang="th-TH" b="0" dirty="0"/>
              <a:t>ในการศึกษาเรื่องราวการดำเนินชีวิตของผู้คนสมัยก่อนประวัติศาสตร์</a:t>
            </a:r>
          </a:p>
          <a:p>
            <a:pPr marL="457200" indent="-298450"/>
            <a:r>
              <a:rPr lang="th-TH" b="1" dirty="0"/>
              <a:t>เป็นแหล่งท่องเที่ยว </a:t>
            </a:r>
            <a:r>
              <a:rPr lang="th-TH" dirty="0"/>
              <a:t>ให้นักเรียน นักท่องเที่ยว และคนที่สนใจได้เข้าชมโบราณวัตถุต่าง 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346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th-TH" b="1" dirty="0"/>
              <a:t>สคริปต์ครู</a:t>
            </a:r>
            <a:endParaRPr lang="en-US" b="1" dirty="0"/>
          </a:p>
          <a:p>
            <a:pPr marL="158750" indent="0">
              <a:buNone/>
            </a:pPr>
            <a:r>
              <a:rPr lang="th-TH" dirty="0"/>
              <a:t>งาช้างดำเป็นของคู่บ้านคู่เมืองจังหวัดน่าน ปัจจุบันได้เก็บรักษาไว้ที่พิพิธภัณฑสถานแห่งชาติ จังหวัดน่าน</a:t>
            </a:r>
            <a:endParaRPr lang="en-US" dirty="0"/>
          </a:p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778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1" dirty="0"/>
              <a:t>สคริปต์ครู</a:t>
            </a:r>
            <a:endParaRPr lang="th-TH" dirty="0"/>
          </a:p>
          <a:p>
            <a:pPr marL="158750" indent="0">
              <a:buNone/>
            </a:pPr>
            <a:r>
              <a:rPr lang="th-TH" baseline="0" dirty="0"/>
              <a:t>อาคารชิโน-โปรตุกีส เป็นการผสมผสานสถาปัตยกรรมแบบจีนและยุโรป ซึ่งสามารถบอกเล่าเรื่องราวในอดีตของเมืองภูเก็ตได้เป็นอย่างดี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610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1" dirty="0"/>
              <a:t>สคริปต์ครู</a:t>
            </a:r>
            <a:endParaRPr lang="th-TH" dirty="0"/>
          </a:p>
          <a:p>
            <a:pPr marL="158750" indent="0">
              <a:buNone/>
            </a:pPr>
            <a:r>
              <a:rPr lang="th-TH" baseline="0" dirty="0"/>
              <a:t>ในท้องถิ่นของแต่ละภาค ก็ยังมีภาษาถิ่นย่อย ๆ ที่ใช้เฉพาะในท้องถิ่นบางพื้นที่อีกด้วย เช่น ภาษาโคราช ที่ใช้กันในหลายท้องถิ่นของจังหวัดนครราชสีมา ภาษาเจ๊ะเห ในท้องถิ่นอำเภอตากใบ จังหวัดนราธิวาส แต่เมื่อคนในแต่ละท้องถิ่นในแต่ละภูมิภาคมาเจอกัน การสื่อสารจึงมักใช้ภาษากลาง เพิ่มการสื่อสารที่เข้าใจได้ง่าย เพราะภาษากลางเป็นภาษาราชการที่ใช้กันทั่วไป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th-TH" b="1" u="none" dirty="0"/>
              <a:t>สคริปต์ครู</a:t>
            </a:r>
          </a:p>
          <a:p>
            <a:pPr marL="158750" indent="0">
              <a:buNone/>
            </a:pPr>
            <a:r>
              <a:rPr lang="th-TH" b="0" u="none" dirty="0"/>
              <a:t>ครูเริ่มดำเนินกิจกรรมด้วยการสร้างสถานการณ์สมมติให้นักเรียนช่วยแอนนาเลือกของฝากที่เกี่ยวกับประเทศไทยลงรถเข็นไปฝากเพื่อนที่ต่างประเทศ</a:t>
            </a:r>
          </a:p>
          <a:p>
            <a:pPr marL="158750" indent="0">
              <a:buNone/>
            </a:pPr>
            <a:r>
              <a:rPr lang="th-TH" b="1" u="none" dirty="0"/>
              <a:t>แนวคำตอบ</a:t>
            </a:r>
            <a:endParaRPr lang="en-US" b="1" u="none" dirty="0"/>
          </a:p>
          <a:p>
            <a:pPr marL="158750" indent="0">
              <a:buNone/>
            </a:pPr>
            <a:r>
              <a:rPr lang="th-TH" b="1" u="none" dirty="0">
                <a:solidFill>
                  <a:srgbClr val="FF0000"/>
                </a:solidFill>
              </a:rPr>
              <a:t>สิ่งของที่สื่อถึงประเทศไทย </a:t>
            </a:r>
            <a:r>
              <a:rPr lang="th-TH" b="0" u="none" dirty="0">
                <a:solidFill>
                  <a:srgbClr val="FF0000"/>
                </a:solidFill>
              </a:rPr>
              <a:t>คือ </a:t>
            </a:r>
            <a:r>
              <a:rPr lang="th-T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โปสเตอร์เสาชิงช้า รถตุ๊กตุ๊กจำลอง หมอนขิด กางเกงช้าง ทุเรียนอบกรอบ</a:t>
            </a:r>
            <a:r>
              <a:rPr lang="th-TH" b="0" u="none" dirty="0"/>
              <a:t>	</a:t>
            </a:r>
          </a:p>
          <a:p>
            <a:pPr marL="158750" indent="0">
              <a:buNone/>
            </a:pPr>
            <a:r>
              <a:rPr lang="th-TH" b="1" u="none" dirty="0"/>
              <a:t>สิ่งของที่ไม่สื่อถึงประเทศไทย </a:t>
            </a:r>
            <a:r>
              <a:rPr lang="th-TH" b="0" u="none" dirty="0"/>
              <a:t>คือ ขนมปัง หมากฝรั่ง</a:t>
            </a:r>
          </a:p>
          <a:p>
            <a:pPr marL="158750" indent="0">
              <a:buNone/>
            </a:pPr>
            <a:r>
              <a:rPr lang="th-TH" b="0" u="none" dirty="0"/>
              <a:t>หลังจากเล่นกิจกรรมเสร็จแล้วให้ครูอธิบายว่า ในแต่ละประเทศต่างมีสิ่งที่เป็นเอกลักษณ์ที่เกิดจากการสร้างสรรค์ของตนเองหรือเกิดจากการผสมผสานจากวัฒนธรรมอื่น ๆ จนเป็นเอกลักษณ์ของตนเอง ซึ่งเปรียบเสมือนสัญลักษณ์แทนประเทศนั้น ๆ  จากนั้นครูสอบถามนักเรียนว่า </a:t>
            </a:r>
            <a:r>
              <a:rPr lang="en-US" b="0" u="none" dirty="0"/>
              <a:t>“</a:t>
            </a:r>
            <a:r>
              <a:rPr lang="th-TH" b="0" u="none" dirty="0"/>
              <a:t>สัญลักษณ์ คืออะไร</a:t>
            </a:r>
            <a:r>
              <a:rPr lang="en-US" b="0" u="none" dirty="0"/>
              <a:t>” </a:t>
            </a:r>
            <a:r>
              <a:rPr lang="th-TH" b="0" u="none" dirty="0"/>
              <a:t>เพื่อเชื่อมโยงเข้าสู่บทเรียน เรื่อง สัญลักษณ์ของชาติไทย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216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1" dirty="0"/>
              <a:t>สคริปต์ครู</a:t>
            </a:r>
            <a:endParaRPr lang="th-TH" dirty="0"/>
          </a:p>
          <a:p>
            <a:pPr marL="158750" indent="0">
              <a:buNone/>
            </a:pPr>
            <a:r>
              <a:rPr lang="th-TH" dirty="0"/>
              <a:t>ประเพณีแห่เทียนพรรษา</a:t>
            </a:r>
            <a:r>
              <a:rPr lang="th-TH" baseline="0" dirty="0"/>
              <a:t> </a:t>
            </a:r>
            <a:r>
              <a:rPr lang="th-TH" dirty="0"/>
              <a:t>แสดงให้เห็นถึงความร่วมมือร่วมใจกันของคนในชุมชน โดยเรื่องราว</a:t>
            </a:r>
            <a:r>
              <a:rPr lang="th-TH" baseline="0" dirty="0"/>
              <a:t>ที่นำเสนอในขบวนแห่เทียนพรรษาได้สะท้อน</a:t>
            </a:r>
            <a:r>
              <a:rPr lang="th-TH" dirty="0"/>
              <a:t>ให้เห็นถึงวัฒนธรรมและภูมิปัญญาของท้องถิ่นที่ได้สืบทอดต่อกันมา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999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th-TH" b="1" dirty="0"/>
              <a:t>สคริปต์ครู</a:t>
            </a:r>
            <a:endParaRPr lang="en-US" b="1" dirty="0"/>
          </a:p>
          <a:p>
            <a:pPr marL="158750" indent="0">
              <a:buNone/>
            </a:pPr>
            <a:r>
              <a:rPr lang="th-TH" baseline="0" dirty="0"/>
              <a:t>ในแต่ละภูมิภาคจะมีวัฒนธรรมที่หลากหลายไปตามสภาพภูมิประเทศ ภูมิอากาศ ซึ่งเป็นการหล่อหลอมในเกิดเอกลักษณ์ทางวัฒนธรรมของแต่ละภูมิภาค เช่น ภาคใต้ส่วนใหญ่มีพื้นที่ติดทะเลและในอดีตมีการติดต่อค้าขายกับพ่อค้าอินเดียใต้ อาหารจึงมักมีความเผ็ดร้อนและมีเครื่องเทศจำนวนมาก ภาคอีสานอากาศจะค่อนข้างร้อน อาหารจึงเน้นไปที่รสเปรี้ยวและเผ็ด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941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th-TH" b="1" dirty="0"/>
              <a:t>แนวคำตอบ</a:t>
            </a:r>
          </a:p>
          <a:p>
            <a:pPr marL="158750" indent="0">
              <a:buNone/>
            </a:pPr>
            <a:r>
              <a:rPr lang="th-TH" dirty="0"/>
              <a:t>ภาพที่</a:t>
            </a:r>
            <a:r>
              <a:rPr lang="th-TH" baseline="0" dirty="0"/>
              <a:t> 1 คือ วัดอรุณราชวรารามราชวรมหาวิหาร เป็นวัดที่มีพระปรางค์ที่ได้ชื่อว่าเป็น “พระมหาเจดีย์ที่ยิ่งใหญ่และสง่างามที่สุดแห่งกรุงรัตนโกสินทร์</a:t>
            </a:r>
            <a:r>
              <a:rPr lang="en-US" baseline="0" dirty="0"/>
              <a:t>”</a:t>
            </a:r>
          </a:p>
          <a:p>
            <a:pPr marL="158750" indent="0">
              <a:buNone/>
            </a:pPr>
            <a:r>
              <a:rPr lang="th-TH" baseline="0" dirty="0"/>
              <a:t>ภาพที่ 2 คือ มหาวิหารเซนต์เบซิล ประเทศรัสเซีย เป็นโบสถ์คริสต์ที่มีสีสันที่สดใสและรูปทรงที่แตกต่างจากโบสถ์อื่น ๆ ทำให้เป็นแหล่งท่องเที่ยวที่มีชื่อเสียงของประเทศรัสเซีย</a:t>
            </a:r>
          </a:p>
          <a:p>
            <a:pPr marL="158750" indent="0">
              <a:buNone/>
            </a:pPr>
            <a:r>
              <a:rPr lang="th-TH" baseline="0" dirty="0"/>
              <a:t>ภาพที่ 3 ประเพณีผีตาโขน จังหวัดเลย ถือเป็นส่วนหนึ่งในงานบุญประเพณีใหญ่ หรือที่เรียกว่า “งานบุญหลวง” หรือ “บุญผะเหวด” เป็นงานบุญที่สะท้อนถึงวัฒนธรรมในชุมชน และแสดงถึงความสามัคคีของคนในชุมชน</a:t>
            </a:r>
            <a:r>
              <a:rPr lang="th-TH" strike="noStrike" baseline="0" dirty="0"/>
              <a:t>ในการ</a:t>
            </a:r>
            <a:r>
              <a:rPr lang="th-TH" baseline="0" dirty="0"/>
              <a:t>สืบสานประเพณีในจังหวัดให้คงอยู่สืบไป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081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30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95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869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01626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21535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4948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727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90006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10184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8561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422474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78639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52567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7051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88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/>
              <a:t>สคริปต์ครู</a:t>
            </a:r>
          </a:p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/>
              <a:t>ครูเริ่มดำเนินกิจกรรมด้วยการจำลองสถานการณ์ให้นักเรียนร่วมกันเคารพธงชาติและร้องเพลงชาติไทยในชั้นเรียน จากนั้นครูกล่าวกับนักเรียนว่า การร้องเพลงชาติไทยให้ถูกต้องจะทำให้เราเข้าใจความหมายของเนื้อเพลงชาติไทย ดังนั้นวันนี้ครูจะให้นักเรียนมาช่วยกันเติมคำลงในช่องว่างในเพลงชาติไทยให้สมบูรณ์กันเถอะ โดยให้ครู</a:t>
            </a:r>
            <a:r>
              <a:rPr lang="th-TH" sz="1000" dirty="0">
                <a:cs typeface="TH Sarabun New" panose="020B0500040200020003" pitchFamily="34" charset="-34"/>
              </a:rPr>
              <a:t>คลิกที่คำด้านซ้ายมือ เพื่อเติมคำในเพลงชาติไทยให้สมบูรณ์</a:t>
            </a:r>
            <a:endParaRPr lang="th-TH" dirty="0"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60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760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661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68375-BF38-4703-8419-0A96DDE5180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503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51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2.png"/><Relationship Id="rId3" Type="http://schemas.openxmlformats.org/officeDocument/2006/relationships/image" Target="../media/image68.png"/><Relationship Id="rId7" Type="http://schemas.openxmlformats.org/officeDocument/2006/relationships/image" Target="../media/image51.pn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70.png"/><Relationship Id="rId5" Type="http://schemas.openxmlformats.org/officeDocument/2006/relationships/image" Target="../media/image22.png"/><Relationship Id="rId10" Type="http://schemas.openxmlformats.org/officeDocument/2006/relationships/image" Target="../media/image69.png"/><Relationship Id="rId4" Type="http://schemas.microsoft.com/office/2007/relationships/hdphoto" Target="../media/hdphoto1.wdp"/><Relationship Id="rId9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78.png"/><Relationship Id="rId3" Type="http://schemas.openxmlformats.org/officeDocument/2006/relationships/image" Target="../media/image22.png"/><Relationship Id="rId7" Type="http://schemas.openxmlformats.org/officeDocument/2006/relationships/image" Target="../media/image74.png"/><Relationship Id="rId12" Type="http://schemas.openxmlformats.org/officeDocument/2006/relationships/image" Target="../media/image47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46.png"/><Relationship Id="rId5" Type="http://schemas.openxmlformats.org/officeDocument/2006/relationships/image" Target="../media/image51.png"/><Relationship Id="rId10" Type="http://schemas.openxmlformats.org/officeDocument/2006/relationships/image" Target="../media/image77.png"/><Relationship Id="rId4" Type="http://schemas.openxmlformats.org/officeDocument/2006/relationships/image" Target="../media/image23.png"/><Relationship Id="rId9" Type="http://schemas.openxmlformats.org/officeDocument/2006/relationships/image" Target="../media/image76.png"/><Relationship Id="rId14" Type="http://schemas.openxmlformats.org/officeDocument/2006/relationships/image" Target="../media/image7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2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4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microsoft.com/office/2007/relationships/hdphoto" Target="../media/hdphoto5.wdp"/><Relationship Id="rId18" Type="http://schemas.openxmlformats.org/officeDocument/2006/relationships/image" Target="../media/image92.png"/><Relationship Id="rId26" Type="http://schemas.openxmlformats.org/officeDocument/2006/relationships/image" Target="../media/image18.png"/><Relationship Id="rId3" Type="http://schemas.openxmlformats.org/officeDocument/2006/relationships/image" Target="../media/image81.png"/><Relationship Id="rId21" Type="http://schemas.openxmlformats.org/officeDocument/2006/relationships/image" Target="../media/image95.png"/><Relationship Id="rId7" Type="http://schemas.microsoft.com/office/2007/relationships/hdphoto" Target="../media/hdphoto3.wdp"/><Relationship Id="rId12" Type="http://schemas.openxmlformats.org/officeDocument/2006/relationships/image" Target="../media/image87.png"/><Relationship Id="rId17" Type="http://schemas.openxmlformats.org/officeDocument/2006/relationships/image" Target="../media/image91.png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6.png"/><Relationship Id="rId24" Type="http://schemas.openxmlformats.org/officeDocument/2006/relationships/image" Target="../media/image23.png"/><Relationship Id="rId5" Type="http://schemas.openxmlformats.org/officeDocument/2006/relationships/image" Target="../media/image82.png"/><Relationship Id="rId15" Type="http://schemas.openxmlformats.org/officeDocument/2006/relationships/image" Target="../media/image89.png"/><Relationship Id="rId23" Type="http://schemas.openxmlformats.org/officeDocument/2006/relationships/image" Target="../media/image22.png"/><Relationship Id="rId28" Type="http://schemas.openxmlformats.org/officeDocument/2006/relationships/image" Target="../media/image47.svg"/><Relationship Id="rId10" Type="http://schemas.microsoft.com/office/2007/relationships/hdphoto" Target="../media/hdphoto4.wdp"/><Relationship Id="rId19" Type="http://schemas.openxmlformats.org/officeDocument/2006/relationships/image" Target="../media/image93.png"/><Relationship Id="rId4" Type="http://schemas.microsoft.com/office/2007/relationships/hdphoto" Target="../media/hdphoto2.wdp"/><Relationship Id="rId9" Type="http://schemas.openxmlformats.org/officeDocument/2006/relationships/image" Target="../media/image85.pn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46.png"/><Relationship Id="rId30" Type="http://schemas.openxmlformats.org/officeDocument/2006/relationships/image" Target="../media/image9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9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9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23.png"/><Relationship Id="rId10" Type="http://schemas.openxmlformats.org/officeDocument/2006/relationships/image" Target="../media/image26.sv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18" Type="http://schemas.openxmlformats.org/officeDocument/2006/relationships/image" Target="../media/image119.png"/><Relationship Id="rId26" Type="http://schemas.openxmlformats.org/officeDocument/2006/relationships/image" Target="../media/image122.png"/><Relationship Id="rId3" Type="http://schemas.openxmlformats.org/officeDocument/2006/relationships/image" Target="../media/image19.png"/><Relationship Id="rId21" Type="http://schemas.openxmlformats.org/officeDocument/2006/relationships/image" Target="../media/image47.sv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17" Type="http://schemas.openxmlformats.org/officeDocument/2006/relationships/image" Target="../media/image118.png"/><Relationship Id="rId25" Type="http://schemas.openxmlformats.org/officeDocument/2006/relationships/slide" Target="slide18.xml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17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24" Type="http://schemas.openxmlformats.org/officeDocument/2006/relationships/image" Target="../media/image121.png"/><Relationship Id="rId5" Type="http://schemas.openxmlformats.org/officeDocument/2006/relationships/image" Target="../media/image106.png"/><Relationship Id="rId15" Type="http://schemas.openxmlformats.org/officeDocument/2006/relationships/image" Target="../media/image116.png"/><Relationship Id="rId23" Type="http://schemas.openxmlformats.org/officeDocument/2006/relationships/image" Target="../media/image18.png"/><Relationship Id="rId10" Type="http://schemas.openxmlformats.org/officeDocument/2006/relationships/image" Target="../media/image111.png"/><Relationship Id="rId19" Type="http://schemas.openxmlformats.org/officeDocument/2006/relationships/image" Target="../media/image22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Relationship Id="rId22" Type="http://schemas.openxmlformats.org/officeDocument/2006/relationships/image" Target="../media/image1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32.png"/><Relationship Id="rId18" Type="http://schemas.openxmlformats.org/officeDocument/2006/relationships/image" Target="../media/image119.png"/><Relationship Id="rId26" Type="http://schemas.openxmlformats.org/officeDocument/2006/relationships/image" Target="../media/image122.png"/><Relationship Id="rId3" Type="http://schemas.openxmlformats.org/officeDocument/2006/relationships/image" Target="../media/image19.png"/><Relationship Id="rId21" Type="http://schemas.openxmlformats.org/officeDocument/2006/relationships/image" Target="../media/image47.svg"/><Relationship Id="rId7" Type="http://schemas.openxmlformats.org/officeDocument/2006/relationships/image" Target="../media/image126.png"/><Relationship Id="rId12" Type="http://schemas.openxmlformats.org/officeDocument/2006/relationships/image" Target="../media/image131.png"/><Relationship Id="rId17" Type="http://schemas.openxmlformats.org/officeDocument/2006/relationships/image" Target="../media/image118.png"/><Relationship Id="rId25" Type="http://schemas.openxmlformats.org/officeDocument/2006/relationships/slide" Target="slide19.xml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35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30.png"/><Relationship Id="rId24" Type="http://schemas.openxmlformats.org/officeDocument/2006/relationships/image" Target="../media/image121.png"/><Relationship Id="rId5" Type="http://schemas.openxmlformats.org/officeDocument/2006/relationships/image" Target="../media/image124.png"/><Relationship Id="rId15" Type="http://schemas.openxmlformats.org/officeDocument/2006/relationships/image" Target="../media/image134.png"/><Relationship Id="rId23" Type="http://schemas.openxmlformats.org/officeDocument/2006/relationships/image" Target="../media/image18.png"/><Relationship Id="rId10" Type="http://schemas.openxmlformats.org/officeDocument/2006/relationships/image" Target="../media/image129.png"/><Relationship Id="rId19" Type="http://schemas.openxmlformats.org/officeDocument/2006/relationships/image" Target="../media/image22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Relationship Id="rId14" Type="http://schemas.openxmlformats.org/officeDocument/2006/relationships/image" Target="../media/image133.png"/><Relationship Id="rId22" Type="http://schemas.openxmlformats.org/officeDocument/2006/relationships/image" Target="../media/image1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46.png"/><Relationship Id="rId18" Type="http://schemas.openxmlformats.org/officeDocument/2006/relationships/image" Target="../media/image22.png"/><Relationship Id="rId3" Type="http://schemas.openxmlformats.org/officeDocument/2006/relationships/image" Target="../media/image136.png"/><Relationship Id="rId21" Type="http://schemas.openxmlformats.org/officeDocument/2006/relationships/image" Target="../media/image121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17" Type="http://schemas.openxmlformats.org/officeDocument/2006/relationships/image" Target="../media/image119.png"/><Relationship Id="rId25" Type="http://schemas.openxmlformats.org/officeDocument/2006/relationships/image" Target="../media/image47.sv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18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11" Type="http://schemas.openxmlformats.org/officeDocument/2006/relationships/image" Target="../media/image144.png"/><Relationship Id="rId24" Type="http://schemas.openxmlformats.org/officeDocument/2006/relationships/image" Target="../media/image46.png"/><Relationship Id="rId5" Type="http://schemas.openxmlformats.org/officeDocument/2006/relationships/image" Target="../media/image138.png"/><Relationship Id="rId15" Type="http://schemas.openxmlformats.org/officeDocument/2006/relationships/image" Target="../media/image148.png"/><Relationship Id="rId23" Type="http://schemas.openxmlformats.org/officeDocument/2006/relationships/image" Target="../media/image122.png"/><Relationship Id="rId10" Type="http://schemas.openxmlformats.org/officeDocument/2006/relationships/image" Target="../media/image143.png"/><Relationship Id="rId19" Type="http://schemas.openxmlformats.org/officeDocument/2006/relationships/image" Target="../media/image120.png"/><Relationship Id="rId4" Type="http://schemas.openxmlformats.org/officeDocument/2006/relationships/image" Target="../media/image137.png"/><Relationship Id="rId9" Type="http://schemas.openxmlformats.org/officeDocument/2006/relationships/image" Target="../media/image142.png"/><Relationship Id="rId14" Type="http://schemas.openxmlformats.org/officeDocument/2006/relationships/image" Target="../media/image147.png"/><Relationship Id="rId22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" Target="slide24.xml"/><Relationship Id="rId7" Type="http://schemas.openxmlformats.org/officeDocument/2006/relationships/slide" Target="slide21.xml"/><Relationship Id="rId12" Type="http://schemas.openxmlformats.org/officeDocument/2006/relationships/image" Target="../media/image1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image" Target="../media/image47.svg"/><Relationship Id="rId5" Type="http://schemas.openxmlformats.org/officeDocument/2006/relationships/slide" Target="slide25.xml"/><Relationship Id="rId10" Type="http://schemas.openxmlformats.org/officeDocument/2006/relationships/image" Target="../media/image46.png"/><Relationship Id="rId4" Type="http://schemas.openxmlformats.org/officeDocument/2006/relationships/slide" Target="slide22.xml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49.png"/><Relationship Id="rId3" Type="http://schemas.openxmlformats.org/officeDocument/2006/relationships/image" Target="../media/image22.png"/><Relationship Id="rId7" Type="http://schemas.openxmlformats.org/officeDocument/2006/relationships/image" Target="../media/image151.png"/><Relationship Id="rId12" Type="http://schemas.openxmlformats.org/officeDocument/2006/relationships/slide" Target="slide2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slide" Target="slide25.xml"/><Relationship Id="rId5" Type="http://schemas.openxmlformats.org/officeDocument/2006/relationships/image" Target="../media/image150.png"/><Relationship Id="rId10" Type="http://schemas.openxmlformats.org/officeDocument/2006/relationships/slide" Target="slide22.xml"/><Relationship Id="rId4" Type="http://schemas.openxmlformats.org/officeDocument/2006/relationships/image" Target="../media/image23.png"/><Relationship Id="rId9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9.png"/><Relationship Id="rId7" Type="http://schemas.openxmlformats.org/officeDocument/2006/relationships/image" Target="../media/image22.png"/><Relationship Id="rId12" Type="http://schemas.openxmlformats.org/officeDocument/2006/relationships/slide" Target="slide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1" Type="http://schemas.openxmlformats.org/officeDocument/2006/relationships/slide" Target="slide23.xml"/><Relationship Id="rId5" Type="http://schemas.openxmlformats.org/officeDocument/2006/relationships/image" Target="../media/image154.png"/><Relationship Id="rId10" Type="http://schemas.openxmlformats.org/officeDocument/2006/relationships/slide" Target="slide25.xml"/><Relationship Id="rId4" Type="http://schemas.openxmlformats.org/officeDocument/2006/relationships/image" Target="../media/image153.png"/><Relationship Id="rId9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9.png"/><Relationship Id="rId7" Type="http://schemas.openxmlformats.org/officeDocument/2006/relationships/image" Target="../media/image22.png"/><Relationship Id="rId12" Type="http://schemas.openxmlformats.org/officeDocument/2006/relationships/slide" Target="slide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slide" Target="slide25.xml"/><Relationship Id="rId5" Type="http://schemas.openxmlformats.org/officeDocument/2006/relationships/image" Target="../media/image157.png"/><Relationship Id="rId10" Type="http://schemas.openxmlformats.org/officeDocument/2006/relationships/slide" Target="slide22.xml"/><Relationship Id="rId4" Type="http://schemas.openxmlformats.org/officeDocument/2006/relationships/image" Target="../media/image156.png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59.png"/><Relationship Id="rId7" Type="http://schemas.openxmlformats.org/officeDocument/2006/relationships/image" Target="../media/image23.png"/><Relationship Id="rId12" Type="http://schemas.openxmlformats.org/officeDocument/2006/relationships/slide" Target="slide2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slide" Target="slide23.xml"/><Relationship Id="rId5" Type="http://schemas.openxmlformats.org/officeDocument/2006/relationships/image" Target="../media/image161.png"/><Relationship Id="rId10" Type="http://schemas.openxmlformats.org/officeDocument/2006/relationships/slide" Target="slide25.xml"/><Relationship Id="rId4" Type="http://schemas.openxmlformats.org/officeDocument/2006/relationships/image" Target="../media/image160.png"/><Relationship Id="rId9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slide" Target="slide21.xml"/><Relationship Id="rId3" Type="http://schemas.openxmlformats.org/officeDocument/2006/relationships/image" Target="../media/image149.png"/><Relationship Id="rId7" Type="http://schemas.microsoft.com/office/2007/relationships/hdphoto" Target="../media/hdphoto7.wdp"/><Relationship Id="rId12" Type="http://schemas.openxmlformats.org/officeDocument/2006/relationships/slide" Target="slide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slide" Target="slide22.xml"/><Relationship Id="rId5" Type="http://schemas.openxmlformats.org/officeDocument/2006/relationships/image" Target="../media/image163.png"/><Relationship Id="rId10" Type="http://schemas.openxmlformats.org/officeDocument/2006/relationships/slide" Target="slide24.xml"/><Relationship Id="rId4" Type="http://schemas.openxmlformats.org/officeDocument/2006/relationships/image" Target="../media/image162.png"/><Relationship Id="rId9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22.png"/><Relationship Id="rId7" Type="http://schemas.openxmlformats.org/officeDocument/2006/relationships/image" Target="../media/image1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23.png"/><Relationship Id="rId9" Type="http://schemas.openxmlformats.org/officeDocument/2006/relationships/image" Target="../media/image16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3" Type="http://schemas.openxmlformats.org/officeDocument/2006/relationships/image" Target="../media/image22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image" Target="../media/image47.svg"/><Relationship Id="rId5" Type="http://schemas.openxmlformats.org/officeDocument/2006/relationships/image" Target="../media/image28.png"/><Relationship Id="rId10" Type="http://schemas.openxmlformats.org/officeDocument/2006/relationships/image" Target="../media/image46.png"/><Relationship Id="rId4" Type="http://schemas.openxmlformats.org/officeDocument/2006/relationships/image" Target="../media/image23.png"/><Relationship Id="rId9" Type="http://schemas.openxmlformats.org/officeDocument/2006/relationships/image" Target="../media/image17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4.png"/><Relationship Id="rId7" Type="http://schemas.openxmlformats.org/officeDocument/2006/relationships/image" Target="../media/image22.png"/><Relationship Id="rId12" Type="http://schemas.openxmlformats.org/officeDocument/2006/relationships/image" Target="../media/image18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11" Type="http://schemas.openxmlformats.org/officeDocument/2006/relationships/image" Target="../media/image179.png"/><Relationship Id="rId5" Type="http://schemas.openxmlformats.org/officeDocument/2006/relationships/image" Target="../media/image176.png"/><Relationship Id="rId10" Type="http://schemas.openxmlformats.org/officeDocument/2006/relationships/image" Target="../media/image28.png"/><Relationship Id="rId4" Type="http://schemas.openxmlformats.org/officeDocument/2006/relationships/image" Target="../media/image175.png"/><Relationship Id="rId9" Type="http://schemas.openxmlformats.org/officeDocument/2006/relationships/image" Target="../media/image17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22.png"/><Relationship Id="rId7" Type="http://schemas.openxmlformats.org/officeDocument/2006/relationships/image" Target="../media/image174.png"/><Relationship Id="rId12" Type="http://schemas.openxmlformats.org/officeDocument/2006/relationships/image" Target="../media/image18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177.png"/><Relationship Id="rId5" Type="http://schemas.openxmlformats.org/officeDocument/2006/relationships/image" Target="../media/image178.png"/><Relationship Id="rId10" Type="http://schemas.openxmlformats.org/officeDocument/2006/relationships/image" Target="../media/image179.png"/><Relationship Id="rId4" Type="http://schemas.openxmlformats.org/officeDocument/2006/relationships/image" Target="../media/image23.png"/><Relationship Id="rId9" Type="http://schemas.openxmlformats.org/officeDocument/2006/relationships/image" Target="../media/image17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22.png"/><Relationship Id="rId7" Type="http://schemas.openxmlformats.org/officeDocument/2006/relationships/image" Target="../media/image174.png"/><Relationship Id="rId12" Type="http://schemas.openxmlformats.org/officeDocument/2006/relationships/image" Target="../media/image18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176.png"/><Relationship Id="rId5" Type="http://schemas.openxmlformats.org/officeDocument/2006/relationships/image" Target="../media/image178.png"/><Relationship Id="rId10" Type="http://schemas.openxmlformats.org/officeDocument/2006/relationships/image" Target="../media/image177.png"/><Relationship Id="rId4" Type="http://schemas.openxmlformats.org/officeDocument/2006/relationships/image" Target="../media/image23.png"/><Relationship Id="rId9" Type="http://schemas.openxmlformats.org/officeDocument/2006/relationships/image" Target="../media/image17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22.png"/><Relationship Id="rId7" Type="http://schemas.openxmlformats.org/officeDocument/2006/relationships/image" Target="../media/image174.png"/><Relationship Id="rId12" Type="http://schemas.openxmlformats.org/officeDocument/2006/relationships/image" Target="../media/image18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175.png"/><Relationship Id="rId5" Type="http://schemas.openxmlformats.org/officeDocument/2006/relationships/image" Target="../media/image178.png"/><Relationship Id="rId10" Type="http://schemas.openxmlformats.org/officeDocument/2006/relationships/image" Target="../media/image176.png"/><Relationship Id="rId4" Type="http://schemas.openxmlformats.org/officeDocument/2006/relationships/image" Target="../media/image23.png"/><Relationship Id="rId9" Type="http://schemas.openxmlformats.org/officeDocument/2006/relationships/image" Target="../media/image17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9.png"/><Relationship Id="rId7" Type="http://schemas.openxmlformats.org/officeDocument/2006/relationships/image" Target="../media/image23.png"/><Relationship Id="rId12" Type="http://schemas.openxmlformats.org/officeDocument/2006/relationships/image" Target="../media/image18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74.png"/><Relationship Id="rId5" Type="http://schemas.openxmlformats.org/officeDocument/2006/relationships/image" Target="../media/image176.png"/><Relationship Id="rId10" Type="http://schemas.openxmlformats.org/officeDocument/2006/relationships/image" Target="../media/image175.png"/><Relationship Id="rId4" Type="http://schemas.openxmlformats.org/officeDocument/2006/relationships/image" Target="../media/image177.png"/><Relationship Id="rId9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85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47.svg"/><Relationship Id="rId5" Type="http://schemas.openxmlformats.org/officeDocument/2006/relationships/image" Target="../media/image187.png"/><Relationship Id="rId10" Type="http://schemas.openxmlformats.org/officeDocument/2006/relationships/image" Target="../media/image46.png"/><Relationship Id="rId4" Type="http://schemas.openxmlformats.org/officeDocument/2006/relationships/image" Target="../media/image186.png"/><Relationship Id="rId9" Type="http://schemas.openxmlformats.org/officeDocument/2006/relationships/image" Target="../media/image18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3" Type="http://schemas.openxmlformats.org/officeDocument/2006/relationships/image" Target="../media/image189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90.png"/><Relationship Id="rId10" Type="http://schemas.openxmlformats.org/officeDocument/2006/relationships/image" Target="../media/image194.png"/><Relationship Id="rId4" Type="http://schemas.openxmlformats.org/officeDocument/2006/relationships/image" Target="../media/image23.png"/><Relationship Id="rId9" Type="http://schemas.openxmlformats.org/officeDocument/2006/relationships/image" Target="../media/image19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89.png"/><Relationship Id="rId7" Type="http://schemas.openxmlformats.org/officeDocument/2006/relationships/image" Target="../media/image19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11" Type="http://schemas.openxmlformats.org/officeDocument/2006/relationships/image" Target="../media/image199.png"/><Relationship Id="rId5" Type="http://schemas.openxmlformats.org/officeDocument/2006/relationships/image" Target="../media/image22.png"/><Relationship Id="rId10" Type="http://schemas.openxmlformats.org/officeDocument/2006/relationships/image" Target="../media/image198.png"/><Relationship Id="rId4" Type="http://schemas.openxmlformats.org/officeDocument/2006/relationships/image" Target="../media/image23.png"/><Relationship Id="rId9" Type="http://schemas.openxmlformats.org/officeDocument/2006/relationships/image" Target="../media/image19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89.png"/><Relationship Id="rId7" Type="http://schemas.openxmlformats.org/officeDocument/2006/relationships/image" Target="../media/image20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11" Type="http://schemas.openxmlformats.org/officeDocument/2006/relationships/image" Target="../media/image178.png"/><Relationship Id="rId5" Type="http://schemas.openxmlformats.org/officeDocument/2006/relationships/image" Target="../media/image22.png"/><Relationship Id="rId10" Type="http://schemas.openxmlformats.org/officeDocument/2006/relationships/image" Target="../media/image204.png"/><Relationship Id="rId4" Type="http://schemas.openxmlformats.org/officeDocument/2006/relationships/image" Target="../media/image23.png"/><Relationship Id="rId9" Type="http://schemas.openxmlformats.org/officeDocument/2006/relationships/image" Target="../media/image20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7" Type="http://schemas.openxmlformats.org/officeDocument/2006/relationships/image" Target="../media/image2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slide" Target="slide1.xml"/><Relationship Id="rId4" Type="http://schemas.openxmlformats.org/officeDocument/2006/relationships/image" Target="../media/image20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39.xml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0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7.jp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3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2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1.xml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2.xml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3.xml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4.xml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5.xml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6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slide" Target="slide47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7.png"/><Relationship Id="rId5" Type="http://schemas.openxmlformats.org/officeDocument/2006/relationships/image" Target="../media/image23.png"/><Relationship Id="rId10" Type="http://schemas.openxmlformats.org/officeDocument/2006/relationships/image" Target="../media/image56.png"/><Relationship Id="rId4" Type="http://schemas.openxmlformats.org/officeDocument/2006/relationships/image" Target="../media/image22.png"/><Relationship Id="rId9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2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4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2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1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2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51.png"/><Relationship Id="rId4" Type="http://schemas.openxmlformats.org/officeDocument/2006/relationships/image" Target="../media/image23.png"/><Relationship Id="rId9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2E7AC4D-FC06-41FB-8A09-E3278CCBC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377" y="1084241"/>
            <a:ext cx="6073515" cy="52780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F6FFE4-E9EB-4A07-9574-0432BD259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89" y="6362296"/>
            <a:ext cx="2243522" cy="4999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E12DD2-2B2D-4272-A094-B52D2EEAB6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04" y="4413055"/>
            <a:ext cx="1536325" cy="890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154541-434E-4050-9EDA-71A4A5D1C7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803" y="3937494"/>
            <a:ext cx="3090940" cy="8900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B9B893-4272-4D09-A0D7-B10A0687D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426" y="3180005"/>
            <a:ext cx="2365453" cy="4999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B06E01-F6A3-43A0-99D7-F78A113301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426" y="2767870"/>
            <a:ext cx="6346486" cy="4938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EC2EE5B-8E77-4913-A7CE-C098C549B8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104" y="2030414"/>
            <a:ext cx="3231160" cy="8900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3D4F27-7892-42AF-90B4-9E2F12A562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693" y="1258360"/>
            <a:ext cx="5145470" cy="134123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D368955-CA2D-413B-81BF-3CEE17B5398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2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35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304817" y="1906691"/>
            <a:ext cx="4670696" cy="2124991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ประเทศไทยมีความหลากหลาย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ทางเชื้อชาติที่อาศัยอยู่ร่วมกัน และมีอิสระ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ในการนับถือศาสนา เช่น พระพุทธศาสนา ศาสนาคริสต์ ศาสนาอิสลาม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56DF296-ECF8-4E94-86E3-A01C91FE7E89}"/>
              </a:ext>
            </a:extLst>
          </p:cNvPr>
          <p:cNvGrpSpPr/>
          <p:nvPr/>
        </p:nvGrpSpPr>
        <p:grpSpPr>
          <a:xfrm>
            <a:off x="5137727" y="919053"/>
            <a:ext cx="6477153" cy="5184000"/>
            <a:chOff x="4998027" y="1109553"/>
            <a:chExt cx="6477153" cy="5184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4715019-E311-4700-8360-90B8E07ABB42}"/>
                </a:ext>
              </a:extLst>
            </p:cNvPr>
            <p:cNvSpPr/>
            <p:nvPr/>
          </p:nvSpPr>
          <p:spPr>
            <a:xfrm>
              <a:off x="4998027" y="1109553"/>
              <a:ext cx="6477153" cy="5184000"/>
            </a:xfrm>
            <a:prstGeom prst="roundRect">
              <a:avLst>
                <a:gd name="adj" fmla="val 8183"/>
              </a:avLst>
            </a:prstGeom>
            <a:noFill/>
            <a:ln w="12700">
              <a:solidFill>
                <a:srgbClr val="0071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: Top Corners Rounded 6">
              <a:extLst>
                <a:ext uri="{FF2B5EF4-FFF2-40B4-BE49-F238E27FC236}">
                  <a16:creationId xmlns:a16="http://schemas.microsoft.com/office/drawing/2014/main" id="{292D41CA-DC29-4731-817D-6B51F2288E64}"/>
                </a:ext>
              </a:extLst>
            </p:cNvPr>
            <p:cNvSpPr/>
            <p:nvPr/>
          </p:nvSpPr>
          <p:spPr>
            <a:xfrm flipV="1">
              <a:off x="5076396" y="5412804"/>
              <a:ext cx="6320415" cy="778145"/>
            </a:xfrm>
            <a:prstGeom prst="round2SameRect">
              <a:avLst>
                <a:gd name="adj1" fmla="val 43440"/>
                <a:gd name="adj2" fmla="val 0"/>
              </a:avLst>
            </a:prstGeom>
            <a:solidFill>
              <a:srgbClr val="C5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E26A1D1-895A-4D73-B5A3-75FC7E46F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6396" y="1198302"/>
              <a:ext cx="6320415" cy="4214502"/>
            </a:xfrm>
            <a:prstGeom prst="round2SameRect">
              <a:avLst>
                <a:gd name="adj1" fmla="val 8038"/>
                <a:gd name="adj2" fmla="val 0"/>
              </a:avLst>
            </a:prstGeom>
          </p:spPr>
        </p:pic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AB91E38-40B0-4F5B-8AFC-2BEB4A01F9E5}"/>
                </a:ext>
              </a:extLst>
            </p:cNvPr>
            <p:cNvSpPr/>
            <p:nvPr/>
          </p:nvSpPr>
          <p:spPr>
            <a:xfrm flipH="1">
              <a:off x="5196982" y="5412804"/>
              <a:ext cx="6079242" cy="866185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วัดพระศรีรัตนศาสดาราม หรือ วัดพระแก้ว</a:t>
              </a:r>
            </a:p>
            <a:p>
              <a:pPr algn="ctr" defTabSz="447675"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เป็นสัญลักษณ์ที่สำคัญอย่างหนึ่งของไทย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E33D32F-7BA7-411F-9249-5669971D0D46}"/>
              </a:ext>
            </a:extLst>
          </p:cNvPr>
          <p:cNvGrpSpPr/>
          <p:nvPr/>
        </p:nvGrpSpPr>
        <p:grpSpPr>
          <a:xfrm>
            <a:off x="1723675" y="919053"/>
            <a:ext cx="1909928" cy="987638"/>
            <a:chOff x="1723675" y="919053"/>
            <a:chExt cx="1909928" cy="987638"/>
          </a:xfrm>
        </p:grpSpPr>
        <p:sp>
          <p:nvSpPr>
            <p:cNvPr id="24" name="Rectangle: Top Corners Rounded 23">
              <a:extLst>
                <a:ext uri="{FF2B5EF4-FFF2-40B4-BE49-F238E27FC236}">
                  <a16:creationId xmlns:a16="http://schemas.microsoft.com/office/drawing/2014/main" id="{C61C70D1-B7B4-4C9C-A61B-8E689C1379BA}"/>
                </a:ext>
              </a:extLst>
            </p:cNvPr>
            <p:cNvSpPr/>
            <p:nvPr/>
          </p:nvSpPr>
          <p:spPr>
            <a:xfrm rot="5400000">
              <a:off x="2545369" y="716272"/>
              <a:ext cx="572400" cy="160406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C48E66E-B57C-4BB8-9AEB-D08F0D8915C9}"/>
                </a:ext>
              </a:extLst>
            </p:cNvPr>
            <p:cNvSpPr/>
            <p:nvPr/>
          </p:nvSpPr>
          <p:spPr>
            <a:xfrm>
              <a:off x="1737935" y="1218383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76710D0-40A9-499A-ADFA-D2A80F0FF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23675" y="1205590"/>
              <a:ext cx="597460" cy="7011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1927E19-922D-4D36-B6A0-89E185124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10880" y="919053"/>
              <a:ext cx="1396105" cy="98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687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929FF50-44B6-4E15-9FC2-F4E8E0A2A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E0A6660-DD5E-46A8-A163-8C3B211411B2}"/>
              </a:ext>
            </a:extLst>
          </p:cNvPr>
          <p:cNvGrpSpPr/>
          <p:nvPr/>
        </p:nvGrpSpPr>
        <p:grpSpPr>
          <a:xfrm>
            <a:off x="1723675" y="919053"/>
            <a:ext cx="1909928" cy="987638"/>
            <a:chOff x="1723675" y="919053"/>
            <a:chExt cx="1909928" cy="987638"/>
          </a:xfrm>
        </p:grpSpPr>
        <p:sp>
          <p:nvSpPr>
            <p:cNvPr id="24" name="Rectangle: Top Corners Rounded 23">
              <a:extLst>
                <a:ext uri="{FF2B5EF4-FFF2-40B4-BE49-F238E27FC236}">
                  <a16:creationId xmlns:a16="http://schemas.microsoft.com/office/drawing/2014/main" id="{C61C70D1-B7B4-4C9C-A61B-8E689C1379BA}"/>
                </a:ext>
              </a:extLst>
            </p:cNvPr>
            <p:cNvSpPr/>
            <p:nvPr/>
          </p:nvSpPr>
          <p:spPr>
            <a:xfrm rot="5400000">
              <a:off x="2545369" y="716272"/>
              <a:ext cx="572400" cy="160406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C48E66E-B57C-4BB8-9AEB-D08F0D8915C9}"/>
                </a:ext>
              </a:extLst>
            </p:cNvPr>
            <p:cNvSpPr/>
            <p:nvPr/>
          </p:nvSpPr>
          <p:spPr>
            <a:xfrm>
              <a:off x="1737935" y="1218383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76710D0-40A9-499A-ADFA-D2A80F0FF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23675" y="1205590"/>
              <a:ext cx="597460" cy="7011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1927E19-922D-4D36-B6A0-89E185124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10880" y="919053"/>
              <a:ext cx="1396105" cy="987638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03CED10-FF41-4289-9035-B9338BE2DF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9112" y="4996730"/>
            <a:ext cx="6294746" cy="14984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A52C456-3651-47B2-B1FF-FF8EA58ADF3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1135" y="3941465"/>
            <a:ext cx="4241348" cy="10098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9571E5-9F0C-41B7-BF45-474473D8AAE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364" y="3720004"/>
            <a:ext cx="2089771" cy="26580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A1E775-9544-48EF-9BB5-32D17F06952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1772" y="3092521"/>
            <a:ext cx="2365445" cy="328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5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57B4654-0AC6-4610-A7CA-0A17B69434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4045" y="910413"/>
            <a:ext cx="6477152" cy="5171582"/>
          </a:xfrm>
          <a:prstGeom prst="rect">
            <a:avLst/>
          </a:prstGeom>
        </p:spPr>
      </p:pic>
      <p:pic>
        <p:nvPicPr>
          <p:cNvPr id="8" name="B.ชาย">
            <a:extLst>
              <a:ext uri="{FF2B5EF4-FFF2-40B4-BE49-F238E27FC236}">
                <a16:creationId xmlns:a16="http://schemas.microsoft.com/office/drawing/2014/main" id="{0D14B6E5-2A40-4A74-89AC-8E402C8F68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5433" y="2079708"/>
            <a:ext cx="1425680" cy="3453313"/>
          </a:xfrm>
          <a:prstGeom prst="rect">
            <a:avLst/>
          </a:prstGeom>
        </p:spPr>
      </p:pic>
      <p:pic>
        <p:nvPicPr>
          <p:cNvPr id="10" name="B.หญิง">
            <a:extLst>
              <a:ext uri="{FF2B5EF4-FFF2-40B4-BE49-F238E27FC236}">
                <a16:creationId xmlns:a16="http://schemas.microsoft.com/office/drawing/2014/main" id="{D6441DCA-66FE-4A9C-A126-E4026841B7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429" y="3092860"/>
            <a:ext cx="1413237" cy="2916000"/>
          </a:xfrm>
          <a:prstGeom prst="rect">
            <a:avLst/>
          </a:prstGeom>
        </p:spPr>
      </p:pic>
      <p:pic>
        <p:nvPicPr>
          <p:cNvPr id="25" name="B.พระบรม">
            <a:extLst>
              <a:ext uri="{FF2B5EF4-FFF2-40B4-BE49-F238E27FC236}">
                <a16:creationId xmlns:a16="http://schemas.microsoft.com/office/drawing/2014/main" id="{29934E40-70C9-466C-B847-B2771E8BDF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9573" y="1072487"/>
            <a:ext cx="1613671" cy="243000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32CAF74-DD6F-4010-A63F-59AACD574A48}"/>
              </a:ext>
            </a:extLst>
          </p:cNvPr>
          <p:cNvSpPr/>
          <p:nvPr/>
        </p:nvSpPr>
        <p:spPr>
          <a:xfrm>
            <a:off x="7879285" y="496652"/>
            <a:ext cx="2425700" cy="46800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พระบรมฉายาลักษณ์</a:t>
            </a:r>
          </a:p>
        </p:txBody>
      </p:sp>
      <p:pic>
        <p:nvPicPr>
          <p:cNvPr id="35" name="ปิด พระบรม">
            <a:extLst>
              <a:ext uri="{FF2B5EF4-FFF2-40B4-BE49-F238E27FC236}">
                <a16:creationId xmlns:a16="http://schemas.microsoft.com/office/drawing/2014/main" id="{C3FA3DF8-628F-474D-BD13-8F7C7E86F8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985" y="298652"/>
            <a:ext cx="396000" cy="396000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3F26B72-FC74-4201-826A-07FC76A68197}"/>
              </a:ext>
            </a:extLst>
          </p:cNvPr>
          <p:cNvSpPr/>
          <p:nvPr/>
        </p:nvSpPr>
        <p:spPr>
          <a:xfrm>
            <a:off x="8542666" y="4873831"/>
            <a:ext cx="2425700" cy="46800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เด็กผู้หญิงถอนสายบัว</a:t>
            </a:r>
          </a:p>
        </p:txBody>
      </p:sp>
      <p:pic>
        <p:nvPicPr>
          <p:cNvPr id="37" name="ปิด หญิง">
            <a:extLst>
              <a:ext uri="{FF2B5EF4-FFF2-40B4-BE49-F238E27FC236}">
                <a16:creationId xmlns:a16="http://schemas.microsoft.com/office/drawing/2014/main" id="{80E9AB88-A97A-462A-AA3F-BE1C4A827F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0366" y="4675831"/>
            <a:ext cx="396000" cy="396000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51FDC6C-79BA-4615-B312-B1676EB9F3BD}"/>
              </a:ext>
            </a:extLst>
          </p:cNvPr>
          <p:cNvSpPr/>
          <p:nvPr/>
        </p:nvSpPr>
        <p:spPr>
          <a:xfrm>
            <a:off x="5464151" y="1515674"/>
            <a:ext cx="2217133" cy="46800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เด็กผู้ชายโค้งคำนับ</a:t>
            </a:r>
          </a:p>
        </p:txBody>
      </p:sp>
      <p:pic>
        <p:nvPicPr>
          <p:cNvPr id="39" name="ปิด ชาย">
            <a:extLst>
              <a:ext uri="{FF2B5EF4-FFF2-40B4-BE49-F238E27FC236}">
                <a16:creationId xmlns:a16="http://schemas.microsoft.com/office/drawing/2014/main" id="{4FF33D6F-02CB-45C8-9EBA-5502D4A00E8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3285" y="1317674"/>
            <a:ext cx="396000" cy="3960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FE672380-F2F2-4ADA-9C86-91D73DAD2EE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503443">
            <a:off x="6563106" y="3426275"/>
            <a:ext cx="252000" cy="319200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CFFBF1CB-58AC-4368-AB28-3AE06CDEA45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503443">
            <a:off x="8116322" y="4452074"/>
            <a:ext cx="252000" cy="3192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0E898001-7587-49CE-BC5F-6445CF8B661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503443">
            <a:off x="9629516" y="1710707"/>
            <a:ext cx="252000" cy="3192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C77F543-ADB3-4EB1-9914-36EAC015C650}"/>
              </a:ext>
            </a:extLst>
          </p:cNvPr>
          <p:cNvGrpSpPr/>
          <p:nvPr/>
        </p:nvGrpSpPr>
        <p:grpSpPr>
          <a:xfrm>
            <a:off x="784802" y="973996"/>
            <a:ext cx="3729135" cy="987638"/>
            <a:chOff x="784802" y="973996"/>
            <a:chExt cx="3729135" cy="987638"/>
          </a:xfrm>
        </p:grpSpPr>
        <p:sp>
          <p:nvSpPr>
            <p:cNvPr id="45" name="Rectangle: Top Corners Rounded 44">
              <a:extLst>
                <a:ext uri="{FF2B5EF4-FFF2-40B4-BE49-F238E27FC236}">
                  <a16:creationId xmlns:a16="http://schemas.microsoft.com/office/drawing/2014/main" id="{7A745B2E-CC3E-4125-B8F9-45A003792B5C}"/>
                </a:ext>
              </a:extLst>
            </p:cNvPr>
            <p:cNvSpPr/>
            <p:nvPr/>
          </p:nvSpPr>
          <p:spPr>
            <a:xfrm rot="5400000">
              <a:off x="2500416" y="-150460"/>
              <a:ext cx="571542" cy="339832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27775637-D9EA-4749-9D40-6275C2B55D84}"/>
                </a:ext>
              </a:extLst>
            </p:cNvPr>
            <p:cNvSpPr/>
            <p:nvPr/>
          </p:nvSpPr>
          <p:spPr>
            <a:xfrm>
              <a:off x="794980" y="1251271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AAF77BAD-9F23-410B-A72A-1A77D410E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246198" y="973996"/>
              <a:ext cx="3267739" cy="98763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2CE653E-AACD-4E63-B6FC-E248A3477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4802" y="1237453"/>
              <a:ext cx="603556" cy="701101"/>
            </a:xfrm>
            <a:prstGeom prst="rect">
              <a:avLst/>
            </a:prstGeom>
          </p:spPr>
        </p:pic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798916-3437-4C4E-9C37-3C1BBA345378}"/>
              </a:ext>
            </a:extLst>
          </p:cNvPr>
          <p:cNvSpPr/>
          <p:nvPr/>
        </p:nvSpPr>
        <p:spPr>
          <a:xfrm flipH="1">
            <a:off x="582877" y="2079708"/>
            <a:ext cx="4543168" cy="3602319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marL="269875" indent="-269875" algn="thaiDist" defTabSz="447675">
              <a:buFont typeface="Arial" panose="020B0604020202020204" pitchFamily="34" charset="0"/>
              <a:buChar char="•"/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พระบรมฉายาลักษณ์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เป็นคำราชา-ศัพท์ของคำว่า “ภาพถ่าย” </a:t>
            </a:r>
            <a:r>
              <a:rPr lang="th-TH" sz="3200" dirty="0"/>
              <a:t>ซึ่งเป็นสิ่ง</a:t>
            </a:r>
            <a:br>
              <a:rPr lang="th-TH" sz="3200" dirty="0"/>
            </a:br>
            <a:r>
              <a:rPr lang="th-TH" sz="3200" dirty="0"/>
              <a:t>ที่ใช้เคารพแทนองค์พระมหากษัตริย์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69875" indent="-269875" algn="thaiDist" defTabSz="447675">
              <a:buFont typeface="Arial" panose="020B0604020202020204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เราสามารถแสดงความจงรักภักดี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ได้หลายวิธี เช่น เคารพพระบรม-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ฉายาลักษณ์ ร้องเพลงสรรเสริญ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พระบารมี</a:t>
            </a:r>
          </a:p>
        </p:txBody>
      </p:sp>
    </p:spTree>
    <p:extLst>
      <p:ext uri="{BB962C8B-B14F-4D97-AF65-F5344CB8AC3E}">
        <p14:creationId xmlns:p14="http://schemas.microsoft.com/office/powerpoint/2010/main" val="72599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36" grpId="0" animBg="1"/>
      <p:bldP spid="36" grpId="1" animBg="1"/>
      <p:bldP spid="38" grpId="0" animBg="1"/>
      <p:bldP spid="38" grpId="1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09031EBC-A29A-4C0E-A4D7-9466EC931ABB}"/>
              </a:ext>
            </a:extLst>
          </p:cNvPr>
          <p:cNvGrpSpPr/>
          <p:nvPr/>
        </p:nvGrpSpPr>
        <p:grpSpPr>
          <a:xfrm>
            <a:off x="3715524" y="1046076"/>
            <a:ext cx="7704000" cy="4943751"/>
            <a:chOff x="5815173" y="1128268"/>
            <a:chExt cx="5220000" cy="5619481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438F6D3-74C8-425F-B95D-E521A18EB1C1}"/>
                </a:ext>
              </a:extLst>
            </p:cNvPr>
            <p:cNvSpPr/>
            <p:nvPr/>
          </p:nvSpPr>
          <p:spPr>
            <a:xfrm>
              <a:off x="5863958" y="1216787"/>
              <a:ext cx="5122430" cy="5442441"/>
            </a:xfrm>
            <a:prstGeom prst="roundRect">
              <a:avLst>
                <a:gd name="adj" fmla="val 4810"/>
              </a:avLst>
            </a:prstGeom>
            <a:solidFill>
              <a:srgbClr val="E5F4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E132762E-84D4-4B85-A2A7-1367729A8CED}"/>
                </a:ext>
              </a:extLst>
            </p:cNvPr>
            <p:cNvSpPr/>
            <p:nvPr/>
          </p:nvSpPr>
          <p:spPr>
            <a:xfrm>
              <a:off x="5815173" y="1128268"/>
              <a:ext cx="5220000" cy="5619481"/>
            </a:xfrm>
            <a:prstGeom prst="roundRect">
              <a:avLst>
                <a:gd name="adj" fmla="val 5344"/>
              </a:avLst>
            </a:prstGeom>
            <a:noFill/>
            <a:ln w="1270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78CE5C3-0EC3-4DF4-AFBE-D9730E075744}"/>
              </a:ext>
            </a:extLst>
          </p:cNvPr>
          <p:cNvSpPr txBox="1"/>
          <p:nvPr/>
        </p:nvSpPr>
        <p:spPr>
          <a:xfrm>
            <a:off x="3854346" y="1107721"/>
            <a:ext cx="7488000" cy="4882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34988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ข้าวร___________ 			เอามโนและศิระกราน</a:t>
            </a:r>
          </a:p>
          <a:p>
            <a:pPr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นบพระภูมิบาล			บุญดิเรก</a:t>
            </a:r>
          </a:p>
          <a:p>
            <a:pPr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เอกบรมจักริน			พระสยามินทร์</a:t>
            </a:r>
          </a:p>
          <a:p>
            <a:pPr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___________ยิ่งยง		เย็น___________เพราะพระบริบาลผลพระคุณ ธ รักษา		ปวงประชาเป็นสุขศานต์</a:t>
            </a:r>
          </a:p>
          <a:p>
            <a:pPr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ขอ___________ธ ประสงค์ใด	จงสฤษดิ์ดัง หวังวรหฤทัย</a:t>
            </a:r>
          </a:p>
          <a:p>
            <a:pPr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ดุจถวายชัย 			 ___________</a:t>
            </a:r>
          </a:p>
        </p:txBody>
      </p:sp>
      <p:sp>
        <p:nvSpPr>
          <p:cNvPr id="34" name="A.ชโย">
            <a:extLst>
              <a:ext uri="{FF2B5EF4-FFF2-40B4-BE49-F238E27FC236}">
                <a16:creationId xmlns:a16="http://schemas.microsoft.com/office/drawing/2014/main" id="{A7607DD8-9B9D-414D-A875-B2EFA966B574}"/>
              </a:ext>
            </a:extLst>
          </p:cNvPr>
          <p:cNvSpPr/>
          <p:nvPr/>
        </p:nvSpPr>
        <p:spPr>
          <a:xfrm>
            <a:off x="2104565" y="2507443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ชโย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8" name="B.ชโย">
            <a:extLst>
              <a:ext uri="{FF2B5EF4-FFF2-40B4-BE49-F238E27FC236}">
                <a16:creationId xmlns:a16="http://schemas.microsoft.com/office/drawing/2014/main" id="{45411359-E73D-42E9-8BBA-94383BAA6033}"/>
              </a:ext>
            </a:extLst>
          </p:cNvPr>
          <p:cNvGrpSpPr/>
          <p:nvPr/>
        </p:nvGrpSpPr>
        <p:grpSpPr>
          <a:xfrm>
            <a:off x="2104565" y="2452706"/>
            <a:ext cx="1282864" cy="558737"/>
            <a:chOff x="2795976" y="1384154"/>
            <a:chExt cx="1282864" cy="558737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57B6F785-2F02-410B-829A-8D4DCB991495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500978A5-F74C-46D9-AE0D-E35C328A995D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ชโย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1" name="A.ศิระ">
            <a:extLst>
              <a:ext uri="{FF2B5EF4-FFF2-40B4-BE49-F238E27FC236}">
                <a16:creationId xmlns:a16="http://schemas.microsoft.com/office/drawing/2014/main" id="{F463BB7F-3C25-4A62-8D46-48B6AEE74E09}"/>
              </a:ext>
            </a:extLst>
          </p:cNvPr>
          <p:cNvSpPr/>
          <p:nvPr/>
        </p:nvSpPr>
        <p:spPr>
          <a:xfrm>
            <a:off x="2104565" y="1477056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ศิระ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7" name="B.ศิระ">
            <a:extLst>
              <a:ext uri="{FF2B5EF4-FFF2-40B4-BE49-F238E27FC236}">
                <a16:creationId xmlns:a16="http://schemas.microsoft.com/office/drawing/2014/main" id="{9E4C7D62-6FD0-4039-A51B-E3490473965C}"/>
              </a:ext>
            </a:extLst>
          </p:cNvPr>
          <p:cNvGrpSpPr/>
          <p:nvPr/>
        </p:nvGrpSpPr>
        <p:grpSpPr>
          <a:xfrm>
            <a:off x="2104565" y="1422319"/>
            <a:ext cx="1282864" cy="558737"/>
            <a:chOff x="2795976" y="1384154"/>
            <a:chExt cx="1282864" cy="558737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2E387CE2-BB68-49A3-BD1B-BF09089C597E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D9A34294-184E-4140-A064-A3D376B841E8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ศิระ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7" name="A.พุทธ">
            <a:extLst>
              <a:ext uri="{FF2B5EF4-FFF2-40B4-BE49-F238E27FC236}">
                <a16:creationId xmlns:a16="http://schemas.microsoft.com/office/drawing/2014/main" id="{4EE10C38-E65D-4FF6-8D01-D5ADE243FD17}"/>
              </a:ext>
            </a:extLst>
          </p:cNvPr>
          <p:cNvSpPr/>
          <p:nvPr/>
        </p:nvSpPr>
        <p:spPr>
          <a:xfrm>
            <a:off x="546445" y="1477056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พุทธเจ้า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A.พระ">
            <a:extLst>
              <a:ext uri="{FF2B5EF4-FFF2-40B4-BE49-F238E27FC236}">
                <a16:creationId xmlns:a16="http://schemas.microsoft.com/office/drawing/2014/main" id="{66B57D48-F591-49B8-A059-63151618729F}"/>
              </a:ext>
            </a:extLst>
          </p:cNvPr>
          <p:cNvSpPr/>
          <p:nvPr/>
        </p:nvSpPr>
        <p:spPr>
          <a:xfrm>
            <a:off x="546445" y="2507443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พระยศ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A.บัน">
            <a:extLst>
              <a:ext uri="{FF2B5EF4-FFF2-40B4-BE49-F238E27FC236}">
                <a16:creationId xmlns:a16="http://schemas.microsoft.com/office/drawing/2014/main" id="{ED7C38CF-FB1E-4833-B30E-7C0703661878}"/>
              </a:ext>
            </a:extLst>
          </p:cNvPr>
          <p:cNvSpPr/>
          <p:nvPr/>
        </p:nvSpPr>
        <p:spPr>
          <a:xfrm>
            <a:off x="1296484" y="3537830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บันดาล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AE664F-AB1E-47E8-91E2-9B4907BA41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31939D2-6DF8-4522-A214-37AE0EC0C4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05" y="4261411"/>
            <a:ext cx="1934037" cy="2441461"/>
          </a:xfrm>
          <a:prstGeom prst="rect">
            <a:avLst/>
          </a:prstGeom>
        </p:spPr>
      </p:pic>
      <p:grpSp>
        <p:nvGrpSpPr>
          <p:cNvPr id="94" name="B.พุทธ">
            <a:extLst>
              <a:ext uri="{FF2B5EF4-FFF2-40B4-BE49-F238E27FC236}">
                <a16:creationId xmlns:a16="http://schemas.microsoft.com/office/drawing/2014/main" id="{644F0F33-8F52-47FD-A6E5-241988AEB9CF}"/>
              </a:ext>
            </a:extLst>
          </p:cNvPr>
          <p:cNvGrpSpPr/>
          <p:nvPr/>
        </p:nvGrpSpPr>
        <p:grpSpPr>
          <a:xfrm>
            <a:off x="546445" y="1422319"/>
            <a:ext cx="1282864" cy="558737"/>
            <a:chOff x="2795976" y="1384154"/>
            <a:chExt cx="1282864" cy="558737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77B7CB2B-27C9-4C18-B155-17E356BEC36E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1C585452-6E3C-49C1-886D-2492B41CD680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พุทธเจ้า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7" name="B.พระ">
            <a:extLst>
              <a:ext uri="{FF2B5EF4-FFF2-40B4-BE49-F238E27FC236}">
                <a16:creationId xmlns:a16="http://schemas.microsoft.com/office/drawing/2014/main" id="{D10905D3-D440-457D-93C7-8A709533ED33}"/>
              </a:ext>
            </a:extLst>
          </p:cNvPr>
          <p:cNvGrpSpPr/>
          <p:nvPr/>
        </p:nvGrpSpPr>
        <p:grpSpPr>
          <a:xfrm>
            <a:off x="546445" y="2452706"/>
            <a:ext cx="1282864" cy="558737"/>
            <a:chOff x="2795976" y="1384154"/>
            <a:chExt cx="1282864" cy="558737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FAF07159-F30D-4A2D-ABB9-10D072D13BDB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14912A1B-A187-459B-A54A-5D49132FCDFA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พระยศ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B.บัน">
            <a:extLst>
              <a:ext uri="{FF2B5EF4-FFF2-40B4-BE49-F238E27FC236}">
                <a16:creationId xmlns:a16="http://schemas.microsoft.com/office/drawing/2014/main" id="{00A82C91-3284-4E0C-9A2F-A3C9BA15D3E5}"/>
              </a:ext>
            </a:extLst>
          </p:cNvPr>
          <p:cNvGrpSpPr/>
          <p:nvPr/>
        </p:nvGrpSpPr>
        <p:grpSpPr>
          <a:xfrm>
            <a:off x="1296484" y="3483093"/>
            <a:ext cx="1282864" cy="558737"/>
            <a:chOff x="2795976" y="1384154"/>
            <a:chExt cx="1282864" cy="558737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FDD7E1C8-A4B7-428F-8718-696C2695B7FA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E272397F-B3D2-415B-AA9D-9002E73C4C36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บันดาล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10" name="Rectangle 109">
            <a:extLst>
              <a:ext uri="{FF2B5EF4-FFF2-40B4-BE49-F238E27FC236}">
                <a16:creationId xmlns:a16="http://schemas.microsoft.com/office/drawing/2014/main" id="{012C21DE-328C-4111-9BFC-755421BC384B}"/>
              </a:ext>
            </a:extLst>
          </p:cNvPr>
          <p:cNvSpPr/>
          <p:nvPr/>
        </p:nvSpPr>
        <p:spPr>
          <a:xfrm>
            <a:off x="5845562" y="6057070"/>
            <a:ext cx="5573962" cy="738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th-TH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คำร้อง</a:t>
            </a:r>
            <a:r>
              <a:rPr lang="en-US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:</a:t>
            </a:r>
            <a:r>
              <a:rPr lang="th-TH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สมเด็จพระเจ้าบรมวงศ์เธอ เจ้าฟ้ากรมพระยานริศรานุวัดติวงศ์</a:t>
            </a:r>
            <a:endParaRPr lang="en-US" sz="23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ทำนอง </a:t>
            </a:r>
            <a:r>
              <a:rPr lang="en-US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พระเจนดุริยางค์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5FE05F-9CC6-4CB4-BC19-E74CC2730B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520" y="172128"/>
            <a:ext cx="5016961" cy="7488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7A9C26DB-1511-401E-B39D-6A002009819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503443">
            <a:off x="1572853" y="1734963"/>
            <a:ext cx="324000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16667E-6 -3.33333E-6 L 0.37044 -0.04652 " pathEditMode="relative" rAng="0" ptsTypes="AA">
                                      <p:cBhvr>
                                        <p:cTn id="23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16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-3.33333E-6 L 0.49076 0.254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31" y="1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0.00278 L 0.46406 0.404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03" y="2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16667E-6 -4.81481E-6 L 0.28828 0.10371 " pathEditMode="relative" rAng="0" ptsTypes="AA">
                                      <p:cBhvr>
                                        <p:cTn id="50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375E-6 3.7037E-6 L 0.24987 0.15254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87" y="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1" grpId="0" animBg="1"/>
      <p:bldP spid="31" grpId="1" animBg="1"/>
      <p:bldP spid="37" grpId="0" animBg="1"/>
      <p:bldP spid="37" grpId="1" animBg="1"/>
      <p:bldP spid="40" grpId="0" animBg="1"/>
      <p:bldP spid="40" grpId="1" animBg="1"/>
      <p:bldP spid="43" grpId="0" animBg="1"/>
      <p:bldP spid="4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T.ภาษา">
            <a:extLst>
              <a:ext uri="{FF2B5EF4-FFF2-40B4-BE49-F238E27FC236}">
                <a16:creationId xmlns:a16="http://schemas.microsoft.com/office/drawing/2014/main" id="{2D3A06EC-60D3-4AFA-982F-F74D89C9C60C}"/>
              </a:ext>
            </a:extLst>
          </p:cNvPr>
          <p:cNvGrpSpPr/>
          <p:nvPr/>
        </p:nvGrpSpPr>
        <p:grpSpPr>
          <a:xfrm>
            <a:off x="399832" y="1850818"/>
            <a:ext cx="2716183" cy="3057243"/>
            <a:chOff x="399832" y="1987757"/>
            <a:chExt cx="2716183" cy="3057243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C1DC476D-2AD7-4B1D-87BA-627073F0D922}"/>
                </a:ext>
              </a:extLst>
            </p:cNvPr>
            <p:cNvSpPr/>
            <p:nvPr/>
          </p:nvSpPr>
          <p:spPr>
            <a:xfrm>
              <a:off x="399832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DBBFA272-8191-4A1F-B9F9-AA9E6C501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767" y="2543446"/>
              <a:ext cx="2588313" cy="2409985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A6E783A-21B1-4E26-9363-78844569F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880" y="2016154"/>
              <a:ext cx="2658086" cy="646232"/>
            </a:xfrm>
            <a:prstGeom prst="rect">
              <a:avLst/>
            </a:prstGeom>
          </p:spPr>
        </p:pic>
      </p:grpSp>
      <p:grpSp>
        <p:nvGrpSpPr>
          <p:cNvPr id="18" name="T.แผนที่">
            <a:extLst>
              <a:ext uri="{FF2B5EF4-FFF2-40B4-BE49-F238E27FC236}">
                <a16:creationId xmlns:a16="http://schemas.microsoft.com/office/drawing/2014/main" id="{E673882C-C8E0-4C5E-8452-5922207D576C}"/>
              </a:ext>
            </a:extLst>
          </p:cNvPr>
          <p:cNvGrpSpPr/>
          <p:nvPr/>
        </p:nvGrpSpPr>
        <p:grpSpPr>
          <a:xfrm>
            <a:off x="9075986" y="1850818"/>
            <a:ext cx="2716183" cy="3057243"/>
            <a:chOff x="9075986" y="1987757"/>
            <a:chExt cx="2716183" cy="3057243"/>
          </a:xfrm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08E15F9E-CCBB-4929-B4B1-AF8AE2D6B954}"/>
                </a:ext>
              </a:extLst>
            </p:cNvPr>
            <p:cNvSpPr/>
            <p:nvPr/>
          </p:nvSpPr>
          <p:spPr>
            <a:xfrm>
              <a:off x="9075986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715A8ACF-F172-4464-955A-C8774B38A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9921" y="2543446"/>
              <a:ext cx="2588313" cy="2409984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706D6BD-A060-4A1C-BE9A-2870111F0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05034" y="2009639"/>
              <a:ext cx="2658086" cy="688908"/>
            </a:xfrm>
            <a:prstGeom prst="rect">
              <a:avLst/>
            </a:prstGeom>
          </p:spPr>
        </p:pic>
      </p:grpSp>
      <p:grpSp>
        <p:nvGrpSpPr>
          <p:cNvPr id="17" name="T.อาหาร">
            <a:extLst>
              <a:ext uri="{FF2B5EF4-FFF2-40B4-BE49-F238E27FC236}">
                <a16:creationId xmlns:a16="http://schemas.microsoft.com/office/drawing/2014/main" id="{067DE02F-19A4-4996-A874-F12FDFF1C754}"/>
              </a:ext>
            </a:extLst>
          </p:cNvPr>
          <p:cNvGrpSpPr/>
          <p:nvPr/>
        </p:nvGrpSpPr>
        <p:grpSpPr>
          <a:xfrm>
            <a:off x="6183934" y="1850818"/>
            <a:ext cx="2716183" cy="3057243"/>
            <a:chOff x="6183934" y="1987757"/>
            <a:chExt cx="2716183" cy="3057243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AFA1D83C-1202-4018-B9F2-988D3560FA17}"/>
                </a:ext>
              </a:extLst>
            </p:cNvPr>
            <p:cNvSpPr/>
            <p:nvPr/>
          </p:nvSpPr>
          <p:spPr>
            <a:xfrm>
              <a:off x="6183934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B27B5472-CA88-4F2B-9DDE-14CCDF328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7869" y="2543446"/>
              <a:ext cx="2588313" cy="2409984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D928A6B-B330-4796-8C1C-DAC6764A4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12982" y="2013712"/>
              <a:ext cx="2658086" cy="646232"/>
            </a:xfrm>
            <a:prstGeom prst="rect">
              <a:avLst/>
            </a:prstGeom>
          </p:spPr>
        </p:pic>
      </p:grpSp>
      <p:grpSp>
        <p:nvGrpSpPr>
          <p:cNvPr id="16" name="T.ธนบัตร">
            <a:extLst>
              <a:ext uri="{FF2B5EF4-FFF2-40B4-BE49-F238E27FC236}">
                <a16:creationId xmlns:a16="http://schemas.microsoft.com/office/drawing/2014/main" id="{CF41FE60-99C4-45C1-BCCF-7A4AD9F8208A}"/>
              </a:ext>
            </a:extLst>
          </p:cNvPr>
          <p:cNvGrpSpPr/>
          <p:nvPr/>
        </p:nvGrpSpPr>
        <p:grpSpPr>
          <a:xfrm>
            <a:off x="3291883" y="1850818"/>
            <a:ext cx="2716183" cy="3057243"/>
            <a:chOff x="3291883" y="1987757"/>
            <a:chExt cx="2716183" cy="3057243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5DE1F650-BD5A-4E53-A54F-12C00C1B0874}"/>
                </a:ext>
              </a:extLst>
            </p:cNvPr>
            <p:cNvSpPr/>
            <p:nvPr/>
          </p:nvSpPr>
          <p:spPr>
            <a:xfrm>
              <a:off x="3291883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BAD053F1-702F-418E-9921-D75BC3186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5818" y="2545994"/>
              <a:ext cx="2588313" cy="2404889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F1F4C49A-2993-4DAE-8F19-9145B8BA7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320931" y="2016154"/>
              <a:ext cx="2658086" cy="646232"/>
            </a:xfrm>
            <a:prstGeom prst="rect">
              <a:avLst/>
            </a:prstGeom>
          </p:spPr>
        </p:pic>
      </p:grpSp>
      <p:grpSp>
        <p:nvGrpSpPr>
          <p:cNvPr id="27" name="B.แผนที่">
            <a:extLst>
              <a:ext uri="{FF2B5EF4-FFF2-40B4-BE49-F238E27FC236}">
                <a16:creationId xmlns:a16="http://schemas.microsoft.com/office/drawing/2014/main" id="{5A28313A-0327-41C8-BD57-FC73ACD27C77}"/>
              </a:ext>
            </a:extLst>
          </p:cNvPr>
          <p:cNvGrpSpPr/>
          <p:nvPr/>
        </p:nvGrpSpPr>
        <p:grpSpPr>
          <a:xfrm>
            <a:off x="9075986" y="1764541"/>
            <a:ext cx="2716183" cy="3151267"/>
            <a:chOff x="9075986" y="1891541"/>
            <a:chExt cx="2716183" cy="3151267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6FF92E0A-74D4-453C-81F9-B19AD6D6EB10}"/>
                </a:ext>
              </a:extLst>
            </p:cNvPr>
            <p:cNvSpPr/>
            <p:nvPr/>
          </p:nvSpPr>
          <p:spPr>
            <a:xfrm>
              <a:off x="9075986" y="1985565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9E3E7722-D27A-44FA-BB64-6D64AF9456B0}"/>
                </a:ext>
              </a:extLst>
            </p:cNvPr>
            <p:cNvSpPr/>
            <p:nvPr/>
          </p:nvSpPr>
          <p:spPr>
            <a:xfrm>
              <a:off x="9075986" y="1891541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E7F5FF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B469AD85-67F7-415C-ABBA-F7CA4EE48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9920" y="2447230"/>
              <a:ext cx="2588313" cy="2409984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B909CE6D-E46A-4C8D-801F-0B6D46CF9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105034" y="1911068"/>
              <a:ext cx="2658086" cy="688908"/>
            </a:xfrm>
            <a:prstGeom prst="rect">
              <a:avLst/>
            </a:prstGeom>
          </p:spPr>
        </p:pic>
      </p:grpSp>
      <p:grpSp>
        <p:nvGrpSpPr>
          <p:cNvPr id="28" name="B.อาหาร">
            <a:extLst>
              <a:ext uri="{FF2B5EF4-FFF2-40B4-BE49-F238E27FC236}">
                <a16:creationId xmlns:a16="http://schemas.microsoft.com/office/drawing/2014/main" id="{F5D54EE7-D097-4A13-9A7C-0E1CE15AB060}"/>
              </a:ext>
            </a:extLst>
          </p:cNvPr>
          <p:cNvGrpSpPr/>
          <p:nvPr/>
        </p:nvGrpSpPr>
        <p:grpSpPr>
          <a:xfrm>
            <a:off x="6183934" y="1764541"/>
            <a:ext cx="2716183" cy="3151267"/>
            <a:chOff x="6183934" y="1891541"/>
            <a:chExt cx="2716183" cy="3151267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499E5E8-5637-46BA-9736-0582BCB6ACF3}"/>
                </a:ext>
              </a:extLst>
            </p:cNvPr>
            <p:cNvSpPr/>
            <p:nvPr/>
          </p:nvSpPr>
          <p:spPr>
            <a:xfrm>
              <a:off x="6183934" y="1985565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E784E8C2-7BDB-4035-B8BA-A47098EBA849}"/>
                </a:ext>
              </a:extLst>
            </p:cNvPr>
            <p:cNvSpPr/>
            <p:nvPr/>
          </p:nvSpPr>
          <p:spPr>
            <a:xfrm>
              <a:off x="6183934" y="1891541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E7F5FF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6B325927-81ED-4441-A73F-BC309C6C6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7869" y="2447230"/>
              <a:ext cx="2588313" cy="2409984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549712EB-8827-4414-8D22-23AF22B8E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212982" y="1931010"/>
              <a:ext cx="2658086" cy="646232"/>
            </a:xfrm>
            <a:prstGeom prst="rect">
              <a:avLst/>
            </a:prstGeom>
          </p:spPr>
        </p:pic>
      </p:grpSp>
      <p:grpSp>
        <p:nvGrpSpPr>
          <p:cNvPr id="29" name="B.ธนบัตร">
            <a:extLst>
              <a:ext uri="{FF2B5EF4-FFF2-40B4-BE49-F238E27FC236}">
                <a16:creationId xmlns:a16="http://schemas.microsoft.com/office/drawing/2014/main" id="{908B2789-8A96-485A-821E-A1DD6AC37BA1}"/>
              </a:ext>
            </a:extLst>
          </p:cNvPr>
          <p:cNvGrpSpPr/>
          <p:nvPr/>
        </p:nvGrpSpPr>
        <p:grpSpPr>
          <a:xfrm>
            <a:off x="3291883" y="1764541"/>
            <a:ext cx="2716183" cy="3151267"/>
            <a:chOff x="3291883" y="1891541"/>
            <a:chExt cx="2716183" cy="3151267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1AAB8D15-A1D6-4277-B4DA-1A1D8E8EB39C}"/>
                </a:ext>
              </a:extLst>
            </p:cNvPr>
            <p:cNvSpPr/>
            <p:nvPr/>
          </p:nvSpPr>
          <p:spPr>
            <a:xfrm>
              <a:off x="3291883" y="1985565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D63A8A38-04FD-4E60-BBE8-B5757FD689DE}"/>
                </a:ext>
              </a:extLst>
            </p:cNvPr>
            <p:cNvSpPr/>
            <p:nvPr/>
          </p:nvSpPr>
          <p:spPr>
            <a:xfrm>
              <a:off x="3291883" y="1891541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E7F5FF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8680BB3D-B8C3-4644-84C4-EE7CEB6B0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5818" y="2449778"/>
              <a:ext cx="2588313" cy="2404889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C6F2033E-7DEF-45EA-947C-0C53C2779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3320931" y="1932404"/>
              <a:ext cx="2658086" cy="646232"/>
            </a:xfrm>
            <a:prstGeom prst="rect">
              <a:avLst/>
            </a:prstGeom>
          </p:spPr>
        </p:pic>
      </p:grpSp>
      <p:grpSp>
        <p:nvGrpSpPr>
          <p:cNvPr id="30" name="B.ภาษาไทย">
            <a:extLst>
              <a:ext uri="{FF2B5EF4-FFF2-40B4-BE49-F238E27FC236}">
                <a16:creationId xmlns:a16="http://schemas.microsoft.com/office/drawing/2014/main" id="{325A5706-ECF7-4AE7-A07C-63B8C85CFF97}"/>
              </a:ext>
            </a:extLst>
          </p:cNvPr>
          <p:cNvGrpSpPr/>
          <p:nvPr/>
        </p:nvGrpSpPr>
        <p:grpSpPr>
          <a:xfrm>
            <a:off x="399832" y="1764541"/>
            <a:ext cx="2716183" cy="3151267"/>
            <a:chOff x="399832" y="1891541"/>
            <a:chExt cx="2716183" cy="315126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9112CE3-B621-4971-8120-4EFD3EE52742}"/>
                </a:ext>
              </a:extLst>
            </p:cNvPr>
            <p:cNvSpPr/>
            <p:nvPr/>
          </p:nvSpPr>
          <p:spPr>
            <a:xfrm>
              <a:off x="399832" y="1985565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846F92B-440F-4F6B-860D-EC66A1DA6898}"/>
                </a:ext>
              </a:extLst>
            </p:cNvPr>
            <p:cNvSpPr/>
            <p:nvPr/>
          </p:nvSpPr>
          <p:spPr>
            <a:xfrm>
              <a:off x="399832" y="1891541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E7F5FF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5FD52C1-EB0B-40E8-BF13-5FF7A7CA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767" y="2447230"/>
              <a:ext cx="2588313" cy="2409985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055CF1ED-02CE-4E69-81BF-0B28D8057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28880" y="1919938"/>
              <a:ext cx="2658086" cy="646232"/>
            </a:xfrm>
            <a:prstGeom prst="rect">
              <a:avLst/>
            </a:prstGeom>
          </p:spPr>
        </p:pic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17F3777-4D50-4CCC-95A0-A49831982376}"/>
              </a:ext>
            </a:extLst>
          </p:cNvPr>
          <p:cNvSpPr/>
          <p:nvPr/>
        </p:nvSpPr>
        <p:spPr>
          <a:xfrm>
            <a:off x="1865200" y="5294064"/>
            <a:ext cx="8461600" cy="114012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bIns="36000" rtlCol="0" anchor="ctr"/>
          <a:lstStyle/>
          <a:p>
            <a:pPr marL="355600" indent="-355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ภาษาประจำชาติไทย</a:t>
            </a:r>
          </a:p>
          <a:p>
            <a:pPr marL="355600" indent="-355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เป็นเครื่องมือสื่อสารในชีวิตประจำวัน ทั้ง ภาษาพูด ภาษาเขียน และตัวเลขไทย</a:t>
            </a: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pic>
        <p:nvPicPr>
          <p:cNvPr id="26" name="ปิด ภาษา">
            <a:extLst>
              <a:ext uri="{FF2B5EF4-FFF2-40B4-BE49-F238E27FC236}">
                <a16:creationId xmlns:a16="http://schemas.microsoft.com/office/drawing/2014/main" id="{07802EF8-FF3E-4236-8EB6-6503220CBCC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144" y="5030108"/>
            <a:ext cx="553311" cy="553311"/>
          </a:xfrm>
          <a:prstGeom prst="rect">
            <a:avLst/>
          </a:prstGeom>
        </p:spPr>
      </p:pic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632B26D3-DF34-4F3D-B1A0-B87DD3F50300}"/>
              </a:ext>
            </a:extLst>
          </p:cNvPr>
          <p:cNvSpPr/>
          <p:nvPr/>
        </p:nvSpPr>
        <p:spPr>
          <a:xfrm>
            <a:off x="1865200" y="5294064"/>
            <a:ext cx="8461600" cy="114012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08000" bIns="36000" rtlCol="0" anchor="ctr"/>
          <a:lstStyle/>
          <a:p>
            <a:pPr>
              <a:lnSpc>
                <a:spcPct val="90000"/>
              </a:lnSpc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ใช้ซื้อสิ่งของต่าง ๆ ในประเทศ</a:t>
            </a:r>
          </a:p>
        </p:txBody>
      </p:sp>
      <p:pic>
        <p:nvPicPr>
          <p:cNvPr id="81" name="ปิด ธนบัตร">
            <a:extLst>
              <a:ext uri="{FF2B5EF4-FFF2-40B4-BE49-F238E27FC236}">
                <a16:creationId xmlns:a16="http://schemas.microsoft.com/office/drawing/2014/main" id="{8CBF6890-90B0-44E8-A3A7-5077E925787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144" y="5030108"/>
            <a:ext cx="553311" cy="553311"/>
          </a:xfrm>
          <a:prstGeom prst="rect">
            <a:avLst/>
          </a:prstGeom>
        </p:spPr>
      </p:pic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1E7070F1-9B00-420B-BEEE-A2DBE1341A5E}"/>
              </a:ext>
            </a:extLst>
          </p:cNvPr>
          <p:cNvSpPr/>
          <p:nvPr/>
        </p:nvSpPr>
        <p:spPr>
          <a:xfrm>
            <a:off x="1865200" y="5294064"/>
            <a:ext cx="8461600" cy="114012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bIns="36000" rtlCol="0" anchor="ctr"/>
          <a:lstStyle/>
          <a:p>
            <a:pPr marL="355600" indent="-355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มีทั้งหารคาวและอาหารหวาน</a:t>
            </a:r>
          </a:p>
          <a:p>
            <a:pPr marL="355600" indent="-355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มีเอกลักษณ์ตามสภาพแวดล้อมความเป็นอยู่ของท้องถิ่น</a:t>
            </a:r>
          </a:p>
        </p:txBody>
      </p:sp>
      <p:pic>
        <p:nvPicPr>
          <p:cNvPr id="83" name="ปิด อาหาร">
            <a:extLst>
              <a:ext uri="{FF2B5EF4-FFF2-40B4-BE49-F238E27FC236}">
                <a16:creationId xmlns:a16="http://schemas.microsoft.com/office/drawing/2014/main" id="{460F87D4-639C-430F-891E-9A9D2DCE61CC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144" y="5030108"/>
            <a:ext cx="553311" cy="553311"/>
          </a:xfrm>
          <a:prstGeom prst="rect">
            <a:avLst/>
          </a:prstGeom>
        </p:spPr>
      </p:pic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F85B631D-B89D-4BAB-BB1E-D71FE06D11EA}"/>
              </a:ext>
            </a:extLst>
          </p:cNvPr>
          <p:cNvSpPr/>
          <p:nvPr/>
        </p:nvSpPr>
        <p:spPr>
          <a:xfrm>
            <a:off x="1865200" y="5294064"/>
            <a:ext cx="8461600" cy="1140120"/>
          </a:xfrm>
          <a:prstGeom prst="roundRect">
            <a:avLst>
              <a:gd name="adj" fmla="val 16182"/>
            </a:avLst>
          </a:prstGeom>
          <a:solidFill>
            <a:schemeClr val="bg1"/>
          </a:solidFill>
          <a:ln w="25400">
            <a:solidFill>
              <a:srgbClr val="0070C0"/>
            </a:solidFill>
            <a:prstDash val="solid"/>
          </a:ln>
          <a:effectLst>
            <a:outerShdw dist="50800" dir="2700000" algn="tl" rotWithShape="0">
              <a:srgbClr val="0071B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bIns="36000" rtlCol="0" anchor="ctr"/>
          <a:lstStyle/>
          <a:p>
            <a:pPr marL="355600" indent="-355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แสดงอาณาเขตของประเทศไทย</a:t>
            </a:r>
          </a:p>
          <a:p>
            <a:pPr marL="355600" indent="-355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รูปร่างคล้ายกับขวานโบราญ</a:t>
            </a:r>
          </a:p>
        </p:txBody>
      </p:sp>
      <p:pic>
        <p:nvPicPr>
          <p:cNvPr id="85" name="ปิด แผนที่">
            <a:extLst>
              <a:ext uri="{FF2B5EF4-FFF2-40B4-BE49-F238E27FC236}">
                <a16:creationId xmlns:a16="http://schemas.microsoft.com/office/drawing/2014/main" id="{454BCB63-E5C0-4B51-9B94-9299817DE0F9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144" y="5030108"/>
            <a:ext cx="553311" cy="553311"/>
          </a:xfrm>
          <a:prstGeom prst="rect">
            <a:avLst/>
          </a:prstGeom>
        </p:spPr>
      </p:pic>
      <p:grpSp>
        <p:nvGrpSpPr>
          <p:cNvPr id="3" name="P.ภาษา">
            <a:extLst>
              <a:ext uri="{FF2B5EF4-FFF2-40B4-BE49-F238E27FC236}">
                <a16:creationId xmlns:a16="http://schemas.microsoft.com/office/drawing/2014/main" id="{6C2C6A0C-C145-4BC4-AC3C-53B23D66A356}"/>
              </a:ext>
            </a:extLst>
          </p:cNvPr>
          <p:cNvGrpSpPr/>
          <p:nvPr/>
        </p:nvGrpSpPr>
        <p:grpSpPr>
          <a:xfrm>
            <a:off x="399832" y="1860757"/>
            <a:ext cx="2716183" cy="3057243"/>
            <a:chOff x="399832" y="1987757"/>
            <a:chExt cx="2716183" cy="3057243"/>
          </a:xfrm>
        </p:grpSpPr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3658BDA1-DBE1-4637-A636-7D8CCD1AEA4F}"/>
                </a:ext>
              </a:extLst>
            </p:cNvPr>
            <p:cNvSpPr/>
            <p:nvPr/>
          </p:nvSpPr>
          <p:spPr>
            <a:xfrm>
              <a:off x="399832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791E6175-053B-48BB-8A4D-EA4D06B81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767" y="2543446"/>
              <a:ext cx="2588313" cy="2409985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8DCB6872-F60F-4353-A9C2-239D93BCD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880" y="2022091"/>
              <a:ext cx="2658086" cy="646232"/>
            </a:xfrm>
            <a:prstGeom prst="rect">
              <a:avLst/>
            </a:prstGeom>
          </p:spPr>
        </p:pic>
      </p:grpSp>
      <p:grpSp>
        <p:nvGrpSpPr>
          <p:cNvPr id="5" name="P.ธนบัตร">
            <a:extLst>
              <a:ext uri="{FF2B5EF4-FFF2-40B4-BE49-F238E27FC236}">
                <a16:creationId xmlns:a16="http://schemas.microsoft.com/office/drawing/2014/main" id="{82C86150-820D-4B83-BECA-82A9D6FE7FAA}"/>
              </a:ext>
            </a:extLst>
          </p:cNvPr>
          <p:cNvGrpSpPr/>
          <p:nvPr/>
        </p:nvGrpSpPr>
        <p:grpSpPr>
          <a:xfrm>
            <a:off x="3291883" y="1860757"/>
            <a:ext cx="2716183" cy="3057243"/>
            <a:chOff x="3291883" y="1987757"/>
            <a:chExt cx="2716183" cy="3057243"/>
          </a:xfrm>
        </p:grpSpPr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F679206C-57A8-4E92-AA99-DFD5C7F5A586}"/>
                </a:ext>
              </a:extLst>
            </p:cNvPr>
            <p:cNvSpPr/>
            <p:nvPr/>
          </p:nvSpPr>
          <p:spPr>
            <a:xfrm>
              <a:off x="3291883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2D681A5B-E0B1-4772-9EBA-C991D6EC4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5818" y="2545994"/>
              <a:ext cx="2588313" cy="2404889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000721EF-A8E7-49CA-B2AC-DA81E988D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320931" y="2012821"/>
              <a:ext cx="2658086" cy="646232"/>
            </a:xfrm>
            <a:prstGeom prst="rect">
              <a:avLst/>
            </a:prstGeom>
          </p:spPr>
        </p:pic>
      </p:grpSp>
      <p:grpSp>
        <p:nvGrpSpPr>
          <p:cNvPr id="7" name="P.อาหาร">
            <a:extLst>
              <a:ext uri="{FF2B5EF4-FFF2-40B4-BE49-F238E27FC236}">
                <a16:creationId xmlns:a16="http://schemas.microsoft.com/office/drawing/2014/main" id="{9DA48ADD-3F5E-4867-9165-80F97012ABF3}"/>
              </a:ext>
            </a:extLst>
          </p:cNvPr>
          <p:cNvGrpSpPr/>
          <p:nvPr/>
        </p:nvGrpSpPr>
        <p:grpSpPr>
          <a:xfrm>
            <a:off x="6183934" y="1860757"/>
            <a:ext cx="2716183" cy="3057243"/>
            <a:chOff x="6183934" y="1987757"/>
            <a:chExt cx="2716183" cy="3057243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F59778FF-3264-47A4-A059-F7BE69D3AAFC}"/>
                </a:ext>
              </a:extLst>
            </p:cNvPr>
            <p:cNvSpPr/>
            <p:nvPr/>
          </p:nvSpPr>
          <p:spPr>
            <a:xfrm>
              <a:off x="6183934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3219E1D3-32CF-467D-B7B4-5443A2DD7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7869" y="2543446"/>
              <a:ext cx="2588313" cy="2409984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0D978E6E-AA51-479D-BB9F-BE20234DF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12982" y="2022324"/>
              <a:ext cx="2658086" cy="646232"/>
            </a:xfrm>
            <a:prstGeom prst="rect">
              <a:avLst/>
            </a:prstGeom>
          </p:spPr>
        </p:pic>
      </p:grpSp>
      <p:grpSp>
        <p:nvGrpSpPr>
          <p:cNvPr id="10" name="P.แผนที่">
            <a:extLst>
              <a:ext uri="{FF2B5EF4-FFF2-40B4-BE49-F238E27FC236}">
                <a16:creationId xmlns:a16="http://schemas.microsoft.com/office/drawing/2014/main" id="{1E6EDDDA-D501-4CC9-ABE4-63AA3E0079E0}"/>
              </a:ext>
            </a:extLst>
          </p:cNvPr>
          <p:cNvGrpSpPr/>
          <p:nvPr/>
        </p:nvGrpSpPr>
        <p:grpSpPr>
          <a:xfrm>
            <a:off x="9075986" y="1860757"/>
            <a:ext cx="2716183" cy="3057243"/>
            <a:chOff x="9075986" y="1987757"/>
            <a:chExt cx="2716183" cy="3057243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8E78A57C-F3F4-4D65-A8D1-654B5EA11F45}"/>
                </a:ext>
              </a:extLst>
            </p:cNvPr>
            <p:cNvSpPr/>
            <p:nvPr/>
          </p:nvSpPr>
          <p:spPr>
            <a:xfrm>
              <a:off x="9075986" y="1987757"/>
              <a:ext cx="2716183" cy="3057243"/>
            </a:xfrm>
            <a:prstGeom prst="roundRect">
              <a:avLst>
                <a:gd name="adj" fmla="val 7807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FC758D48-5CAE-473A-A901-B74DF5155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9921" y="2543446"/>
              <a:ext cx="2588313" cy="2409984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5A4FB8DD-6ACC-405E-BB27-B4CF53BF4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05034" y="2011582"/>
              <a:ext cx="2658086" cy="688908"/>
            </a:xfrm>
            <a:prstGeom prst="rect">
              <a:avLst/>
            </a:prstGeom>
          </p:spPr>
        </p:pic>
      </p:grpSp>
      <p:pic>
        <p:nvPicPr>
          <p:cNvPr id="90" name="Graphic 89">
            <a:extLst>
              <a:ext uri="{FF2B5EF4-FFF2-40B4-BE49-F238E27FC236}">
                <a16:creationId xmlns:a16="http://schemas.microsoft.com/office/drawing/2014/main" id="{561DD3A9-26DD-4924-A2DE-53F47F6C098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503443">
            <a:off x="2679385" y="4265654"/>
            <a:ext cx="324000" cy="41040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0E71C877-F0FD-4879-999D-429392B7D03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503443">
            <a:off x="5597270" y="4265653"/>
            <a:ext cx="324000" cy="410400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C41E5C23-7A1F-4D21-8904-31B3C9058DD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503443">
            <a:off x="8465515" y="4265654"/>
            <a:ext cx="324000" cy="410400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B43858D0-E880-4280-8DC4-8D2514295C97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503443">
            <a:off x="11383400" y="4265653"/>
            <a:ext cx="324000" cy="4104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1B90621-DD1A-451D-882B-1793EE73E058}"/>
              </a:ext>
            </a:extLst>
          </p:cNvPr>
          <p:cNvGrpSpPr/>
          <p:nvPr/>
        </p:nvGrpSpPr>
        <p:grpSpPr>
          <a:xfrm>
            <a:off x="685116" y="746956"/>
            <a:ext cx="3140819" cy="1036410"/>
            <a:chOff x="685116" y="746956"/>
            <a:chExt cx="3140819" cy="1036410"/>
          </a:xfrm>
        </p:grpSpPr>
        <p:sp>
          <p:nvSpPr>
            <p:cNvPr id="111" name="Rectangle: Top Corners Rounded 110">
              <a:extLst>
                <a:ext uri="{FF2B5EF4-FFF2-40B4-BE49-F238E27FC236}">
                  <a16:creationId xmlns:a16="http://schemas.microsoft.com/office/drawing/2014/main" id="{94350AE4-5E9C-4D83-AB46-844816F44DB7}"/>
                </a:ext>
              </a:extLst>
            </p:cNvPr>
            <p:cNvSpPr/>
            <p:nvPr/>
          </p:nvSpPr>
          <p:spPr>
            <a:xfrm rot="5400000">
              <a:off x="2109719" y="-91926"/>
              <a:ext cx="583658" cy="28487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CA4BF5CA-85F6-4BEC-A86B-92C67B2AB603}"/>
                </a:ext>
              </a:extLst>
            </p:cNvPr>
            <p:cNvSpPr/>
            <p:nvPr/>
          </p:nvSpPr>
          <p:spPr>
            <a:xfrm>
              <a:off x="685116" y="1041087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08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38B36A4-5701-48A7-A53B-6FC79F07B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686379" y="1050940"/>
              <a:ext cx="597460" cy="701101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A2395789-D8F2-490E-9908-9B0D0E70F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1140656" y="746956"/>
              <a:ext cx="2670279" cy="10364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075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80" grpId="0" animBg="1"/>
      <p:bldP spid="80" grpId="1" animBg="1"/>
      <p:bldP spid="82" grpId="0" animBg="1"/>
      <p:bldP spid="82" grpId="1" animBg="1"/>
      <p:bldP spid="84" grpId="0" animBg="1"/>
      <p:bldP spid="8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6C2244D6-0994-41AA-A6B9-EBAB1C895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1150"/>
            <a:ext cx="12192000" cy="5276850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169CBF-FF5D-4E49-AC94-6B84C5CA7A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39D92C-E771-4ACF-BDCA-5BDA3AAD93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25" y="506871"/>
            <a:ext cx="8208000" cy="9946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DB044A-E8B7-40F5-93AC-2C7FC7DB1F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678" y="0"/>
            <a:ext cx="1598119" cy="221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6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5FD6EE-822E-4F19-8F28-4102E2BA77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D8CEE6-AD39-4444-9387-9FFDF7D394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4924" y="755222"/>
            <a:ext cx="1942152" cy="1346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0F9D95-8C67-4ED9-9116-54309AC681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097" y="2751223"/>
            <a:ext cx="7027804" cy="205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67E3D8-BC87-41C6-9667-9B487BE509C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76" r="1"/>
          <a:stretch/>
        </p:blipFill>
        <p:spPr>
          <a:xfrm>
            <a:off x="-2" y="3305175"/>
            <a:ext cx="3546030" cy="355282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BE05A17-C681-47A7-9921-1385CA7C11F0}"/>
              </a:ext>
            </a:extLst>
          </p:cNvPr>
          <p:cNvGrpSpPr/>
          <p:nvPr/>
        </p:nvGrpSpPr>
        <p:grpSpPr>
          <a:xfrm>
            <a:off x="3163366" y="2006567"/>
            <a:ext cx="5865266" cy="676311"/>
            <a:chOff x="3088888" y="2300806"/>
            <a:chExt cx="5865266" cy="676311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FFD04C6-865B-4DBC-A9BF-591C35AA222E}"/>
                </a:ext>
              </a:extLst>
            </p:cNvPr>
            <p:cNvCxnSpPr>
              <a:cxnSpLocks/>
            </p:cNvCxnSpPr>
            <p:nvPr/>
          </p:nvCxnSpPr>
          <p:spPr>
            <a:xfrm>
              <a:off x="6434154" y="2644855"/>
              <a:ext cx="2520000" cy="0"/>
            </a:xfrm>
            <a:prstGeom prst="line">
              <a:avLst/>
            </a:prstGeom>
            <a:ln w="285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043DF3F-9717-4789-939E-D4BD8509B5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8888" y="2644855"/>
              <a:ext cx="2520000" cy="0"/>
            </a:xfrm>
            <a:prstGeom prst="line">
              <a:avLst/>
            </a:prstGeom>
            <a:ln w="285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96A96FAB-66F2-4605-9935-CF96EE60A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83365" y="2300806"/>
              <a:ext cx="676311" cy="676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1988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C190243C-26FC-4E7F-BDBA-F1421F875F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2A9110-0667-4B9C-8A6D-C4A5714E9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654" y="1352900"/>
            <a:ext cx="7468954" cy="50151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90D343-A01B-4C5B-9F94-3C20E7BBE5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9048" y="1329387"/>
            <a:ext cx="2530059" cy="13900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61094D-10BB-4FD2-8893-D50FF4691A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9048" y="2590468"/>
            <a:ext cx="2530059" cy="13839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6D7EE0-0718-4341-8996-E33406F3C7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9048" y="3845453"/>
            <a:ext cx="2530059" cy="1383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8A8B00-92E1-4439-B5BC-D1268ED759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9048" y="5100438"/>
            <a:ext cx="2530059" cy="13839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A70B2C-CE6C-44FB-9CDB-A0AEF23181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7922" y="1329387"/>
            <a:ext cx="2536156" cy="13900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DA81AD6-3DC7-411F-A9DA-252908E06C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7922" y="2590468"/>
            <a:ext cx="2536156" cy="13839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34BBA5-400C-46A4-BD4F-3DBC7740002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27922" y="3845453"/>
            <a:ext cx="2536156" cy="13839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F5AC44-ED36-4E42-8F0A-1290445050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27922" y="5100438"/>
            <a:ext cx="2536156" cy="13839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5AF91D6-E0E8-4391-9AEF-EB4623D35F7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31491" y="1329387"/>
            <a:ext cx="2530059" cy="139000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026DAB-4E23-4613-9469-5CF6AEA9F78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31491" y="2590468"/>
            <a:ext cx="2530059" cy="13839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45AF3B2-7D97-49BB-86D3-EF9C736D58E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31491" y="3845453"/>
            <a:ext cx="2530059" cy="13839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284983E-D001-4021-BB63-EDED1B583AD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31491" y="5100438"/>
            <a:ext cx="2530059" cy="1383912"/>
          </a:xfrm>
          <a:prstGeom prst="rect">
            <a:avLst/>
          </a:prstGeom>
        </p:spPr>
      </p:pic>
      <p:pic>
        <p:nvPicPr>
          <p:cNvPr id="4" name="teacher guide">
            <a:extLst>
              <a:ext uri="{FF2B5EF4-FFF2-40B4-BE49-F238E27FC236}">
                <a16:creationId xmlns:a16="http://schemas.microsoft.com/office/drawing/2014/main" id="{93226C8B-71D0-402D-B56B-463A7D78E1C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2" y="6206233"/>
            <a:ext cx="491713" cy="4853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A14C04-F84E-4554-A9DC-4F92E764460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E2F903-026F-48C2-97E4-1270DE69A3F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1A10C19-E635-4560-8335-AC3A98D461D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203373" y="2014810"/>
            <a:ext cx="369473" cy="468000"/>
          </a:xfrm>
          <a:prstGeom prst="rect">
            <a:avLst/>
          </a:prstGeom>
        </p:spPr>
      </p:pic>
      <p:pic>
        <p:nvPicPr>
          <p:cNvPr id="45" name="Ans">
            <a:extLst>
              <a:ext uri="{FF2B5EF4-FFF2-40B4-BE49-F238E27FC236}">
                <a16:creationId xmlns:a16="http://schemas.microsoft.com/office/drawing/2014/main" id="{9944D773-5CAE-4617-B0DC-3650D89ABED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191160"/>
            <a:ext cx="961296" cy="500400"/>
          </a:xfrm>
          <a:prstGeom prst="rect">
            <a:avLst/>
          </a:prstGeom>
        </p:spPr>
      </p:pic>
      <p:grpSp>
        <p:nvGrpSpPr>
          <p:cNvPr id="5" name="เฉลย">
            <a:extLst>
              <a:ext uri="{FF2B5EF4-FFF2-40B4-BE49-F238E27FC236}">
                <a16:creationId xmlns:a16="http://schemas.microsoft.com/office/drawing/2014/main" id="{20CEDB5D-F1D3-4008-94BE-0091CA5612B8}"/>
              </a:ext>
            </a:extLst>
          </p:cNvPr>
          <p:cNvGrpSpPr/>
          <p:nvPr/>
        </p:nvGrpSpPr>
        <p:grpSpPr>
          <a:xfrm>
            <a:off x="2897177" y="7557458"/>
            <a:ext cx="6306757" cy="2017598"/>
            <a:chOff x="1542902" y="4187299"/>
            <a:chExt cx="9016457" cy="15053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F7C124-47DA-4C9D-BEC1-0B3621019F29}"/>
                </a:ext>
              </a:extLst>
            </p:cNvPr>
            <p:cNvSpPr/>
            <p:nvPr/>
          </p:nvSpPr>
          <p:spPr>
            <a:xfrm>
              <a:off x="1542902" y="4187299"/>
              <a:ext cx="9016457" cy="15053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9FFEBD-DAF9-43A3-933C-7E6D821AD996}"/>
                </a:ext>
              </a:extLst>
            </p:cNvPr>
            <p:cNvSpPr/>
            <p:nvPr/>
          </p:nvSpPr>
          <p:spPr>
            <a:xfrm>
              <a:off x="1810681" y="4567047"/>
              <a:ext cx="8321334" cy="826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36575"/>
              <a:r>
                <a:rPr lang="th-TH" sz="6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  <a:endParaRPr lang="en-US" sz="6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close">
            <a:extLst>
              <a:ext uri="{FF2B5EF4-FFF2-40B4-BE49-F238E27FC236}">
                <a16:creationId xmlns:a16="http://schemas.microsoft.com/office/drawing/2014/main" id="{DBADAAE8-3BBD-4258-BAE0-D14F454A47FA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675" y="7561467"/>
            <a:ext cx="554793" cy="554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6B450B-9E17-489B-B17B-4B521DAE69F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559" y="226522"/>
            <a:ext cx="8570882" cy="748800"/>
          </a:xfrm>
          <a:prstGeom prst="rect">
            <a:avLst/>
          </a:prstGeom>
        </p:spPr>
      </p:pic>
      <p:pic>
        <p:nvPicPr>
          <p:cNvPr id="41" name="Picture 40">
            <a:hlinkClick r:id="rId25" action="ppaction://hlinksldjump"/>
            <a:extLst>
              <a:ext uri="{FF2B5EF4-FFF2-40B4-BE49-F238E27FC236}">
                <a16:creationId xmlns:a16="http://schemas.microsoft.com/office/drawing/2014/main" id="{4F250665-E306-4BB6-B134-B5D5DCC292C0}"/>
              </a:ext>
            </a:extLst>
          </p:cNvPr>
          <p:cNvPicPr>
            <a:picLocks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204627"/>
            <a:ext cx="941832" cy="48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2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79792 L 3.95833E-6 0.1814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9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76296 L -3.95833E-6 0.2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07407E-6 L -3.95833E-6 -0.7629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3.95833E-6 -0.79792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0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C190243C-26FC-4E7F-BDBA-F1421F875F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2A9110-0667-4B9C-8A6D-C4A5714E97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070" y="1352900"/>
            <a:ext cx="7466687" cy="50151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D21CB56-997D-43CD-A9EB-FE49E0D373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9048" y="1329387"/>
            <a:ext cx="2530059" cy="139000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BA656EF-8749-4F23-8167-74B7FA2330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9048" y="2590468"/>
            <a:ext cx="2530059" cy="138391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09A3C04-5670-4FAE-BEA2-6C0F6E790D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9048" y="3845453"/>
            <a:ext cx="2530059" cy="138391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9C01C8E-4F6C-48EF-9A04-EF31591855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9048" y="5100438"/>
            <a:ext cx="2530059" cy="138391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BED22A5-EDC7-46F2-B290-CD984C69B8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7922" y="1329387"/>
            <a:ext cx="2536156" cy="139000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83BE65E-4348-4916-933B-8DBA9D1F17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7922" y="2590468"/>
            <a:ext cx="2536156" cy="138391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5802A2F-0E01-4CF1-A481-984BCB9929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27922" y="3845453"/>
            <a:ext cx="2536156" cy="138391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4089000-FE2F-41DA-945E-C6894A2144C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27922" y="5100438"/>
            <a:ext cx="2536156" cy="138391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77B78D6-94B3-4760-8C1C-FB372CE588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31491" y="1329387"/>
            <a:ext cx="2530059" cy="139000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1D9C08F-A58A-4A88-8F70-D298578FC93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31491" y="2590468"/>
            <a:ext cx="2530059" cy="138391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804F5A4-4BDC-4BEA-A67D-6CD601A3F3D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31491" y="3845453"/>
            <a:ext cx="2530059" cy="138391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FBC4798-9AAE-4924-BC1D-52BF23777B0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31491" y="5100438"/>
            <a:ext cx="2530059" cy="1383912"/>
          </a:xfrm>
          <a:prstGeom prst="rect">
            <a:avLst/>
          </a:prstGeom>
        </p:spPr>
      </p:pic>
      <p:pic>
        <p:nvPicPr>
          <p:cNvPr id="4" name="teacher guide">
            <a:extLst>
              <a:ext uri="{FF2B5EF4-FFF2-40B4-BE49-F238E27FC236}">
                <a16:creationId xmlns:a16="http://schemas.microsoft.com/office/drawing/2014/main" id="{93226C8B-71D0-402D-B56B-463A7D78E1C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2" y="6206233"/>
            <a:ext cx="491713" cy="4853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A14C04-F84E-4554-A9DC-4F92E764460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E2F903-026F-48C2-97E4-1270DE69A3F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1A10C19-E635-4560-8335-AC3A98D461D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7439265">
            <a:off x="4203373" y="2014810"/>
            <a:ext cx="369473" cy="468000"/>
          </a:xfrm>
          <a:prstGeom prst="rect">
            <a:avLst/>
          </a:prstGeom>
        </p:spPr>
      </p:pic>
      <p:pic>
        <p:nvPicPr>
          <p:cNvPr id="45" name="Ans">
            <a:extLst>
              <a:ext uri="{FF2B5EF4-FFF2-40B4-BE49-F238E27FC236}">
                <a16:creationId xmlns:a16="http://schemas.microsoft.com/office/drawing/2014/main" id="{9944D773-5CAE-4617-B0DC-3650D89ABED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191160"/>
            <a:ext cx="961296" cy="500400"/>
          </a:xfrm>
          <a:prstGeom prst="rect">
            <a:avLst/>
          </a:prstGeom>
        </p:spPr>
      </p:pic>
      <p:grpSp>
        <p:nvGrpSpPr>
          <p:cNvPr id="5" name="เฉลย">
            <a:extLst>
              <a:ext uri="{FF2B5EF4-FFF2-40B4-BE49-F238E27FC236}">
                <a16:creationId xmlns:a16="http://schemas.microsoft.com/office/drawing/2014/main" id="{20CEDB5D-F1D3-4008-94BE-0091CA5612B8}"/>
              </a:ext>
            </a:extLst>
          </p:cNvPr>
          <p:cNvGrpSpPr/>
          <p:nvPr/>
        </p:nvGrpSpPr>
        <p:grpSpPr>
          <a:xfrm>
            <a:off x="2897177" y="7557458"/>
            <a:ext cx="6306757" cy="2017598"/>
            <a:chOff x="1542902" y="4187299"/>
            <a:chExt cx="9016457" cy="15053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F7C124-47DA-4C9D-BEC1-0B3621019F29}"/>
                </a:ext>
              </a:extLst>
            </p:cNvPr>
            <p:cNvSpPr/>
            <p:nvPr/>
          </p:nvSpPr>
          <p:spPr>
            <a:xfrm>
              <a:off x="1542902" y="4187299"/>
              <a:ext cx="9016457" cy="15053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9FFEBD-DAF9-43A3-933C-7E6D821AD996}"/>
                </a:ext>
              </a:extLst>
            </p:cNvPr>
            <p:cNvSpPr/>
            <p:nvPr/>
          </p:nvSpPr>
          <p:spPr>
            <a:xfrm>
              <a:off x="1764812" y="4614923"/>
              <a:ext cx="8321334" cy="826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36575"/>
              <a:r>
                <a:rPr lang="th-TH" sz="6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</a:t>
              </a:r>
              <a:endParaRPr lang="en-US" sz="6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close">
            <a:extLst>
              <a:ext uri="{FF2B5EF4-FFF2-40B4-BE49-F238E27FC236}">
                <a16:creationId xmlns:a16="http://schemas.microsoft.com/office/drawing/2014/main" id="{DBADAAE8-3BBD-4258-BAE0-D14F454A47FA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675" y="7561467"/>
            <a:ext cx="554793" cy="554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6B450B-9E17-489B-B17B-4B521DAE69F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559" y="226522"/>
            <a:ext cx="8570882" cy="748800"/>
          </a:xfrm>
          <a:prstGeom prst="rect">
            <a:avLst/>
          </a:prstGeom>
        </p:spPr>
      </p:pic>
      <p:pic>
        <p:nvPicPr>
          <p:cNvPr id="64" name="Picture 63">
            <a:hlinkClick r:id="rId25" action="ppaction://hlinksldjump"/>
            <a:extLst>
              <a:ext uri="{FF2B5EF4-FFF2-40B4-BE49-F238E27FC236}">
                <a16:creationId xmlns:a16="http://schemas.microsoft.com/office/drawing/2014/main" id="{70642D8C-C6DA-4CBA-8A74-589567519E51}"/>
              </a:ext>
            </a:extLst>
          </p:cNvPr>
          <p:cNvPicPr>
            <a:picLocks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204627"/>
            <a:ext cx="941832" cy="48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3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79792 L 3.95833E-6 0.1814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9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76296 L -3.95833E-6 0.2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07407E-6 L -3.95833E-6 -0.7629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3.95833E-6 -0.79792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0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F8315EBE-99C5-400D-B98A-F7E47977A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1937" y="1352900"/>
            <a:ext cx="7468953" cy="50151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90D343-A01B-4C5B-9F94-3C20E7BBE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048" y="1329387"/>
            <a:ext cx="2530059" cy="13900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61094D-10BB-4FD2-8893-D50FF4691A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048" y="2590468"/>
            <a:ext cx="2530059" cy="13839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6D7EE0-0718-4341-8996-E33406F3C7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048" y="3845453"/>
            <a:ext cx="2530059" cy="1383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8A8B00-92E1-4439-B5BC-D1268ED759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048" y="5100438"/>
            <a:ext cx="2530059" cy="13839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A70B2C-CE6C-44FB-9CDB-A0AEF23181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922" y="1329387"/>
            <a:ext cx="2536156" cy="13900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DA81AD6-3DC7-411F-A9DA-252908E06C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922" y="2590468"/>
            <a:ext cx="2536156" cy="13839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34BBA5-400C-46A4-BD4F-3DBC774000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922" y="3845453"/>
            <a:ext cx="2536156" cy="13839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F5AC44-ED36-4E42-8F0A-1290445050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922" y="5100438"/>
            <a:ext cx="2536156" cy="13839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5AF91D6-E0E8-4391-9AEF-EB4623D35F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491" y="1329387"/>
            <a:ext cx="2530059" cy="139000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026DAB-4E23-4613-9469-5CF6AEA9F7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491" y="2590468"/>
            <a:ext cx="2530059" cy="13839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45AF3B2-7D97-49BB-86D3-EF9C736D58E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491" y="3845453"/>
            <a:ext cx="2530059" cy="13839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284983E-D001-4021-BB63-EDED1B583AD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1491" y="5100438"/>
            <a:ext cx="2530059" cy="1383912"/>
          </a:xfrm>
          <a:prstGeom prst="rect">
            <a:avLst/>
          </a:prstGeom>
        </p:spPr>
      </p:pic>
      <p:pic>
        <p:nvPicPr>
          <p:cNvPr id="4" name="teacher guide">
            <a:extLst>
              <a:ext uri="{FF2B5EF4-FFF2-40B4-BE49-F238E27FC236}">
                <a16:creationId xmlns:a16="http://schemas.microsoft.com/office/drawing/2014/main" id="{93226C8B-71D0-402D-B56B-463A7D78E1C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2" y="6206233"/>
            <a:ext cx="491713" cy="4853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EA14C04-F84E-4554-A9DC-4F92E764460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11986"/>
            <a:ext cx="714343" cy="752612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E2F903-026F-48C2-97E4-1270DE69A3F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07519"/>
            <a:ext cx="490411" cy="484041"/>
          </a:xfrm>
          <a:prstGeom prst="rect">
            <a:avLst/>
          </a:prstGeom>
        </p:spPr>
      </p:pic>
      <p:pic>
        <p:nvPicPr>
          <p:cNvPr id="45" name="Ans">
            <a:extLst>
              <a:ext uri="{FF2B5EF4-FFF2-40B4-BE49-F238E27FC236}">
                <a16:creationId xmlns:a16="http://schemas.microsoft.com/office/drawing/2014/main" id="{9944D773-5CAE-4617-B0DC-3650D89ABED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191160"/>
            <a:ext cx="961296" cy="500400"/>
          </a:xfrm>
          <a:prstGeom prst="rect">
            <a:avLst/>
          </a:prstGeom>
        </p:spPr>
      </p:pic>
      <p:grpSp>
        <p:nvGrpSpPr>
          <p:cNvPr id="5" name="เฉลย">
            <a:extLst>
              <a:ext uri="{FF2B5EF4-FFF2-40B4-BE49-F238E27FC236}">
                <a16:creationId xmlns:a16="http://schemas.microsoft.com/office/drawing/2014/main" id="{20CEDB5D-F1D3-4008-94BE-0091CA5612B8}"/>
              </a:ext>
            </a:extLst>
          </p:cNvPr>
          <p:cNvGrpSpPr/>
          <p:nvPr/>
        </p:nvGrpSpPr>
        <p:grpSpPr>
          <a:xfrm>
            <a:off x="2897177" y="7557458"/>
            <a:ext cx="6306757" cy="2017598"/>
            <a:chOff x="1542902" y="4187299"/>
            <a:chExt cx="9016457" cy="15053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6F7C124-47DA-4C9D-BEC1-0B3621019F29}"/>
                </a:ext>
              </a:extLst>
            </p:cNvPr>
            <p:cNvSpPr/>
            <p:nvPr/>
          </p:nvSpPr>
          <p:spPr>
            <a:xfrm>
              <a:off x="1542902" y="4187299"/>
              <a:ext cx="9016457" cy="150533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2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9FFEBD-DAF9-43A3-933C-7E6D821AD996}"/>
                </a:ext>
              </a:extLst>
            </p:cNvPr>
            <p:cNvSpPr/>
            <p:nvPr/>
          </p:nvSpPr>
          <p:spPr>
            <a:xfrm>
              <a:off x="1787747" y="4614923"/>
              <a:ext cx="8321334" cy="826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36575"/>
              <a:r>
                <a:rPr lang="th-TH" sz="6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  <a:endParaRPr lang="en-US" sz="6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" name="close">
            <a:extLst>
              <a:ext uri="{FF2B5EF4-FFF2-40B4-BE49-F238E27FC236}">
                <a16:creationId xmlns:a16="http://schemas.microsoft.com/office/drawing/2014/main" id="{DBADAAE8-3BBD-4258-BAE0-D14F454A47F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675" y="7561467"/>
            <a:ext cx="554793" cy="5547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6B450B-9E17-489B-B17B-4B521DAE69F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0559" y="226522"/>
            <a:ext cx="8570882" cy="748800"/>
          </a:xfrm>
          <a:prstGeom prst="rect">
            <a:avLst/>
          </a:prstGeom>
        </p:spPr>
      </p:pic>
      <p:pic>
        <p:nvPicPr>
          <p:cNvPr id="41" name="Picture 40">
            <a:hlinkClick r:id="rId22" action="ppaction://hlinksldjump"/>
            <a:extLst>
              <a:ext uri="{FF2B5EF4-FFF2-40B4-BE49-F238E27FC236}">
                <a16:creationId xmlns:a16="http://schemas.microsoft.com/office/drawing/2014/main" id="{4F250665-E306-4BB6-B134-B5D5DCC292C0}"/>
              </a:ext>
            </a:extLst>
          </p:cNvPr>
          <p:cNvPicPr>
            <a:picLocks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558" y="6204627"/>
            <a:ext cx="941832" cy="48693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A4811D66-29BE-4A5E-9A4A-1CD4F1D477F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439265">
            <a:off x="4203373" y="2014810"/>
            <a:ext cx="369473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69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79792 L 3.95833E-6 0.1814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9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76296 L -3.95833E-6 0.2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07407E-6 L -3.95833E-6 -0.7629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3.95833E-6 -0.79792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0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8F26FB-5669-489F-8B3F-1D4E12866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256" y="183818"/>
            <a:ext cx="3206774" cy="37432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928B6D-562B-4B4E-A750-CB5B20A41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913" y="2854690"/>
            <a:ext cx="2274005" cy="9449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93C09A1-020E-4966-86C7-7CBC4571BB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67299" cy="68579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2"/>
            <a:ext cx="716848" cy="7552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F36113A-517A-420C-9592-C41791DA4CF0}"/>
              </a:ext>
            </a:extLst>
          </p:cNvPr>
          <p:cNvGrpSpPr/>
          <p:nvPr/>
        </p:nvGrpSpPr>
        <p:grpSpPr>
          <a:xfrm>
            <a:off x="6891775" y="4032944"/>
            <a:ext cx="3636969" cy="690935"/>
            <a:chOff x="6891775" y="6075901"/>
            <a:chExt cx="3636969" cy="69093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DC6749D-8BF8-4997-9667-1E36B3B8E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6132601"/>
              <a:ext cx="3554908" cy="6048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D00506C-9D5B-49DB-B50F-610E173F4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6075901"/>
              <a:ext cx="763336" cy="690935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0165D8B-4C34-4597-AB36-45107E9E32DC}"/>
              </a:ext>
            </a:extLst>
          </p:cNvPr>
          <p:cNvGrpSpPr/>
          <p:nvPr/>
        </p:nvGrpSpPr>
        <p:grpSpPr>
          <a:xfrm>
            <a:off x="6891775" y="4015986"/>
            <a:ext cx="3633756" cy="707893"/>
            <a:chOff x="6891775" y="5345266"/>
            <a:chExt cx="3633756" cy="70789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168E5DA-22F5-475B-9A81-A6A259571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5405159"/>
              <a:ext cx="3551695" cy="648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0A97D90-65FF-414A-9F50-240A63ABB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5345266"/>
              <a:ext cx="763336" cy="690936"/>
            </a:xfrm>
            <a:prstGeom prst="rect">
              <a:avLst/>
            </a:prstGeom>
          </p:spPr>
        </p:pic>
      </p:grpSp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3" y="7347252"/>
            <a:ext cx="9016457" cy="2226431"/>
            <a:chOff x="1542902" y="4187298"/>
            <a:chExt cx="9016457" cy="222643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2226430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1923633" y="4593507"/>
              <a:ext cx="816449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15" indent="-313815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อธิบายความหมายและความสำคัญของสัญลักษณ์สำคัญของชาติไทย และปฏิบัติตนได้ถูกต้อง (มฐ. ส 4.3 ป. 1/1)</a:t>
              </a:r>
            </a:p>
            <a:p>
              <a:pPr marL="313815" indent="-313815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บอกสถานที่สำคัญซึ่งเป็นแหล่งวัฒนธรรมในชุมชน (มฐ. ส 4.3 ป. 1/2)</a:t>
              </a:r>
            </a:p>
            <a:p>
              <a:pPr marL="313815" indent="-313815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ระบุสิ่งที่ตนรักและภาคภูมิใจในท้องถิ่น (มฐ. ส 4.3 ป. 1/3)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8" y="7203403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0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7300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391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3912 L -6.25E-7 0.25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5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009 L 0 0.2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1CF90CC9-13FB-4EBC-ADFD-BE33569AF925}"/>
              </a:ext>
            </a:extLst>
          </p:cNvPr>
          <p:cNvGrpSpPr/>
          <p:nvPr/>
        </p:nvGrpSpPr>
        <p:grpSpPr>
          <a:xfrm>
            <a:off x="-25400" y="4283714"/>
            <a:ext cx="1885016" cy="876572"/>
            <a:chOff x="-25400" y="4283714"/>
            <a:chExt cx="1885016" cy="876572"/>
          </a:xfrm>
        </p:grpSpPr>
        <p:sp>
          <p:nvSpPr>
            <p:cNvPr id="31" name="Rectangle: Top Corners Rounded 30">
              <a:extLst>
                <a:ext uri="{FF2B5EF4-FFF2-40B4-BE49-F238E27FC236}">
                  <a16:creationId xmlns:a16="http://schemas.microsoft.com/office/drawing/2014/main" id="{566F42BD-B759-4AB5-A8CD-FB1DFDA43907}"/>
                </a:ext>
              </a:extLst>
            </p:cNvPr>
            <p:cNvSpPr/>
            <p:nvPr/>
          </p:nvSpPr>
          <p:spPr>
            <a:xfrm rot="5400000">
              <a:off x="524752" y="3740852"/>
              <a:ext cx="784716" cy="1885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hlinkClick r:id="rId3" action="ppaction://hlinksldjump"/>
              <a:extLst>
                <a:ext uri="{FF2B5EF4-FFF2-40B4-BE49-F238E27FC236}">
                  <a16:creationId xmlns:a16="http://schemas.microsoft.com/office/drawing/2014/main" id="{A14C8DB2-DE66-415F-93DD-34684C7AAC8B}"/>
                </a:ext>
              </a:extLst>
            </p:cNvPr>
            <p:cNvSpPr/>
            <p:nvPr/>
          </p:nvSpPr>
          <p:spPr>
            <a:xfrm flipH="1">
              <a:off x="-25400" y="4283714"/>
              <a:ext cx="1815198" cy="87657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  <a:b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ทางวัฒนธรรม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76D5C50-E3EF-4AFB-B65A-F411988F8C9B}"/>
              </a:ext>
            </a:extLst>
          </p:cNvPr>
          <p:cNvGrpSpPr/>
          <p:nvPr/>
        </p:nvGrpSpPr>
        <p:grpSpPr>
          <a:xfrm>
            <a:off x="-25400" y="2210870"/>
            <a:ext cx="1885019" cy="792018"/>
            <a:chOff x="-25400" y="2210870"/>
            <a:chExt cx="1885019" cy="792018"/>
          </a:xfrm>
        </p:grpSpPr>
        <p:sp>
          <p:nvSpPr>
            <p:cNvPr id="34" name="Rectangle: Top Corners Rounded 33">
              <a:hlinkClick r:id="rId4" action="ppaction://hlinksldjump"/>
              <a:extLst>
                <a:ext uri="{FF2B5EF4-FFF2-40B4-BE49-F238E27FC236}">
                  <a16:creationId xmlns:a16="http://schemas.microsoft.com/office/drawing/2014/main" id="{647F4F0A-3F8A-408E-8492-E9DC93504AE2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hlinkClick r:id="rId4" action="ppaction://hlinksldjump"/>
              <a:extLst>
                <a:ext uri="{FF2B5EF4-FFF2-40B4-BE49-F238E27FC236}">
                  <a16:creationId xmlns:a16="http://schemas.microsoft.com/office/drawing/2014/main" id="{9571C8E9-AE3D-4B8B-A5A6-C3D6D51A3812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โบราณสถาน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D92E401-2B78-4466-8E78-164A5B4022CF}"/>
              </a:ext>
            </a:extLst>
          </p:cNvPr>
          <p:cNvGrpSpPr/>
          <p:nvPr/>
        </p:nvGrpSpPr>
        <p:grpSpPr>
          <a:xfrm>
            <a:off x="-25400" y="5328305"/>
            <a:ext cx="1885019" cy="792018"/>
            <a:chOff x="-25400" y="5328305"/>
            <a:chExt cx="1885019" cy="792018"/>
          </a:xfrm>
        </p:grpSpPr>
        <p:sp>
          <p:nvSpPr>
            <p:cNvPr id="37" name="Rectangle: Top Corners Rounded 36">
              <a:hlinkClick r:id="rId5" action="ppaction://hlinksldjump"/>
              <a:extLst>
                <a:ext uri="{FF2B5EF4-FFF2-40B4-BE49-F238E27FC236}">
                  <a16:creationId xmlns:a16="http://schemas.microsoft.com/office/drawing/2014/main" id="{2DCFEA8C-12C4-44F6-A2C1-DA6E5EE90F1A}"/>
                </a:ext>
              </a:extLst>
            </p:cNvPr>
            <p:cNvSpPr/>
            <p:nvPr/>
          </p:nvSpPr>
          <p:spPr>
            <a:xfrm rot="5400000">
              <a:off x="524753" y="4785457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hlinkClick r:id="rId5" action="ppaction://hlinksldjump"/>
              <a:extLst>
                <a:ext uri="{FF2B5EF4-FFF2-40B4-BE49-F238E27FC236}">
                  <a16:creationId xmlns:a16="http://schemas.microsoft.com/office/drawing/2014/main" id="{3793E358-4F05-43A3-B07D-D354990DC924}"/>
                </a:ext>
              </a:extLst>
            </p:cNvPr>
            <p:cNvSpPr/>
            <p:nvPr/>
          </p:nvSpPr>
          <p:spPr>
            <a:xfrm flipH="1">
              <a:off x="-25400" y="5328305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965F092-EC4B-4346-8AF9-1A8E399C6424}"/>
              </a:ext>
            </a:extLst>
          </p:cNvPr>
          <p:cNvGrpSpPr/>
          <p:nvPr/>
        </p:nvGrpSpPr>
        <p:grpSpPr>
          <a:xfrm>
            <a:off x="-25400" y="3243166"/>
            <a:ext cx="1885019" cy="792018"/>
            <a:chOff x="-25400" y="3243166"/>
            <a:chExt cx="1885019" cy="792018"/>
          </a:xfrm>
        </p:grpSpPr>
        <p:sp>
          <p:nvSpPr>
            <p:cNvPr id="48" name="Rectangle: Top Corners Rounded 47">
              <a:hlinkClick r:id="rId6" action="ppaction://hlinksldjump"/>
              <a:extLst>
                <a:ext uri="{FF2B5EF4-FFF2-40B4-BE49-F238E27FC236}">
                  <a16:creationId xmlns:a16="http://schemas.microsoft.com/office/drawing/2014/main" id="{D708438F-9C80-450E-B37E-169F2CAC4251}"/>
                </a:ext>
              </a:extLst>
            </p:cNvPr>
            <p:cNvSpPr/>
            <p:nvPr/>
          </p:nvSpPr>
          <p:spPr>
            <a:xfrm rot="5400000">
              <a:off x="524753" y="2700318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hlinkClick r:id="rId6" action="ppaction://hlinksldjump"/>
              <a:extLst>
                <a:ext uri="{FF2B5EF4-FFF2-40B4-BE49-F238E27FC236}">
                  <a16:creationId xmlns:a16="http://schemas.microsoft.com/office/drawing/2014/main" id="{549A0214-D14C-40DD-ADA6-62D1EF0DB4B6}"/>
                </a:ext>
              </a:extLst>
            </p:cNvPr>
            <p:cNvSpPr/>
            <p:nvPr/>
          </p:nvSpPr>
          <p:spPr>
            <a:xfrm flipH="1">
              <a:off x="-25400" y="3243166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E882E2F-F6F9-49D3-9FCE-3D9BFF5488E6}"/>
              </a:ext>
            </a:extLst>
          </p:cNvPr>
          <p:cNvGrpSpPr/>
          <p:nvPr/>
        </p:nvGrpSpPr>
        <p:grpSpPr>
          <a:xfrm>
            <a:off x="-25400" y="1168301"/>
            <a:ext cx="1885019" cy="792018"/>
            <a:chOff x="-25400" y="2210870"/>
            <a:chExt cx="1885019" cy="792018"/>
          </a:xfrm>
        </p:grpSpPr>
        <p:sp>
          <p:nvSpPr>
            <p:cNvPr id="51" name="Rectangle: Top Corners Rounded 50">
              <a:hlinkClick r:id="rId7" action="ppaction://hlinksldjump"/>
              <a:extLst>
                <a:ext uri="{FF2B5EF4-FFF2-40B4-BE49-F238E27FC236}">
                  <a16:creationId xmlns:a16="http://schemas.microsoft.com/office/drawing/2014/main" id="{A63BE2B6-B8B3-487A-8772-F8119DBDA7B2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hlinkClick r:id="rId7" action="ppaction://hlinksldjump"/>
              <a:extLst>
                <a:ext uri="{FF2B5EF4-FFF2-40B4-BE49-F238E27FC236}">
                  <a16:creationId xmlns:a16="http://schemas.microsoft.com/office/drawing/2014/main" id="{3AA2E7BA-8648-4B35-BA41-6AD62852305B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ศาสนสถาน</a:t>
              </a:r>
            </a:p>
          </p:txBody>
        </p: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3084A455-8700-485E-A274-C0BFE3BF4C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1627799" y="1618507"/>
            <a:ext cx="324000" cy="4104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4B877EFE-C8F7-4828-A735-90228DD1241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1627799" y="2659957"/>
            <a:ext cx="324000" cy="4104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C2552EB-FF99-4300-8D45-E3CDA3175F6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1627799" y="3701407"/>
            <a:ext cx="324000" cy="4104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5DA752CA-D456-4D8D-BBD0-FC6E691F700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1627799" y="4742857"/>
            <a:ext cx="324000" cy="4104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1D4B6BF-30E5-4ABF-8D20-1036CD35550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1627799" y="5784306"/>
            <a:ext cx="324000" cy="4104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5C09E5-EEE6-49F0-8188-05E7F9DFF59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52" y="306325"/>
            <a:ext cx="4332497" cy="6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0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3266831" y="825549"/>
            <a:ext cx="7781113" cy="2001881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ศูนย์รวมการ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ปฏิบัติศาสนกิจ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และเป็นที่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ประกอบพิธีกรรม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แหล่งพบปะของผู้คนในชุมชนในการทำกิจกรรมต่าง ๆ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ในแต่ละชุมชนอาจมี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วัด โบสถ์ มัสยิด 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ตามการนับถือศาสนาของผู้คน</a:t>
            </a:r>
            <a:b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ในชุมชนนั้น ๆ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C877457C-D1A9-4BDD-9676-B908AEAF9CA9}"/>
              </a:ext>
            </a:extLst>
          </p:cNvPr>
          <p:cNvGrpSpPr/>
          <p:nvPr/>
        </p:nvGrpSpPr>
        <p:grpSpPr>
          <a:xfrm>
            <a:off x="2528723" y="3204513"/>
            <a:ext cx="9257328" cy="2907952"/>
            <a:chOff x="2369066" y="3379855"/>
            <a:chExt cx="9257328" cy="2907952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ECC5FE42-00E7-4384-A958-90D166A8FFC5}"/>
                </a:ext>
              </a:extLst>
            </p:cNvPr>
            <p:cNvGrpSpPr/>
            <p:nvPr/>
          </p:nvGrpSpPr>
          <p:grpSpPr>
            <a:xfrm>
              <a:off x="2369066" y="3379855"/>
              <a:ext cx="2966516" cy="2866856"/>
              <a:chOff x="2581529" y="3379855"/>
              <a:chExt cx="2966516" cy="2866856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4715019-E311-4700-8360-90B8E07ABB42}"/>
                  </a:ext>
                </a:extLst>
              </p:cNvPr>
              <p:cNvSpPr/>
              <p:nvPr/>
            </p:nvSpPr>
            <p:spPr>
              <a:xfrm>
                <a:off x="2581529" y="3379855"/>
                <a:ext cx="2966516" cy="2844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270E2A1F-AE2E-46F2-8AAC-3E6FF5891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contrast="1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9428" y="3425422"/>
                <a:ext cx="2863271" cy="2354885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292D41CA-DC29-4731-817D-6B51F2288E64}"/>
                  </a:ext>
                </a:extLst>
              </p:cNvPr>
              <p:cNvSpPr/>
              <p:nvPr/>
            </p:nvSpPr>
            <p:spPr>
              <a:xfrm flipV="1">
                <a:off x="2639428" y="5776729"/>
                <a:ext cx="2863271" cy="3948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AB91E38-40B0-4F5B-8AFC-2BEB4A01F9E5}"/>
                  </a:ext>
                </a:extLst>
              </p:cNvPr>
              <p:cNvSpPr/>
              <p:nvPr/>
            </p:nvSpPr>
            <p:spPr>
              <a:xfrm flipH="1">
                <a:off x="2626876" y="5699075"/>
                <a:ext cx="2824203" cy="547636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80000"/>
                  </a:lnSpc>
                </a:pP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ศาสนาพุทธ</a:t>
                </a:r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324BA2B2-3DF3-45B7-9CF2-5E3B397C3607}"/>
                </a:ext>
              </a:extLst>
            </p:cNvPr>
            <p:cNvGrpSpPr/>
            <p:nvPr/>
          </p:nvGrpSpPr>
          <p:grpSpPr>
            <a:xfrm>
              <a:off x="5514472" y="3379855"/>
              <a:ext cx="2966516" cy="2907952"/>
              <a:chOff x="2581529" y="3379855"/>
              <a:chExt cx="2966516" cy="2907952"/>
            </a:xfrm>
          </p:grpSpPr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22E01CFB-118D-402C-964E-AFC5EE238115}"/>
                  </a:ext>
                </a:extLst>
              </p:cNvPr>
              <p:cNvSpPr/>
              <p:nvPr/>
            </p:nvSpPr>
            <p:spPr>
              <a:xfrm>
                <a:off x="2581529" y="3379855"/>
                <a:ext cx="2966516" cy="2844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0905AAE9-789E-4D19-AE62-792B7BF573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9428" y="3429785"/>
                <a:ext cx="2863271" cy="2346158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111" name="Rectangle: Top Corners Rounded 110">
                <a:extLst>
                  <a:ext uri="{FF2B5EF4-FFF2-40B4-BE49-F238E27FC236}">
                    <a16:creationId xmlns:a16="http://schemas.microsoft.com/office/drawing/2014/main" id="{8E1483A8-EA3C-4CFA-9C41-3489C0D323B2}"/>
                  </a:ext>
                </a:extLst>
              </p:cNvPr>
              <p:cNvSpPr/>
              <p:nvPr/>
            </p:nvSpPr>
            <p:spPr>
              <a:xfrm flipV="1">
                <a:off x="2639428" y="5776729"/>
                <a:ext cx="2863271" cy="3948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447B3499-27FE-481B-8BA7-3AE1D009DEFC}"/>
                  </a:ext>
                </a:extLst>
              </p:cNvPr>
              <p:cNvSpPr/>
              <p:nvPr/>
            </p:nvSpPr>
            <p:spPr>
              <a:xfrm flipH="1">
                <a:off x="2626876" y="5740171"/>
                <a:ext cx="2824203" cy="547636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80000"/>
                  </a:lnSpc>
                </a:pP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ศาสนาคริสต์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8FE3401-FB76-44B4-8B83-EBEE391FD2E7}"/>
                </a:ext>
              </a:extLst>
            </p:cNvPr>
            <p:cNvGrpSpPr/>
            <p:nvPr/>
          </p:nvGrpSpPr>
          <p:grpSpPr>
            <a:xfrm>
              <a:off x="8659878" y="3379855"/>
              <a:ext cx="2966516" cy="2844000"/>
              <a:chOff x="2581529" y="3379855"/>
              <a:chExt cx="2966516" cy="2844000"/>
            </a:xfrm>
          </p:grpSpPr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432F9AD9-9473-457B-B7D3-897213731AF1}"/>
                  </a:ext>
                </a:extLst>
              </p:cNvPr>
              <p:cNvSpPr/>
              <p:nvPr/>
            </p:nvSpPr>
            <p:spPr>
              <a:xfrm>
                <a:off x="2581529" y="3379855"/>
                <a:ext cx="2966516" cy="2844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5AA4F8DF-09F1-41AC-9222-6C104E18DD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9428" y="3427391"/>
                <a:ext cx="2863271" cy="2350946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116" name="Rectangle: Top Corners Rounded 115">
                <a:extLst>
                  <a:ext uri="{FF2B5EF4-FFF2-40B4-BE49-F238E27FC236}">
                    <a16:creationId xmlns:a16="http://schemas.microsoft.com/office/drawing/2014/main" id="{FF4EA140-877D-4EF7-AB40-DEDE2B893EBB}"/>
                  </a:ext>
                </a:extLst>
              </p:cNvPr>
              <p:cNvSpPr/>
              <p:nvPr/>
            </p:nvSpPr>
            <p:spPr>
              <a:xfrm flipV="1">
                <a:off x="2639428" y="5776729"/>
                <a:ext cx="2863271" cy="39488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F47D7472-2425-4032-A83D-9FCF36D394DB}"/>
                  </a:ext>
                </a:extLst>
              </p:cNvPr>
              <p:cNvSpPr/>
              <p:nvPr/>
            </p:nvSpPr>
            <p:spPr>
              <a:xfrm flipH="1">
                <a:off x="2626876" y="5740171"/>
                <a:ext cx="2824203" cy="46800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80000"/>
                  </a:lnSpc>
                </a:pPr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ศาสนาอิสลาม</a:t>
                </a:r>
              </a:p>
            </p:txBody>
          </p:sp>
        </p:grp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0D3F4D79-F46B-46A5-8134-689BC17C534B}"/>
              </a:ext>
            </a:extLst>
          </p:cNvPr>
          <p:cNvGrpSpPr/>
          <p:nvPr/>
        </p:nvGrpSpPr>
        <p:grpSpPr>
          <a:xfrm>
            <a:off x="-25400" y="1166548"/>
            <a:ext cx="2268000" cy="851188"/>
            <a:chOff x="8102515" y="3894697"/>
            <a:chExt cx="1944003" cy="851188"/>
          </a:xfrm>
        </p:grpSpPr>
        <p:sp>
          <p:nvSpPr>
            <p:cNvPr id="170" name="Rectangle: Top Corners Rounded 169">
              <a:extLst>
                <a:ext uri="{FF2B5EF4-FFF2-40B4-BE49-F238E27FC236}">
                  <a16:creationId xmlns:a16="http://schemas.microsoft.com/office/drawing/2014/main" id="{48A89D09-1DD8-4312-9035-6395273649D9}"/>
                </a:ext>
              </a:extLst>
            </p:cNvPr>
            <p:cNvSpPr/>
            <p:nvPr/>
          </p:nvSpPr>
          <p:spPr>
            <a:xfrm rot="5400000">
              <a:off x="8682160" y="338152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3760"/>
            </a:solidFill>
            <a:ln w="28575">
              <a:solidFill>
                <a:srgbClr val="0037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Rectangle: Top Corners Rounded 170">
              <a:extLst>
                <a:ext uri="{FF2B5EF4-FFF2-40B4-BE49-F238E27FC236}">
                  <a16:creationId xmlns:a16="http://schemas.microsoft.com/office/drawing/2014/main" id="{9D663527-7368-4EFE-93E2-E76BB52EC9DD}"/>
                </a:ext>
              </a:extLst>
            </p:cNvPr>
            <p:cNvSpPr/>
            <p:nvPr/>
          </p:nvSpPr>
          <p:spPr>
            <a:xfrm rot="5400000">
              <a:off x="8682160" y="332235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172" name="Rectangle: Rounded Corners 171">
              <a:extLst>
                <a:ext uri="{FF2B5EF4-FFF2-40B4-BE49-F238E27FC236}">
                  <a16:creationId xmlns:a16="http://schemas.microsoft.com/office/drawing/2014/main" id="{64DE35F0-7012-4457-A38C-FD81089BFE46}"/>
                </a:ext>
              </a:extLst>
            </p:cNvPr>
            <p:cNvSpPr/>
            <p:nvPr/>
          </p:nvSpPr>
          <p:spPr>
            <a:xfrm flipH="1">
              <a:off x="8102515" y="3894697"/>
              <a:ext cx="1872000" cy="73708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ศาสนสถาน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7CBEC9C-F22A-456F-A6A3-1F5EC2BF7902}"/>
              </a:ext>
            </a:extLst>
          </p:cNvPr>
          <p:cNvGrpSpPr/>
          <p:nvPr/>
        </p:nvGrpSpPr>
        <p:grpSpPr>
          <a:xfrm>
            <a:off x="-25400" y="4283714"/>
            <a:ext cx="1885016" cy="876572"/>
            <a:chOff x="-25400" y="4283714"/>
            <a:chExt cx="1885016" cy="876572"/>
          </a:xfrm>
        </p:grpSpPr>
        <p:sp>
          <p:nvSpPr>
            <p:cNvPr id="45" name="Rectangle: Top Corners Rounded 44">
              <a:extLst>
                <a:ext uri="{FF2B5EF4-FFF2-40B4-BE49-F238E27FC236}">
                  <a16:creationId xmlns:a16="http://schemas.microsoft.com/office/drawing/2014/main" id="{F200C36F-A44F-4C40-9EF2-B21DA763BCF3}"/>
                </a:ext>
              </a:extLst>
            </p:cNvPr>
            <p:cNvSpPr/>
            <p:nvPr/>
          </p:nvSpPr>
          <p:spPr>
            <a:xfrm rot="5400000">
              <a:off x="524752" y="3740852"/>
              <a:ext cx="784716" cy="1885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hlinkClick r:id="rId9" action="ppaction://hlinksldjump"/>
              <a:extLst>
                <a:ext uri="{FF2B5EF4-FFF2-40B4-BE49-F238E27FC236}">
                  <a16:creationId xmlns:a16="http://schemas.microsoft.com/office/drawing/2014/main" id="{1B6786AB-2422-4FD1-93DF-39605CAD7935}"/>
                </a:ext>
              </a:extLst>
            </p:cNvPr>
            <p:cNvSpPr/>
            <p:nvPr/>
          </p:nvSpPr>
          <p:spPr>
            <a:xfrm flipH="1">
              <a:off x="-25400" y="4283714"/>
              <a:ext cx="1815198" cy="87657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  <a:b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ทางวัฒนธรรม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1ED6A81-F222-4BF1-B5D9-5E898DF5FEB8}"/>
              </a:ext>
            </a:extLst>
          </p:cNvPr>
          <p:cNvGrpSpPr/>
          <p:nvPr/>
        </p:nvGrpSpPr>
        <p:grpSpPr>
          <a:xfrm>
            <a:off x="-25400" y="2210870"/>
            <a:ext cx="1885019" cy="792018"/>
            <a:chOff x="-25400" y="2210870"/>
            <a:chExt cx="1885019" cy="792018"/>
          </a:xfrm>
        </p:grpSpPr>
        <p:sp>
          <p:nvSpPr>
            <p:cNvPr id="48" name="Rectangle: Top Corners Rounded 47">
              <a:hlinkClick r:id="rId10" action="ppaction://hlinksldjump"/>
              <a:extLst>
                <a:ext uri="{FF2B5EF4-FFF2-40B4-BE49-F238E27FC236}">
                  <a16:creationId xmlns:a16="http://schemas.microsoft.com/office/drawing/2014/main" id="{E0887498-34F3-407D-BEF7-82AAEE4CB1BD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hlinkClick r:id="rId10" action="ppaction://hlinksldjump"/>
              <a:extLst>
                <a:ext uri="{FF2B5EF4-FFF2-40B4-BE49-F238E27FC236}">
                  <a16:creationId xmlns:a16="http://schemas.microsoft.com/office/drawing/2014/main" id="{AE0AB07A-C2D3-427D-8279-D9EB9285B527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โบราณสถาน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D6659A4-9BF5-4B4E-B4C4-12669BFAF121}"/>
              </a:ext>
            </a:extLst>
          </p:cNvPr>
          <p:cNvGrpSpPr/>
          <p:nvPr/>
        </p:nvGrpSpPr>
        <p:grpSpPr>
          <a:xfrm>
            <a:off x="-25400" y="5328305"/>
            <a:ext cx="1885019" cy="792018"/>
            <a:chOff x="-25400" y="5328305"/>
            <a:chExt cx="1885019" cy="792018"/>
          </a:xfrm>
        </p:grpSpPr>
        <p:sp>
          <p:nvSpPr>
            <p:cNvPr id="51" name="Rectangle: Top Corners Rounded 50">
              <a:hlinkClick r:id="rId11" action="ppaction://hlinksldjump"/>
              <a:extLst>
                <a:ext uri="{FF2B5EF4-FFF2-40B4-BE49-F238E27FC236}">
                  <a16:creationId xmlns:a16="http://schemas.microsoft.com/office/drawing/2014/main" id="{C2D7D3D7-EBEB-4612-9A7B-081E24E45267}"/>
                </a:ext>
              </a:extLst>
            </p:cNvPr>
            <p:cNvSpPr/>
            <p:nvPr/>
          </p:nvSpPr>
          <p:spPr>
            <a:xfrm rot="5400000">
              <a:off x="524753" y="4785457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hlinkClick r:id="rId11" action="ppaction://hlinksldjump"/>
              <a:extLst>
                <a:ext uri="{FF2B5EF4-FFF2-40B4-BE49-F238E27FC236}">
                  <a16:creationId xmlns:a16="http://schemas.microsoft.com/office/drawing/2014/main" id="{82B1F794-6847-4C5C-8CF9-C757255E1CEC}"/>
                </a:ext>
              </a:extLst>
            </p:cNvPr>
            <p:cNvSpPr/>
            <p:nvPr/>
          </p:nvSpPr>
          <p:spPr>
            <a:xfrm flipH="1">
              <a:off x="-25400" y="5328305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7EDF480-8695-4FE5-A5C3-903A4B5A0266}"/>
              </a:ext>
            </a:extLst>
          </p:cNvPr>
          <p:cNvGrpSpPr/>
          <p:nvPr/>
        </p:nvGrpSpPr>
        <p:grpSpPr>
          <a:xfrm>
            <a:off x="-25400" y="3243166"/>
            <a:ext cx="1885019" cy="792018"/>
            <a:chOff x="-25400" y="3243166"/>
            <a:chExt cx="1885019" cy="792018"/>
          </a:xfrm>
        </p:grpSpPr>
        <p:sp>
          <p:nvSpPr>
            <p:cNvPr id="54" name="Rectangle: Top Corners Rounded 53">
              <a:hlinkClick r:id="rId12" action="ppaction://hlinksldjump"/>
              <a:extLst>
                <a:ext uri="{FF2B5EF4-FFF2-40B4-BE49-F238E27FC236}">
                  <a16:creationId xmlns:a16="http://schemas.microsoft.com/office/drawing/2014/main" id="{C79EFBAB-3106-4378-9AE1-B7C61C96B6DF}"/>
                </a:ext>
              </a:extLst>
            </p:cNvPr>
            <p:cNvSpPr/>
            <p:nvPr/>
          </p:nvSpPr>
          <p:spPr>
            <a:xfrm rot="5400000">
              <a:off x="524753" y="2700318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hlinkClick r:id="rId12" action="ppaction://hlinksldjump"/>
              <a:extLst>
                <a:ext uri="{FF2B5EF4-FFF2-40B4-BE49-F238E27FC236}">
                  <a16:creationId xmlns:a16="http://schemas.microsoft.com/office/drawing/2014/main" id="{991846E3-CD29-4DF9-B2EC-813FE91E0E2F}"/>
                </a:ext>
              </a:extLst>
            </p:cNvPr>
            <p:cNvSpPr/>
            <p:nvPr/>
          </p:nvSpPr>
          <p:spPr>
            <a:xfrm flipH="1">
              <a:off x="-25400" y="3243166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8997F5D-CB27-4D9E-BFCA-905C7FFBADA4}"/>
              </a:ext>
            </a:extLst>
          </p:cNvPr>
          <p:cNvSpPr/>
          <p:nvPr/>
        </p:nvSpPr>
        <p:spPr>
          <a:xfrm>
            <a:off x="2349833" y="2625727"/>
            <a:ext cx="1261884" cy="616886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ctr" defTabSz="447675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FE3DF293-153B-4642-8EF7-8B74952F601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52" y="181426"/>
            <a:ext cx="4332497" cy="6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4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EB0862D3-A5A8-428A-A05E-9E400D64E1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52" y="181426"/>
            <a:ext cx="4332497" cy="6948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828005A-CAF4-44D5-96F7-CB7F6D927EA2}"/>
              </a:ext>
            </a:extLst>
          </p:cNvPr>
          <p:cNvGrpSpPr/>
          <p:nvPr/>
        </p:nvGrpSpPr>
        <p:grpSpPr>
          <a:xfrm>
            <a:off x="2528723" y="3013201"/>
            <a:ext cx="9257328" cy="3176610"/>
            <a:chOff x="2528723" y="3001178"/>
            <a:chExt cx="9257328" cy="317661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CB21BDE-42E2-4255-AB15-4CAAA0CA3A1D}"/>
                </a:ext>
              </a:extLst>
            </p:cNvPr>
            <p:cNvGrpSpPr/>
            <p:nvPr/>
          </p:nvGrpSpPr>
          <p:grpSpPr>
            <a:xfrm>
              <a:off x="2528723" y="3001178"/>
              <a:ext cx="2966516" cy="3176610"/>
              <a:chOff x="2528723" y="2857342"/>
              <a:chExt cx="2966516" cy="317661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4715019-E311-4700-8360-90B8E07ABB42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270E2A1F-AE2E-46F2-8AAC-3E6FF5891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80346" y="2912950"/>
                <a:ext cx="2863271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292D41CA-DC29-4731-817D-6B51F2288E64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AB91E38-40B0-4F5B-8AFC-2BEB4A01F9E5}"/>
                  </a:ext>
                </a:extLst>
              </p:cNvPr>
              <p:cNvSpPr/>
              <p:nvPr/>
            </p:nvSpPr>
            <p:spPr>
              <a:xfrm flipH="1">
                <a:off x="2599880" y="5243172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ปรางค์ศรีเทพ</a:t>
                </a:r>
              </a:p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จังหวัดเพชรบูรณ์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3072F45-75A5-4A92-BC26-2AFDAB4F2C01}"/>
                </a:ext>
              </a:extLst>
            </p:cNvPr>
            <p:cNvGrpSpPr/>
            <p:nvPr/>
          </p:nvGrpSpPr>
          <p:grpSpPr>
            <a:xfrm>
              <a:off x="5674129" y="3001178"/>
              <a:ext cx="2966516" cy="3176610"/>
              <a:chOff x="2528723" y="2857342"/>
              <a:chExt cx="2966516" cy="3176610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EB680FDE-92E7-4C86-B446-9F8EC4ECA60F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369AB199-C015-44C5-B272-852F5C37E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80346" y="2912950"/>
                <a:ext cx="2863270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87" name="Rectangle: Top Corners Rounded 86">
                <a:extLst>
                  <a:ext uri="{FF2B5EF4-FFF2-40B4-BE49-F238E27FC236}">
                    <a16:creationId xmlns:a16="http://schemas.microsoft.com/office/drawing/2014/main" id="{9F14ED4C-CE32-4C3B-B272-7EA106859B2E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C5DC28DB-4236-4CF8-99C9-52426CE425C6}"/>
                  </a:ext>
                </a:extLst>
              </p:cNvPr>
              <p:cNvSpPr/>
              <p:nvPr/>
            </p:nvSpPr>
            <p:spPr>
              <a:xfrm flipH="1">
                <a:off x="2599880" y="5243172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วัดช้างล้อม</a:t>
                </a:r>
              </a:p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จังหวัดสุโขทัย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BB5FCE8D-A527-41E8-A446-B68C55FEAF8E}"/>
                </a:ext>
              </a:extLst>
            </p:cNvPr>
            <p:cNvGrpSpPr/>
            <p:nvPr/>
          </p:nvGrpSpPr>
          <p:grpSpPr>
            <a:xfrm>
              <a:off x="8819535" y="3001178"/>
              <a:ext cx="2966516" cy="3176610"/>
              <a:chOff x="2528723" y="2857342"/>
              <a:chExt cx="2966516" cy="3176610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E4570379-029F-45E5-BBC3-C3D745FBDDC5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80038F6F-23F2-4E47-90F7-93BF4C089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80346" y="2912950"/>
                <a:ext cx="2863270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92" name="Rectangle: Top Corners Rounded 91">
                <a:extLst>
                  <a:ext uri="{FF2B5EF4-FFF2-40B4-BE49-F238E27FC236}">
                    <a16:creationId xmlns:a16="http://schemas.microsoft.com/office/drawing/2014/main" id="{99529E1D-F1BB-4666-BC97-917BD61D39C5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1B45D46D-8033-49E0-9ADF-4A58E8984CA0}"/>
                  </a:ext>
                </a:extLst>
              </p:cNvPr>
              <p:cNvSpPr/>
              <p:nvPr/>
            </p:nvSpPr>
            <p:spPr>
              <a:xfrm flipH="1">
                <a:off x="2599880" y="5243172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เมืองโบราณยะรัง</a:t>
                </a:r>
              </a:p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จังหวัดปัตตานี</a:t>
                </a:r>
              </a:p>
            </p:txBody>
          </p:sp>
        </p:grp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3266831" y="823118"/>
            <a:ext cx="7781113" cy="154021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สิ่งก่อสร้างที่เคลื่อนที่ไม่ได้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อายุ 100 ปี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ขึ้นไป</a:t>
            </a:r>
          </a:p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สะท้อนเรื่องราว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ความเป็นมา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ของชุมชน</a:t>
            </a:r>
          </a:p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มีประโยชน์ในการศึกษา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ด้านศิลปะ ประวัติศาสตร์ โบราณคดี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947592F-F025-438C-8275-A862B51E0FE0}"/>
              </a:ext>
            </a:extLst>
          </p:cNvPr>
          <p:cNvGrpSpPr/>
          <p:nvPr/>
        </p:nvGrpSpPr>
        <p:grpSpPr>
          <a:xfrm>
            <a:off x="-25400" y="2207008"/>
            <a:ext cx="2268000" cy="851188"/>
            <a:chOff x="8102515" y="3894697"/>
            <a:chExt cx="1944003" cy="851188"/>
          </a:xfrm>
        </p:grpSpPr>
        <p:sp>
          <p:nvSpPr>
            <p:cNvPr id="114" name="Rectangle: Top Corners Rounded 113">
              <a:extLst>
                <a:ext uri="{FF2B5EF4-FFF2-40B4-BE49-F238E27FC236}">
                  <a16:creationId xmlns:a16="http://schemas.microsoft.com/office/drawing/2014/main" id="{98041F6D-792A-4EA4-A678-9F720AEB20FB}"/>
                </a:ext>
              </a:extLst>
            </p:cNvPr>
            <p:cNvSpPr/>
            <p:nvPr/>
          </p:nvSpPr>
          <p:spPr>
            <a:xfrm rot="5400000">
              <a:off x="8682160" y="338152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3760"/>
            </a:solidFill>
            <a:ln w="28575">
              <a:solidFill>
                <a:srgbClr val="0037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Top Corners Rounded 114">
              <a:extLst>
                <a:ext uri="{FF2B5EF4-FFF2-40B4-BE49-F238E27FC236}">
                  <a16:creationId xmlns:a16="http://schemas.microsoft.com/office/drawing/2014/main" id="{755290F8-6370-497E-B017-D31CDF6D0E48}"/>
                </a:ext>
              </a:extLst>
            </p:cNvPr>
            <p:cNvSpPr/>
            <p:nvPr/>
          </p:nvSpPr>
          <p:spPr>
            <a:xfrm rot="5400000">
              <a:off x="8682160" y="332235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21B7C814-D5A5-491A-980D-5ED8F17936AE}"/>
                </a:ext>
              </a:extLst>
            </p:cNvPr>
            <p:cNvSpPr/>
            <p:nvPr/>
          </p:nvSpPr>
          <p:spPr>
            <a:xfrm flipH="1">
              <a:off x="8102515" y="3894697"/>
              <a:ext cx="1872000" cy="73708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โบราณสถาน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C231D87-F172-4DAF-9F44-9409EDFFF0E3}"/>
              </a:ext>
            </a:extLst>
          </p:cNvPr>
          <p:cNvGrpSpPr/>
          <p:nvPr/>
        </p:nvGrpSpPr>
        <p:grpSpPr>
          <a:xfrm>
            <a:off x="-25400" y="4283714"/>
            <a:ext cx="1885016" cy="876572"/>
            <a:chOff x="-25400" y="4283714"/>
            <a:chExt cx="1885016" cy="876572"/>
          </a:xfrm>
        </p:grpSpPr>
        <p:sp>
          <p:nvSpPr>
            <p:cNvPr id="69" name="Rectangle: Top Corners Rounded 68">
              <a:extLst>
                <a:ext uri="{FF2B5EF4-FFF2-40B4-BE49-F238E27FC236}">
                  <a16:creationId xmlns:a16="http://schemas.microsoft.com/office/drawing/2014/main" id="{F27CA7F5-8121-4EFF-8E9D-4511194665DD}"/>
                </a:ext>
              </a:extLst>
            </p:cNvPr>
            <p:cNvSpPr/>
            <p:nvPr/>
          </p:nvSpPr>
          <p:spPr>
            <a:xfrm rot="5400000">
              <a:off x="524752" y="3740852"/>
              <a:ext cx="784716" cy="1885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: Rounded Corners 69">
              <a:hlinkClick r:id="rId9" action="ppaction://hlinksldjump"/>
              <a:extLst>
                <a:ext uri="{FF2B5EF4-FFF2-40B4-BE49-F238E27FC236}">
                  <a16:creationId xmlns:a16="http://schemas.microsoft.com/office/drawing/2014/main" id="{4DCE08F6-7927-4954-BC2D-4C2011A01CE3}"/>
                </a:ext>
              </a:extLst>
            </p:cNvPr>
            <p:cNvSpPr/>
            <p:nvPr/>
          </p:nvSpPr>
          <p:spPr>
            <a:xfrm flipH="1">
              <a:off x="-25400" y="4283714"/>
              <a:ext cx="1815198" cy="87657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  <a:b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ทางวัฒนธรรม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A6B4A43-1EB0-4B63-99AB-72E9ACAF0DDE}"/>
              </a:ext>
            </a:extLst>
          </p:cNvPr>
          <p:cNvGrpSpPr/>
          <p:nvPr/>
        </p:nvGrpSpPr>
        <p:grpSpPr>
          <a:xfrm>
            <a:off x="-25400" y="5328305"/>
            <a:ext cx="1885019" cy="792018"/>
            <a:chOff x="-25400" y="5328305"/>
            <a:chExt cx="1885019" cy="792018"/>
          </a:xfrm>
        </p:grpSpPr>
        <p:sp>
          <p:nvSpPr>
            <p:cNvPr id="78" name="Rectangle: Top Corners Rounded 7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09971D9-02D3-4371-B5A6-506F336566CA}"/>
                </a:ext>
              </a:extLst>
            </p:cNvPr>
            <p:cNvSpPr/>
            <p:nvPr/>
          </p:nvSpPr>
          <p:spPr>
            <a:xfrm rot="5400000">
              <a:off x="524753" y="4785457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hlinkClick r:id="rId10" action="ppaction://hlinksldjump"/>
              <a:extLst>
                <a:ext uri="{FF2B5EF4-FFF2-40B4-BE49-F238E27FC236}">
                  <a16:creationId xmlns:a16="http://schemas.microsoft.com/office/drawing/2014/main" id="{4CEE71ED-4EF1-467A-BD1C-B67B75DCAF60}"/>
                </a:ext>
              </a:extLst>
            </p:cNvPr>
            <p:cNvSpPr/>
            <p:nvPr/>
          </p:nvSpPr>
          <p:spPr>
            <a:xfrm flipH="1">
              <a:off x="-25400" y="5328305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781877B-9B2E-4E36-A1F0-3B58C1931811}"/>
              </a:ext>
            </a:extLst>
          </p:cNvPr>
          <p:cNvGrpSpPr/>
          <p:nvPr/>
        </p:nvGrpSpPr>
        <p:grpSpPr>
          <a:xfrm>
            <a:off x="-25400" y="3243166"/>
            <a:ext cx="1885019" cy="792018"/>
            <a:chOff x="-25400" y="3243166"/>
            <a:chExt cx="1885019" cy="792018"/>
          </a:xfrm>
        </p:grpSpPr>
        <p:sp>
          <p:nvSpPr>
            <p:cNvPr id="81" name="Rectangle: Top Corners Rounded 80">
              <a:hlinkClick r:id="rId11" action="ppaction://hlinksldjump"/>
              <a:extLst>
                <a:ext uri="{FF2B5EF4-FFF2-40B4-BE49-F238E27FC236}">
                  <a16:creationId xmlns:a16="http://schemas.microsoft.com/office/drawing/2014/main" id="{0E743822-3A54-4DEA-9075-D0B49186B00A}"/>
                </a:ext>
              </a:extLst>
            </p:cNvPr>
            <p:cNvSpPr/>
            <p:nvPr/>
          </p:nvSpPr>
          <p:spPr>
            <a:xfrm rot="5400000">
              <a:off x="524753" y="2700318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: Rounded Corners 81">
              <a:hlinkClick r:id="rId11" action="ppaction://hlinksldjump"/>
              <a:extLst>
                <a:ext uri="{FF2B5EF4-FFF2-40B4-BE49-F238E27FC236}">
                  <a16:creationId xmlns:a16="http://schemas.microsoft.com/office/drawing/2014/main" id="{02221EB1-953D-4241-A697-0E0FF1CEF766}"/>
                </a:ext>
              </a:extLst>
            </p:cNvPr>
            <p:cNvSpPr/>
            <p:nvPr/>
          </p:nvSpPr>
          <p:spPr>
            <a:xfrm flipH="1">
              <a:off x="-25400" y="3243166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EAD98ABE-0270-4E60-A3B5-FFAC7FEB842F}"/>
              </a:ext>
            </a:extLst>
          </p:cNvPr>
          <p:cNvGrpSpPr/>
          <p:nvPr/>
        </p:nvGrpSpPr>
        <p:grpSpPr>
          <a:xfrm>
            <a:off x="-25400" y="1168301"/>
            <a:ext cx="1885019" cy="792018"/>
            <a:chOff x="-25400" y="2210870"/>
            <a:chExt cx="1885019" cy="792018"/>
          </a:xfrm>
        </p:grpSpPr>
        <p:sp>
          <p:nvSpPr>
            <p:cNvPr id="84" name="Rectangle: Top Corners Rounded 83">
              <a:hlinkClick r:id="rId12" action="ppaction://hlinksldjump"/>
              <a:extLst>
                <a:ext uri="{FF2B5EF4-FFF2-40B4-BE49-F238E27FC236}">
                  <a16:creationId xmlns:a16="http://schemas.microsoft.com/office/drawing/2014/main" id="{18D0A805-32B6-4AC6-B72A-51A7D65CEF0A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: Rounded Corners 84">
              <a:hlinkClick r:id="rId12" action="ppaction://hlinksldjump"/>
              <a:extLst>
                <a:ext uri="{FF2B5EF4-FFF2-40B4-BE49-F238E27FC236}">
                  <a16:creationId xmlns:a16="http://schemas.microsoft.com/office/drawing/2014/main" id="{25CBF97A-9C95-43C8-B79B-0C9939177782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ศาสนสถาน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B3F57F63-8892-412A-977F-72E1299B06A9}"/>
              </a:ext>
            </a:extLst>
          </p:cNvPr>
          <p:cNvSpPr/>
          <p:nvPr/>
        </p:nvSpPr>
        <p:spPr>
          <a:xfrm>
            <a:off x="2349833" y="2396762"/>
            <a:ext cx="1261884" cy="616886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ctr" defTabSz="447675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954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EC7B7AF2-DB84-42CD-B1FD-E862539568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52" y="181426"/>
            <a:ext cx="4332497" cy="6948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4786DA0-6FFC-47D7-B5F3-C9131CC1225F}"/>
              </a:ext>
            </a:extLst>
          </p:cNvPr>
          <p:cNvGrpSpPr/>
          <p:nvPr/>
        </p:nvGrpSpPr>
        <p:grpSpPr>
          <a:xfrm>
            <a:off x="2528723" y="3013201"/>
            <a:ext cx="9257328" cy="3217136"/>
            <a:chOff x="2528723" y="3001178"/>
            <a:chExt cx="9257328" cy="321713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CB21BDE-42E2-4255-AB15-4CAAA0CA3A1D}"/>
                </a:ext>
              </a:extLst>
            </p:cNvPr>
            <p:cNvGrpSpPr/>
            <p:nvPr/>
          </p:nvGrpSpPr>
          <p:grpSpPr>
            <a:xfrm>
              <a:off x="2528723" y="3001178"/>
              <a:ext cx="2966516" cy="3176610"/>
              <a:chOff x="2528723" y="2857342"/>
              <a:chExt cx="2966516" cy="3176610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4715019-E311-4700-8360-90B8E07ABB42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270E2A1F-AE2E-46F2-8AAC-3E6FF5891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6" y="2912950"/>
                <a:ext cx="2863272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292D41CA-DC29-4731-817D-6B51F2288E64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AB91E38-40B0-4F5B-8AFC-2BEB4A01F9E5}"/>
                  </a:ext>
                </a:extLst>
              </p:cNvPr>
              <p:cNvSpPr/>
              <p:nvPr/>
            </p:nvSpPr>
            <p:spPr>
              <a:xfrm flipH="1">
                <a:off x="2599880" y="5243172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พิพิธภัณฑ์ชาวบางกอก กรุงเทพมหานคร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3072F45-75A5-4A92-BC26-2AFDAB4F2C01}"/>
                </a:ext>
              </a:extLst>
            </p:cNvPr>
            <p:cNvGrpSpPr/>
            <p:nvPr/>
          </p:nvGrpSpPr>
          <p:grpSpPr>
            <a:xfrm>
              <a:off x="5674129" y="3001178"/>
              <a:ext cx="2966516" cy="3214312"/>
              <a:chOff x="2528723" y="2857342"/>
              <a:chExt cx="2966516" cy="3214312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EB680FDE-92E7-4C86-B446-9F8EC4ECA60F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369AB199-C015-44C5-B272-852F5C37E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81325" y="2912950"/>
                <a:ext cx="2861311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87" name="Rectangle: Top Corners Rounded 86">
                <a:extLst>
                  <a:ext uri="{FF2B5EF4-FFF2-40B4-BE49-F238E27FC236}">
                    <a16:creationId xmlns:a16="http://schemas.microsoft.com/office/drawing/2014/main" id="{9F14ED4C-CE32-4C3B-B272-7EA106859B2E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C5DC28DB-4236-4CF8-99C9-52426CE425C6}"/>
                  </a:ext>
                </a:extLst>
              </p:cNvPr>
              <p:cNvSpPr/>
              <p:nvPr/>
            </p:nvSpPr>
            <p:spPr>
              <a:xfrm flipH="1">
                <a:off x="2599880" y="5243172"/>
                <a:ext cx="2824203" cy="828482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พิพิธภัณฑ์พญาคันคาก จังหวัดยโสธร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BB5FCE8D-A527-41E8-A446-B68C55FEAF8E}"/>
                </a:ext>
              </a:extLst>
            </p:cNvPr>
            <p:cNvGrpSpPr/>
            <p:nvPr/>
          </p:nvGrpSpPr>
          <p:grpSpPr>
            <a:xfrm>
              <a:off x="8819535" y="3001178"/>
              <a:ext cx="2966516" cy="3217136"/>
              <a:chOff x="2528723" y="2857342"/>
              <a:chExt cx="2966516" cy="3217136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E4570379-029F-45E5-BBC3-C3D745FBDDC5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80038F6F-23F2-4E47-90F7-93BF4C089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5" y="2912950"/>
                <a:ext cx="2863272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92" name="Rectangle: Top Corners Rounded 91">
                <a:extLst>
                  <a:ext uri="{FF2B5EF4-FFF2-40B4-BE49-F238E27FC236}">
                    <a16:creationId xmlns:a16="http://schemas.microsoft.com/office/drawing/2014/main" id="{99529E1D-F1BB-4666-BC97-917BD61D39C5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1B45D46D-8033-49E0-9ADF-4A58E8984CA0}"/>
                  </a:ext>
                </a:extLst>
              </p:cNvPr>
              <p:cNvSpPr/>
              <p:nvPr/>
            </p:nvSpPr>
            <p:spPr>
              <a:xfrm flipH="1">
                <a:off x="2599880" y="5283698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พิพิธภัณฑ์ไทลื้อวัดหนองบัว จังหวัดน่าน</a:t>
                </a:r>
              </a:p>
            </p:txBody>
          </p:sp>
        </p:grp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3266831" y="828742"/>
            <a:ext cx="7781113" cy="154021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เป็นสถานที่เก็บรวบรวมสิ่งต่าง ๆ จากชุมชน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ในอดีตและปัจจุบันมา</a:t>
            </a:r>
            <a:b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จัดแสดง เช่น รูปเคารพทางศาสนา เครื่องใช้ เครื่องประดับ</a:t>
            </a:r>
          </a:p>
          <a:p>
            <a:pPr marL="266700" indent="-266700" algn="thaiDist" defTabSz="447675"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แหล่งเรียนรู้ในการศึกษาวิถีชีวิตของชุมชน</a:t>
            </a: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98E2B62-D643-4F2F-A326-4FA65A33EE2B}"/>
              </a:ext>
            </a:extLst>
          </p:cNvPr>
          <p:cNvGrpSpPr/>
          <p:nvPr/>
        </p:nvGrpSpPr>
        <p:grpSpPr>
          <a:xfrm>
            <a:off x="-25400" y="3239517"/>
            <a:ext cx="2268000" cy="851188"/>
            <a:chOff x="8102515" y="3894697"/>
            <a:chExt cx="1944003" cy="851188"/>
          </a:xfrm>
        </p:grpSpPr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EB204D60-C750-471B-BAB3-A4E8784DCABF}"/>
                </a:ext>
              </a:extLst>
            </p:cNvPr>
            <p:cNvSpPr/>
            <p:nvPr/>
          </p:nvSpPr>
          <p:spPr>
            <a:xfrm rot="5400000">
              <a:off x="8682160" y="338152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3760"/>
            </a:solidFill>
            <a:ln w="28575">
              <a:solidFill>
                <a:srgbClr val="0037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: Top Corners Rounded 126">
              <a:extLst>
                <a:ext uri="{FF2B5EF4-FFF2-40B4-BE49-F238E27FC236}">
                  <a16:creationId xmlns:a16="http://schemas.microsoft.com/office/drawing/2014/main" id="{A8DB5882-31E3-4158-8388-A6B2851143E1}"/>
                </a:ext>
              </a:extLst>
            </p:cNvPr>
            <p:cNvSpPr/>
            <p:nvPr/>
          </p:nvSpPr>
          <p:spPr>
            <a:xfrm rot="5400000">
              <a:off x="8682160" y="332235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C5E1C32D-EDE5-414D-9F88-EA6005391373}"/>
                </a:ext>
              </a:extLst>
            </p:cNvPr>
            <p:cNvSpPr/>
            <p:nvPr/>
          </p:nvSpPr>
          <p:spPr>
            <a:xfrm flipH="1">
              <a:off x="8102515" y="3894697"/>
              <a:ext cx="1872000" cy="73708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59716E7-2622-42A9-A0DE-928BF1774D2D}"/>
              </a:ext>
            </a:extLst>
          </p:cNvPr>
          <p:cNvGrpSpPr/>
          <p:nvPr/>
        </p:nvGrpSpPr>
        <p:grpSpPr>
          <a:xfrm>
            <a:off x="-25400" y="4283714"/>
            <a:ext cx="1885016" cy="876572"/>
            <a:chOff x="-25400" y="4283714"/>
            <a:chExt cx="1885016" cy="876572"/>
          </a:xfrm>
        </p:grpSpPr>
        <p:sp>
          <p:nvSpPr>
            <p:cNvPr id="95" name="Rectangle: Top Corners Rounded 94">
              <a:extLst>
                <a:ext uri="{FF2B5EF4-FFF2-40B4-BE49-F238E27FC236}">
                  <a16:creationId xmlns:a16="http://schemas.microsoft.com/office/drawing/2014/main" id="{176AFC62-AE91-483A-8CF8-04F45BDFB60A}"/>
                </a:ext>
              </a:extLst>
            </p:cNvPr>
            <p:cNvSpPr/>
            <p:nvPr/>
          </p:nvSpPr>
          <p:spPr>
            <a:xfrm rot="5400000">
              <a:off x="524752" y="3740852"/>
              <a:ext cx="784716" cy="1885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Rounded Corners 95">
              <a:hlinkClick r:id="rId9" action="ppaction://hlinksldjump"/>
              <a:extLst>
                <a:ext uri="{FF2B5EF4-FFF2-40B4-BE49-F238E27FC236}">
                  <a16:creationId xmlns:a16="http://schemas.microsoft.com/office/drawing/2014/main" id="{B31B35FE-7CA3-4649-A7A8-7C2DA9190B35}"/>
                </a:ext>
              </a:extLst>
            </p:cNvPr>
            <p:cNvSpPr/>
            <p:nvPr/>
          </p:nvSpPr>
          <p:spPr>
            <a:xfrm flipH="1">
              <a:off x="-25400" y="4283714"/>
              <a:ext cx="1815198" cy="87657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  <a:b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ทางวัฒนธรรม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F43D72A-F631-4FBE-9B49-4F3019D2F047}"/>
              </a:ext>
            </a:extLst>
          </p:cNvPr>
          <p:cNvGrpSpPr/>
          <p:nvPr/>
        </p:nvGrpSpPr>
        <p:grpSpPr>
          <a:xfrm>
            <a:off x="-25400" y="2210870"/>
            <a:ext cx="1885019" cy="792018"/>
            <a:chOff x="-25400" y="2210870"/>
            <a:chExt cx="1885019" cy="792018"/>
          </a:xfrm>
        </p:grpSpPr>
        <p:sp>
          <p:nvSpPr>
            <p:cNvPr id="98" name="Rectangle: Top Corners Rounded 97">
              <a:hlinkClick r:id="rId10" action="ppaction://hlinksldjump"/>
              <a:extLst>
                <a:ext uri="{FF2B5EF4-FFF2-40B4-BE49-F238E27FC236}">
                  <a16:creationId xmlns:a16="http://schemas.microsoft.com/office/drawing/2014/main" id="{C02267B5-381F-4A4E-AF12-FD2037A34211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: Rounded Corners 98">
              <a:hlinkClick r:id="rId10" action="ppaction://hlinksldjump"/>
              <a:extLst>
                <a:ext uri="{FF2B5EF4-FFF2-40B4-BE49-F238E27FC236}">
                  <a16:creationId xmlns:a16="http://schemas.microsoft.com/office/drawing/2014/main" id="{E12D6D12-CD5F-4C36-84A5-E995D14C51A1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โบราณสถาน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3207395-B0DB-4FC2-92B9-5CF1938C58B2}"/>
              </a:ext>
            </a:extLst>
          </p:cNvPr>
          <p:cNvGrpSpPr/>
          <p:nvPr/>
        </p:nvGrpSpPr>
        <p:grpSpPr>
          <a:xfrm>
            <a:off x="-25400" y="5328305"/>
            <a:ext cx="1885019" cy="792018"/>
            <a:chOff x="-25400" y="5328305"/>
            <a:chExt cx="1885019" cy="792018"/>
          </a:xfrm>
        </p:grpSpPr>
        <p:sp>
          <p:nvSpPr>
            <p:cNvPr id="101" name="Rectangle: Top Corners Rounded 100">
              <a:hlinkClick r:id="rId11" action="ppaction://hlinksldjump"/>
              <a:extLst>
                <a:ext uri="{FF2B5EF4-FFF2-40B4-BE49-F238E27FC236}">
                  <a16:creationId xmlns:a16="http://schemas.microsoft.com/office/drawing/2014/main" id="{14E4CE0B-8CB8-44EA-91BF-B4A980BC1D44}"/>
                </a:ext>
              </a:extLst>
            </p:cNvPr>
            <p:cNvSpPr/>
            <p:nvPr/>
          </p:nvSpPr>
          <p:spPr>
            <a:xfrm rot="5400000">
              <a:off x="524753" y="4785457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: Rounded Corners 101">
              <a:hlinkClick r:id="rId11" action="ppaction://hlinksldjump"/>
              <a:extLst>
                <a:ext uri="{FF2B5EF4-FFF2-40B4-BE49-F238E27FC236}">
                  <a16:creationId xmlns:a16="http://schemas.microsoft.com/office/drawing/2014/main" id="{A53BC6F0-CA2A-4DDB-AD01-86FB4DC264F1}"/>
                </a:ext>
              </a:extLst>
            </p:cNvPr>
            <p:cNvSpPr/>
            <p:nvPr/>
          </p:nvSpPr>
          <p:spPr>
            <a:xfrm flipH="1">
              <a:off x="-25400" y="5328305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8B67C07-AFC6-47F8-9990-7118AD3CB9A7}"/>
              </a:ext>
            </a:extLst>
          </p:cNvPr>
          <p:cNvGrpSpPr/>
          <p:nvPr/>
        </p:nvGrpSpPr>
        <p:grpSpPr>
          <a:xfrm>
            <a:off x="-25400" y="1168301"/>
            <a:ext cx="1885019" cy="792018"/>
            <a:chOff x="-25400" y="2210870"/>
            <a:chExt cx="1885019" cy="792018"/>
          </a:xfrm>
        </p:grpSpPr>
        <p:sp>
          <p:nvSpPr>
            <p:cNvPr id="108" name="Rectangle: Top Corners Rounded 107">
              <a:hlinkClick r:id="rId12" action="ppaction://hlinksldjump"/>
              <a:extLst>
                <a:ext uri="{FF2B5EF4-FFF2-40B4-BE49-F238E27FC236}">
                  <a16:creationId xmlns:a16="http://schemas.microsoft.com/office/drawing/2014/main" id="{94658E81-C553-495E-92F1-5621F1EC64B0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: Rounded Corners 108">
              <a:hlinkClick r:id="rId12" action="ppaction://hlinksldjump"/>
              <a:extLst>
                <a:ext uri="{FF2B5EF4-FFF2-40B4-BE49-F238E27FC236}">
                  <a16:creationId xmlns:a16="http://schemas.microsoft.com/office/drawing/2014/main" id="{1557EEE1-A7E1-4B8F-A9F7-27897AA6529D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ศาสนสถาน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0FBD3C0B-D4A4-41EB-B8AB-A9FFC7D73019}"/>
              </a:ext>
            </a:extLst>
          </p:cNvPr>
          <p:cNvSpPr/>
          <p:nvPr/>
        </p:nvSpPr>
        <p:spPr>
          <a:xfrm>
            <a:off x="2349833" y="2396762"/>
            <a:ext cx="1261884" cy="616886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ctr" defTabSz="447675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4332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3266830" y="855213"/>
            <a:ext cx="8056952" cy="182875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marL="266700" indent="-266700" algn="thaiDist" defTabSz="4476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เป็นสถานที่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ให้ความรู้กับคนในชุมชนและนักท่องเที่ยว</a:t>
            </a:r>
          </a:p>
          <a:p>
            <a:pPr marL="266700" indent="-266700" algn="thaiDist" defTabSz="4476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มีการ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จัดแสดงและถ่ายทอดความรู้สิ่งต่าง ๆ ในชุมชน 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การทอผ้า 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การจักสาน การทำเครื่องปั้นดินเผา</a:t>
            </a:r>
          </a:p>
          <a:p>
            <a:pPr marL="266700" indent="-266700" algn="thaiDist" defTabSz="4476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สะท้อนความเชื่อ วัฒนธรรมและประเพณี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ในชุมชน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60EA2B8-A2FD-43CD-8387-62927109D079}"/>
              </a:ext>
            </a:extLst>
          </p:cNvPr>
          <p:cNvGrpSpPr/>
          <p:nvPr/>
        </p:nvGrpSpPr>
        <p:grpSpPr>
          <a:xfrm>
            <a:off x="2528723" y="3013201"/>
            <a:ext cx="9257328" cy="3201612"/>
            <a:chOff x="2528723" y="3001178"/>
            <a:chExt cx="9257328" cy="320161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CB21BDE-42E2-4255-AB15-4CAAA0CA3A1D}"/>
                </a:ext>
              </a:extLst>
            </p:cNvPr>
            <p:cNvGrpSpPr/>
            <p:nvPr/>
          </p:nvGrpSpPr>
          <p:grpSpPr>
            <a:xfrm>
              <a:off x="2528723" y="3001178"/>
              <a:ext cx="2966516" cy="3201612"/>
              <a:chOff x="2528723" y="2857342"/>
              <a:chExt cx="2966516" cy="3201612"/>
            </a:xfrm>
          </p:grpSpPr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270E2A1F-AE2E-46F2-8AAC-3E6FF5891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6" y="2912950"/>
                <a:ext cx="2863272" cy="2355622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4715019-E311-4700-8360-90B8E07ABB42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292D41CA-DC29-4731-817D-6B51F2288E64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AB91E38-40B0-4F5B-8AFC-2BEB4A01F9E5}"/>
                  </a:ext>
                </a:extLst>
              </p:cNvPr>
              <p:cNvSpPr/>
              <p:nvPr/>
            </p:nvSpPr>
            <p:spPr>
              <a:xfrm flipH="1">
                <a:off x="2599880" y="5230472"/>
                <a:ext cx="2824203" cy="828482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ชุมชนเกาะเกร็ด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 defTabSz="447675">
                  <a:lnSpc>
                    <a:spcPct val="7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จังหวัดนนทบุรี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3072F45-75A5-4A92-BC26-2AFDAB4F2C01}"/>
                </a:ext>
              </a:extLst>
            </p:cNvPr>
            <p:cNvGrpSpPr/>
            <p:nvPr/>
          </p:nvGrpSpPr>
          <p:grpSpPr>
            <a:xfrm>
              <a:off x="5674129" y="3001178"/>
              <a:ext cx="2966516" cy="3176610"/>
              <a:chOff x="2528723" y="2857342"/>
              <a:chExt cx="2966516" cy="3176610"/>
            </a:xfrm>
          </p:grpSpPr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369AB199-C015-44C5-B272-852F5C37E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5" y="2912950"/>
                <a:ext cx="2863272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EB680FDE-92E7-4C86-B446-9F8EC4ECA60F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: Top Corners Rounded 86">
                <a:extLst>
                  <a:ext uri="{FF2B5EF4-FFF2-40B4-BE49-F238E27FC236}">
                    <a16:creationId xmlns:a16="http://schemas.microsoft.com/office/drawing/2014/main" id="{9F14ED4C-CE32-4C3B-B272-7EA106859B2E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C5DC28DB-4236-4CF8-99C9-52426CE425C6}"/>
                  </a:ext>
                </a:extLst>
              </p:cNvPr>
              <p:cNvSpPr/>
              <p:nvPr/>
            </p:nvSpPr>
            <p:spPr>
              <a:xfrm flipH="1">
                <a:off x="2599880" y="5243172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โรงเรือบ้านศรีพันต้น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จังหวัดน่าน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BB5FCE8D-A527-41E8-A446-B68C55FEAF8E}"/>
                </a:ext>
              </a:extLst>
            </p:cNvPr>
            <p:cNvGrpSpPr/>
            <p:nvPr/>
          </p:nvGrpSpPr>
          <p:grpSpPr>
            <a:xfrm>
              <a:off x="8819532" y="3001178"/>
              <a:ext cx="2966519" cy="3167962"/>
              <a:chOff x="2528720" y="2857342"/>
              <a:chExt cx="2966519" cy="3167962"/>
            </a:xfrm>
          </p:grpSpPr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80038F6F-23F2-4E47-90F7-93BF4C089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5" y="2912950"/>
                <a:ext cx="2863271" cy="2350043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E4570379-029F-45E5-BBC3-C3D745FBDDC5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2" name="Rectangle: Top Corners Rounded 91">
                <a:extLst>
                  <a:ext uri="{FF2B5EF4-FFF2-40B4-BE49-F238E27FC236}">
                    <a16:creationId xmlns:a16="http://schemas.microsoft.com/office/drawing/2014/main" id="{99529E1D-F1BB-4666-BC97-917BD61D39C5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1B45D46D-8033-49E0-9ADF-4A58E8984CA0}"/>
                  </a:ext>
                </a:extLst>
              </p:cNvPr>
              <p:cNvSpPr/>
              <p:nvPr/>
            </p:nvSpPr>
            <p:spPr>
              <a:xfrm flipH="1">
                <a:off x="2528720" y="5268572"/>
                <a:ext cx="2966515" cy="756732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65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ศูนย์ผ้าทอลายโบราณบ้านผาทั่ง จังหวัดอุทัยธานี</a:t>
                </a:r>
              </a:p>
            </p:txBody>
          </p:sp>
        </p:grp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668AFA27-F9C0-4CD1-9511-526813569FF6}"/>
              </a:ext>
            </a:extLst>
          </p:cNvPr>
          <p:cNvGrpSpPr/>
          <p:nvPr/>
        </p:nvGrpSpPr>
        <p:grpSpPr>
          <a:xfrm>
            <a:off x="-25400" y="4279976"/>
            <a:ext cx="2268000" cy="924663"/>
            <a:chOff x="7809598" y="4240488"/>
            <a:chExt cx="1944003" cy="924663"/>
          </a:xfrm>
        </p:grpSpPr>
        <p:sp>
          <p:nvSpPr>
            <p:cNvPr id="94" name="Rectangle: Top Corners Rounded 93">
              <a:extLst>
                <a:ext uri="{FF2B5EF4-FFF2-40B4-BE49-F238E27FC236}">
                  <a16:creationId xmlns:a16="http://schemas.microsoft.com/office/drawing/2014/main" id="{E94527B7-643B-4949-A028-A554AD6215AD}"/>
                </a:ext>
              </a:extLst>
            </p:cNvPr>
            <p:cNvSpPr/>
            <p:nvPr/>
          </p:nvSpPr>
          <p:spPr>
            <a:xfrm rot="5400000">
              <a:off x="8389243" y="3727302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3760"/>
            </a:solidFill>
            <a:ln w="28575">
              <a:solidFill>
                <a:srgbClr val="0037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: Top Corners Rounded 94">
              <a:extLst>
                <a:ext uri="{FF2B5EF4-FFF2-40B4-BE49-F238E27FC236}">
                  <a16:creationId xmlns:a16="http://schemas.microsoft.com/office/drawing/2014/main" id="{D3725171-762E-4F62-BF2E-441F5683E705}"/>
                </a:ext>
              </a:extLst>
            </p:cNvPr>
            <p:cNvSpPr/>
            <p:nvPr/>
          </p:nvSpPr>
          <p:spPr>
            <a:xfrm rot="5400000">
              <a:off x="8389243" y="3668132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71D605D8-9CB2-4DBE-982A-7B5C7D95A149}"/>
                </a:ext>
              </a:extLst>
            </p:cNvPr>
            <p:cNvSpPr/>
            <p:nvPr/>
          </p:nvSpPr>
          <p:spPr>
            <a:xfrm flipH="1">
              <a:off x="7809598" y="4240488"/>
              <a:ext cx="1872000" cy="924663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  <a:b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ทางวัฒนธรรม</a:t>
              </a: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8E6A90C4-ADC2-4130-9747-1DCCD132753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52" y="181426"/>
            <a:ext cx="4332497" cy="694800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908DD6ED-F1D2-47B3-9AF9-6D5DAE3B3B36}"/>
              </a:ext>
            </a:extLst>
          </p:cNvPr>
          <p:cNvGrpSpPr/>
          <p:nvPr/>
        </p:nvGrpSpPr>
        <p:grpSpPr>
          <a:xfrm>
            <a:off x="-25400" y="2210870"/>
            <a:ext cx="1885019" cy="792018"/>
            <a:chOff x="-25400" y="2210870"/>
            <a:chExt cx="1885019" cy="792018"/>
          </a:xfrm>
        </p:grpSpPr>
        <p:sp>
          <p:nvSpPr>
            <p:cNvPr id="76" name="Rectangle: Top Corners Rounded 75">
              <a:hlinkClick r:id="rId9" action="ppaction://hlinksldjump"/>
              <a:extLst>
                <a:ext uri="{FF2B5EF4-FFF2-40B4-BE49-F238E27FC236}">
                  <a16:creationId xmlns:a16="http://schemas.microsoft.com/office/drawing/2014/main" id="{F9083285-5A45-49C5-A943-834B4AD94335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: Rounded Corners 76">
              <a:hlinkClick r:id="rId9" action="ppaction://hlinksldjump"/>
              <a:extLst>
                <a:ext uri="{FF2B5EF4-FFF2-40B4-BE49-F238E27FC236}">
                  <a16:creationId xmlns:a16="http://schemas.microsoft.com/office/drawing/2014/main" id="{CF30E0C2-AD0B-4DCD-90ED-53B960A8674C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โบราณสถาน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14E093B-7BD2-45FC-B098-7843B5EF197C}"/>
              </a:ext>
            </a:extLst>
          </p:cNvPr>
          <p:cNvGrpSpPr/>
          <p:nvPr/>
        </p:nvGrpSpPr>
        <p:grpSpPr>
          <a:xfrm>
            <a:off x="-25400" y="5328305"/>
            <a:ext cx="1885019" cy="792018"/>
            <a:chOff x="-25400" y="5328305"/>
            <a:chExt cx="1885019" cy="792018"/>
          </a:xfrm>
        </p:grpSpPr>
        <p:sp>
          <p:nvSpPr>
            <p:cNvPr id="79" name="Rectangle: Top Corners Rounded 78">
              <a:hlinkClick r:id="rId10" action="ppaction://hlinksldjump"/>
              <a:extLst>
                <a:ext uri="{FF2B5EF4-FFF2-40B4-BE49-F238E27FC236}">
                  <a16:creationId xmlns:a16="http://schemas.microsoft.com/office/drawing/2014/main" id="{739D5ACE-9CA2-43C1-9278-5296F388A648}"/>
                </a:ext>
              </a:extLst>
            </p:cNvPr>
            <p:cNvSpPr/>
            <p:nvPr/>
          </p:nvSpPr>
          <p:spPr>
            <a:xfrm rot="5400000">
              <a:off x="524753" y="4785457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: Rounded Corners 79">
              <a:hlinkClick r:id="rId10" action="ppaction://hlinksldjump"/>
              <a:extLst>
                <a:ext uri="{FF2B5EF4-FFF2-40B4-BE49-F238E27FC236}">
                  <a16:creationId xmlns:a16="http://schemas.microsoft.com/office/drawing/2014/main" id="{5489AA0A-CFC8-4B80-81DC-9284A5CC53AB}"/>
                </a:ext>
              </a:extLst>
            </p:cNvPr>
            <p:cNvSpPr/>
            <p:nvPr/>
          </p:nvSpPr>
          <p:spPr>
            <a:xfrm flipH="1">
              <a:off x="-25400" y="5328305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022D9C01-C17E-479C-8224-AFC548147817}"/>
              </a:ext>
            </a:extLst>
          </p:cNvPr>
          <p:cNvGrpSpPr/>
          <p:nvPr/>
        </p:nvGrpSpPr>
        <p:grpSpPr>
          <a:xfrm>
            <a:off x="-25400" y="3243166"/>
            <a:ext cx="1885019" cy="792018"/>
            <a:chOff x="-25400" y="3243166"/>
            <a:chExt cx="1885019" cy="792018"/>
          </a:xfrm>
        </p:grpSpPr>
        <p:sp>
          <p:nvSpPr>
            <p:cNvPr id="82" name="Rectangle: Top Corners Rounded 81">
              <a:hlinkClick r:id="rId11" action="ppaction://hlinksldjump"/>
              <a:extLst>
                <a:ext uri="{FF2B5EF4-FFF2-40B4-BE49-F238E27FC236}">
                  <a16:creationId xmlns:a16="http://schemas.microsoft.com/office/drawing/2014/main" id="{4899A991-0947-4B82-9E21-5E0DC88A8FDF}"/>
                </a:ext>
              </a:extLst>
            </p:cNvPr>
            <p:cNvSpPr/>
            <p:nvPr/>
          </p:nvSpPr>
          <p:spPr>
            <a:xfrm rot="5400000">
              <a:off x="524753" y="2700318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: Rounded Corners 82">
              <a:hlinkClick r:id="rId11" action="ppaction://hlinksldjump"/>
              <a:extLst>
                <a:ext uri="{FF2B5EF4-FFF2-40B4-BE49-F238E27FC236}">
                  <a16:creationId xmlns:a16="http://schemas.microsoft.com/office/drawing/2014/main" id="{037DCD5B-90AF-4C19-BBBE-31D7AEE7978F}"/>
                </a:ext>
              </a:extLst>
            </p:cNvPr>
            <p:cNvSpPr/>
            <p:nvPr/>
          </p:nvSpPr>
          <p:spPr>
            <a:xfrm flipH="1">
              <a:off x="-25400" y="3243166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21A00CA7-31AE-418B-9EA9-2E453B2AE5AA}"/>
              </a:ext>
            </a:extLst>
          </p:cNvPr>
          <p:cNvGrpSpPr/>
          <p:nvPr/>
        </p:nvGrpSpPr>
        <p:grpSpPr>
          <a:xfrm>
            <a:off x="-25400" y="1168301"/>
            <a:ext cx="1885019" cy="792018"/>
            <a:chOff x="-25400" y="2210870"/>
            <a:chExt cx="1885019" cy="792018"/>
          </a:xfrm>
        </p:grpSpPr>
        <p:sp>
          <p:nvSpPr>
            <p:cNvPr id="85" name="Rectangle: Top Corners Rounded 84">
              <a:hlinkClick r:id="rId12" action="ppaction://hlinksldjump"/>
              <a:extLst>
                <a:ext uri="{FF2B5EF4-FFF2-40B4-BE49-F238E27FC236}">
                  <a16:creationId xmlns:a16="http://schemas.microsoft.com/office/drawing/2014/main" id="{CF9CD591-3439-4EE9-9497-94ACDDF517DA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: Rounded Corners 96">
              <a:hlinkClick r:id="rId12" action="ppaction://hlinksldjump"/>
              <a:extLst>
                <a:ext uri="{FF2B5EF4-FFF2-40B4-BE49-F238E27FC236}">
                  <a16:creationId xmlns:a16="http://schemas.microsoft.com/office/drawing/2014/main" id="{FCA5273C-00B5-41AA-865A-22511619EDC6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ศาสนสถาน</a:t>
              </a: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0F8A88D7-5BC7-4047-848D-A65F8D5C08A7}"/>
              </a:ext>
            </a:extLst>
          </p:cNvPr>
          <p:cNvSpPr/>
          <p:nvPr/>
        </p:nvSpPr>
        <p:spPr>
          <a:xfrm>
            <a:off x="2349833" y="2396762"/>
            <a:ext cx="1261884" cy="616886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ctr" defTabSz="447675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7678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A3A8570F-AB71-4552-92D5-C3C1A05278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52" y="181426"/>
            <a:ext cx="4332497" cy="6948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3266830" y="852688"/>
            <a:ext cx="7807570" cy="182875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marL="266700" indent="-266700" algn="thaiDist" defTabSz="4476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แหล่งซื้อขายสินค้า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ของคนในชุมชน</a:t>
            </a:r>
          </a:p>
          <a:p>
            <a:pPr marL="266700" indent="-266700" algn="thaiDist" defTabSz="4476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สินค้าหลาย ๆ อย่างมีขายเฉพาะในชุมชนนั้น ๆ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เช่น ผักพื้นบ้าน ผลไม้พื้นเมือง หรือสินค้าที่ผลิตในชุมชนนั้น ๆ</a:t>
            </a:r>
          </a:p>
          <a:p>
            <a:pPr marL="266700" indent="-266700" algn="thaiDist" defTabSz="4476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สะท้อนความเป็นอยู่ด้านอาหาร เครื่องมือ เครื่องใช้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412F0D-59A7-47E7-AC93-0B9E5DD72E7C}"/>
              </a:ext>
            </a:extLst>
          </p:cNvPr>
          <p:cNvGrpSpPr/>
          <p:nvPr/>
        </p:nvGrpSpPr>
        <p:grpSpPr>
          <a:xfrm>
            <a:off x="2528723" y="3013201"/>
            <a:ext cx="9257328" cy="3227410"/>
            <a:chOff x="2528723" y="3001178"/>
            <a:chExt cx="9257328" cy="322741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CB21BDE-42E2-4255-AB15-4CAAA0CA3A1D}"/>
                </a:ext>
              </a:extLst>
            </p:cNvPr>
            <p:cNvGrpSpPr/>
            <p:nvPr/>
          </p:nvGrpSpPr>
          <p:grpSpPr>
            <a:xfrm>
              <a:off x="2528723" y="3001178"/>
              <a:ext cx="2966516" cy="3176212"/>
              <a:chOff x="2528723" y="2857342"/>
              <a:chExt cx="2966516" cy="3176212"/>
            </a:xfrm>
          </p:grpSpPr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270E2A1F-AE2E-46F2-8AAC-3E6FF5891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6" y="2919423"/>
                <a:ext cx="2863272" cy="2342676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94715019-E311-4700-8360-90B8E07ABB42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292D41CA-DC29-4731-817D-6B51F2288E64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AB91E38-40B0-4F5B-8AFC-2BEB4A01F9E5}"/>
                  </a:ext>
                </a:extLst>
              </p:cNvPr>
              <p:cNvSpPr/>
              <p:nvPr/>
            </p:nvSpPr>
            <p:spPr>
              <a:xfrm flipH="1">
                <a:off x="2599880" y="5205072"/>
                <a:ext cx="2824203" cy="828482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5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ตลาดสามชุก</a:t>
                </a:r>
                <a:b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จังหวัดสุพรรณบุรี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53072F45-75A5-4A92-BC26-2AFDAB4F2C01}"/>
                </a:ext>
              </a:extLst>
            </p:cNvPr>
            <p:cNvGrpSpPr/>
            <p:nvPr/>
          </p:nvGrpSpPr>
          <p:grpSpPr>
            <a:xfrm>
              <a:off x="5674129" y="3001178"/>
              <a:ext cx="2966516" cy="3227410"/>
              <a:chOff x="2528723" y="2857342"/>
              <a:chExt cx="2966516" cy="3227410"/>
            </a:xfrm>
          </p:grpSpPr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369AB199-C015-44C5-B272-852F5C37E5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5" y="2916633"/>
                <a:ext cx="2863272" cy="2342676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EB680FDE-92E7-4C86-B446-9F8EC4ECA60F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: Top Corners Rounded 86">
                <a:extLst>
                  <a:ext uri="{FF2B5EF4-FFF2-40B4-BE49-F238E27FC236}">
                    <a16:creationId xmlns:a16="http://schemas.microsoft.com/office/drawing/2014/main" id="{9F14ED4C-CE32-4C3B-B272-7EA106859B2E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C5DC28DB-4236-4CF8-99C9-52426CE425C6}"/>
                  </a:ext>
                </a:extLst>
              </p:cNvPr>
              <p:cNvSpPr/>
              <p:nvPr/>
            </p:nvSpPr>
            <p:spPr>
              <a:xfrm flipH="1">
                <a:off x="2599880" y="5293972"/>
                <a:ext cx="2824203" cy="790780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ตลาดน้ำคลองแห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 defTabSz="447675">
                  <a:lnSpc>
                    <a:spcPct val="70000"/>
                  </a:lnSpc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จังหวัดสงขลา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BB5FCE8D-A527-41E8-A446-B68C55FEAF8E}"/>
                </a:ext>
              </a:extLst>
            </p:cNvPr>
            <p:cNvGrpSpPr/>
            <p:nvPr/>
          </p:nvGrpSpPr>
          <p:grpSpPr>
            <a:xfrm>
              <a:off x="8819532" y="3001178"/>
              <a:ext cx="2966519" cy="3192011"/>
              <a:chOff x="2528720" y="2857342"/>
              <a:chExt cx="2966519" cy="3192011"/>
            </a:xfrm>
          </p:grpSpPr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80038F6F-23F2-4E47-90F7-93BF4C089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5000" contrast="-1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9365" y="2916633"/>
                <a:ext cx="2863271" cy="2342676"/>
              </a:xfrm>
              <a:prstGeom prst="round2SameRect">
                <a:avLst>
                  <a:gd name="adj1" fmla="val 9224"/>
                  <a:gd name="adj2" fmla="val 0"/>
                </a:avLst>
              </a:prstGeom>
            </p:spPr>
          </p:pic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E4570379-029F-45E5-BBC3-C3D745FBDDC5}"/>
                  </a:ext>
                </a:extLst>
              </p:cNvPr>
              <p:cNvSpPr/>
              <p:nvPr/>
            </p:nvSpPr>
            <p:spPr>
              <a:xfrm>
                <a:off x="2528723" y="2857342"/>
                <a:ext cx="2966516" cy="3132000"/>
              </a:xfrm>
              <a:prstGeom prst="roundRect">
                <a:avLst>
                  <a:gd name="adj" fmla="val 8183"/>
                </a:avLst>
              </a:prstGeom>
              <a:noFill/>
              <a:ln w="12700">
                <a:solidFill>
                  <a:srgbClr val="0071B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2" name="Rectangle: Top Corners Rounded 91">
                <a:extLst>
                  <a:ext uri="{FF2B5EF4-FFF2-40B4-BE49-F238E27FC236}">
                    <a16:creationId xmlns:a16="http://schemas.microsoft.com/office/drawing/2014/main" id="{99529E1D-F1BB-4666-BC97-917BD61D39C5}"/>
                  </a:ext>
                </a:extLst>
              </p:cNvPr>
              <p:cNvSpPr/>
              <p:nvPr/>
            </p:nvSpPr>
            <p:spPr>
              <a:xfrm flipV="1">
                <a:off x="2580346" y="5261834"/>
                <a:ext cx="2863271" cy="684000"/>
              </a:xfrm>
              <a:prstGeom prst="round2SameRect">
                <a:avLst>
                  <a:gd name="adj1" fmla="val 35131"/>
                  <a:gd name="adj2" fmla="val 0"/>
                </a:avLst>
              </a:prstGeom>
              <a:solidFill>
                <a:srgbClr val="C5E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1B45D46D-8033-49E0-9ADF-4A58E8984CA0}"/>
                  </a:ext>
                </a:extLst>
              </p:cNvPr>
              <p:cNvSpPr/>
              <p:nvPr/>
            </p:nvSpPr>
            <p:spPr>
              <a:xfrm flipH="1">
                <a:off x="2528720" y="5281272"/>
                <a:ext cx="2966515" cy="768081"/>
              </a:xfrm>
              <a:prstGeom prst="roundRect">
                <a:avLst>
                  <a:gd name="adj" fmla="val 0"/>
                </a:avLst>
              </a:prstGeom>
              <a:noFill/>
            </p:spPr>
            <p:txBody>
              <a:bodyPr wrap="square" tIns="108000" rtlCol="0">
                <a:spAutoFit/>
              </a:bodyPr>
              <a:lstStyle/>
              <a:p>
                <a:pPr algn="ctr" defTabSz="447675">
                  <a:lnSpc>
                    <a:spcPct val="70000"/>
                  </a:lnSpc>
                </a:pPr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ตลาดน้ำอัมพวา</a:t>
                </a:r>
                <a:endParaRPr lang="en-US" sz="27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 defTabSz="447675">
                  <a:lnSpc>
                    <a:spcPct val="70000"/>
                  </a:lnSpc>
                </a:pPr>
                <a:r>
                  <a:rPr lang="th-TH" sz="27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จังหวัดจังหวัดสมุทรสงคราม</a:t>
                </a:r>
              </a:p>
            </p:txBody>
          </p:sp>
        </p:grp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3602C271-5C3F-44AC-8B4A-4904C50A1B00}"/>
              </a:ext>
            </a:extLst>
          </p:cNvPr>
          <p:cNvGrpSpPr/>
          <p:nvPr/>
        </p:nvGrpSpPr>
        <p:grpSpPr>
          <a:xfrm>
            <a:off x="-25400" y="5321969"/>
            <a:ext cx="2268000" cy="851188"/>
            <a:chOff x="8102515" y="3894697"/>
            <a:chExt cx="1944003" cy="851188"/>
          </a:xfrm>
        </p:grpSpPr>
        <p:sp>
          <p:nvSpPr>
            <p:cNvPr id="43" name="Rectangle: Top Corners Rounded 42">
              <a:extLst>
                <a:ext uri="{FF2B5EF4-FFF2-40B4-BE49-F238E27FC236}">
                  <a16:creationId xmlns:a16="http://schemas.microsoft.com/office/drawing/2014/main" id="{885152A0-5019-4853-B65C-8DF6DE5231FF}"/>
                </a:ext>
              </a:extLst>
            </p:cNvPr>
            <p:cNvSpPr/>
            <p:nvPr/>
          </p:nvSpPr>
          <p:spPr>
            <a:xfrm rot="5400000">
              <a:off x="8682160" y="338152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487E"/>
            </a:solidFill>
            <a:ln w="28575">
              <a:solidFill>
                <a:srgbClr val="0037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Top Corners Rounded 43">
              <a:extLst>
                <a:ext uri="{FF2B5EF4-FFF2-40B4-BE49-F238E27FC236}">
                  <a16:creationId xmlns:a16="http://schemas.microsoft.com/office/drawing/2014/main" id="{013692AE-22D4-4E37-9636-6FD25E77D238}"/>
                </a:ext>
              </a:extLst>
            </p:cNvPr>
            <p:cNvSpPr/>
            <p:nvPr/>
          </p:nvSpPr>
          <p:spPr>
            <a:xfrm rot="5400000">
              <a:off x="8682160" y="3322357"/>
              <a:ext cx="784716" cy="194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451170D6-0FFB-4574-8465-9AB7FFD234A0}"/>
                </a:ext>
              </a:extLst>
            </p:cNvPr>
            <p:cNvSpPr/>
            <p:nvPr/>
          </p:nvSpPr>
          <p:spPr>
            <a:xfrm flipH="1">
              <a:off x="8102515" y="3894697"/>
              <a:ext cx="1872000" cy="73708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ตลาด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8C687AB-3BFC-4555-AF9C-582EB9DB1271}"/>
              </a:ext>
            </a:extLst>
          </p:cNvPr>
          <p:cNvGrpSpPr/>
          <p:nvPr/>
        </p:nvGrpSpPr>
        <p:grpSpPr>
          <a:xfrm>
            <a:off x="-25400" y="4283714"/>
            <a:ext cx="1885016" cy="876572"/>
            <a:chOff x="-25400" y="4283714"/>
            <a:chExt cx="1885016" cy="876572"/>
          </a:xfrm>
        </p:grpSpPr>
        <p:sp>
          <p:nvSpPr>
            <p:cNvPr id="77" name="Rectangle: Top Corners Rounded 76">
              <a:extLst>
                <a:ext uri="{FF2B5EF4-FFF2-40B4-BE49-F238E27FC236}">
                  <a16:creationId xmlns:a16="http://schemas.microsoft.com/office/drawing/2014/main" id="{444398C1-750F-4A42-9A13-076E28A65C7D}"/>
                </a:ext>
              </a:extLst>
            </p:cNvPr>
            <p:cNvSpPr/>
            <p:nvPr/>
          </p:nvSpPr>
          <p:spPr>
            <a:xfrm rot="5400000">
              <a:off x="524752" y="3740852"/>
              <a:ext cx="784716" cy="1885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: Rounded Corners 7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1730923-E55B-4C76-BDEC-D808A52799D2}"/>
                </a:ext>
              </a:extLst>
            </p:cNvPr>
            <p:cNvSpPr/>
            <p:nvPr/>
          </p:nvSpPr>
          <p:spPr>
            <a:xfrm flipH="1">
              <a:off x="-25400" y="4283714"/>
              <a:ext cx="1815198" cy="87657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  <a:b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ทางวัฒนธรรม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00CD1F1-1B5C-4386-82D8-BB09C8D3C91C}"/>
              </a:ext>
            </a:extLst>
          </p:cNvPr>
          <p:cNvGrpSpPr/>
          <p:nvPr/>
        </p:nvGrpSpPr>
        <p:grpSpPr>
          <a:xfrm>
            <a:off x="-25400" y="2210870"/>
            <a:ext cx="1885019" cy="792018"/>
            <a:chOff x="-25400" y="2210870"/>
            <a:chExt cx="1885019" cy="792018"/>
          </a:xfrm>
        </p:grpSpPr>
        <p:sp>
          <p:nvSpPr>
            <p:cNvPr id="80" name="Rectangle: Top Corners Rounded 79">
              <a:hlinkClick r:id="rId11" action="ppaction://hlinksldjump"/>
              <a:extLst>
                <a:ext uri="{FF2B5EF4-FFF2-40B4-BE49-F238E27FC236}">
                  <a16:creationId xmlns:a16="http://schemas.microsoft.com/office/drawing/2014/main" id="{7B89A931-4ACD-4914-BA4E-F2C98F893C09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hlinkClick r:id="rId11" action="ppaction://hlinksldjump"/>
              <a:extLst>
                <a:ext uri="{FF2B5EF4-FFF2-40B4-BE49-F238E27FC236}">
                  <a16:creationId xmlns:a16="http://schemas.microsoft.com/office/drawing/2014/main" id="{F824B578-CF0A-4E31-ACAD-AAF9F523FC46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โบราณสถาน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709DF6B-7D11-4C02-BCA2-A5A11E9FCF20}"/>
              </a:ext>
            </a:extLst>
          </p:cNvPr>
          <p:cNvGrpSpPr/>
          <p:nvPr/>
        </p:nvGrpSpPr>
        <p:grpSpPr>
          <a:xfrm>
            <a:off x="-25400" y="3243166"/>
            <a:ext cx="1885019" cy="792018"/>
            <a:chOff x="-25400" y="3243166"/>
            <a:chExt cx="1885019" cy="792018"/>
          </a:xfrm>
        </p:grpSpPr>
        <p:sp>
          <p:nvSpPr>
            <p:cNvPr id="86" name="Rectangle: Top Corners Rounded 85">
              <a:hlinkClick r:id="rId12" action="ppaction://hlinksldjump"/>
              <a:extLst>
                <a:ext uri="{FF2B5EF4-FFF2-40B4-BE49-F238E27FC236}">
                  <a16:creationId xmlns:a16="http://schemas.microsoft.com/office/drawing/2014/main" id="{2C95575A-F96E-48A2-8A36-5288F95FFF69}"/>
                </a:ext>
              </a:extLst>
            </p:cNvPr>
            <p:cNvSpPr/>
            <p:nvPr/>
          </p:nvSpPr>
          <p:spPr>
            <a:xfrm rot="5400000">
              <a:off x="524753" y="2700318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: Rounded Corners 93">
              <a:hlinkClick r:id="rId12" action="ppaction://hlinksldjump"/>
              <a:extLst>
                <a:ext uri="{FF2B5EF4-FFF2-40B4-BE49-F238E27FC236}">
                  <a16:creationId xmlns:a16="http://schemas.microsoft.com/office/drawing/2014/main" id="{4704A3E9-C12A-4AF8-97CC-A8A84FEEDE7C}"/>
                </a:ext>
              </a:extLst>
            </p:cNvPr>
            <p:cNvSpPr/>
            <p:nvPr/>
          </p:nvSpPr>
          <p:spPr>
            <a:xfrm flipH="1">
              <a:off x="-25400" y="3243166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578EC9C4-2639-49A0-982D-EDD71F726234}"/>
              </a:ext>
            </a:extLst>
          </p:cNvPr>
          <p:cNvGrpSpPr/>
          <p:nvPr/>
        </p:nvGrpSpPr>
        <p:grpSpPr>
          <a:xfrm>
            <a:off x="-25400" y="1168301"/>
            <a:ext cx="1885019" cy="792018"/>
            <a:chOff x="-25400" y="2210870"/>
            <a:chExt cx="1885019" cy="792018"/>
          </a:xfrm>
        </p:grpSpPr>
        <p:sp>
          <p:nvSpPr>
            <p:cNvPr id="96" name="Rectangle: Top Corners Rounded 95">
              <a:hlinkClick r:id="rId13" action="ppaction://hlinksldjump"/>
              <a:extLst>
                <a:ext uri="{FF2B5EF4-FFF2-40B4-BE49-F238E27FC236}">
                  <a16:creationId xmlns:a16="http://schemas.microsoft.com/office/drawing/2014/main" id="{AFB278E0-6267-4CF7-BEFB-AFEC0C1A583E}"/>
                </a:ext>
              </a:extLst>
            </p:cNvPr>
            <p:cNvSpPr/>
            <p:nvPr/>
          </p:nvSpPr>
          <p:spPr>
            <a:xfrm rot="5400000">
              <a:off x="524753" y="1668022"/>
              <a:ext cx="784716" cy="18850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5400000" algn="t" rotWithShape="0">
                <a:schemeClr val="accent5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: Rounded Corners 96">
              <a:hlinkClick r:id="rId13" action="ppaction://hlinksldjump"/>
              <a:extLst>
                <a:ext uri="{FF2B5EF4-FFF2-40B4-BE49-F238E27FC236}">
                  <a16:creationId xmlns:a16="http://schemas.microsoft.com/office/drawing/2014/main" id="{51BABB88-09EB-4AAE-BF6F-3B02E9F1CB43}"/>
                </a:ext>
              </a:extLst>
            </p:cNvPr>
            <p:cNvSpPr/>
            <p:nvPr/>
          </p:nvSpPr>
          <p:spPr>
            <a:xfrm flipH="1">
              <a:off x="-25400" y="2210870"/>
              <a:ext cx="1815201" cy="712082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288000" rtlCol="0">
              <a:spAutoFit/>
            </a:bodyPr>
            <a:lstStyle/>
            <a:p>
              <a:pPr algn="ctr" defTabSz="447675">
                <a:lnSpc>
                  <a:spcPct val="75000"/>
                </a:lnSpc>
              </a:pP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ศาสนสถาน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810F625E-1BFE-49B7-A86A-6ECCAFA2B78C}"/>
              </a:ext>
            </a:extLst>
          </p:cNvPr>
          <p:cNvSpPr/>
          <p:nvPr/>
        </p:nvSpPr>
        <p:spPr>
          <a:xfrm>
            <a:off x="2349833" y="2396762"/>
            <a:ext cx="1261884" cy="616886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ctr" defTabSz="447675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41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A82855-7A06-43DB-B8A4-C6CEE78416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522" y="918692"/>
            <a:ext cx="4716957" cy="132920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25FFD48-4D24-4FAA-8091-B5852B806A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98" y="659972"/>
            <a:ext cx="3499200" cy="35515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94C0ED4-8A5F-4391-935F-0151C104B3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250" y="2927662"/>
            <a:ext cx="3499199" cy="355155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A6FD8AE-3EEC-489D-85D6-38E75DA282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902" y="659972"/>
            <a:ext cx="3499199" cy="355155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8CBF155-EF99-4204-B5FD-1D605F517E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550" y="2927662"/>
            <a:ext cx="3499199" cy="355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7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D4448083-FE0F-409D-9850-8DB8C0540FD6}"/>
              </a:ext>
            </a:extLst>
          </p:cNvPr>
          <p:cNvGrpSpPr/>
          <p:nvPr/>
        </p:nvGrpSpPr>
        <p:grpSpPr>
          <a:xfrm>
            <a:off x="7219354" y="1714597"/>
            <a:ext cx="3923702" cy="4647080"/>
            <a:chOff x="7430363" y="1804521"/>
            <a:chExt cx="3923702" cy="4647080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5AC72CE9-6F50-46E4-A1B2-61A1A29E8DD2}"/>
                </a:ext>
              </a:extLst>
            </p:cNvPr>
            <p:cNvSpPr/>
            <p:nvPr/>
          </p:nvSpPr>
          <p:spPr>
            <a:xfrm>
              <a:off x="7502214" y="1887061"/>
              <a:ext cx="3780000" cy="4482000"/>
            </a:xfrm>
            <a:prstGeom prst="roundRect">
              <a:avLst>
                <a:gd name="adj" fmla="val 5228"/>
              </a:avLst>
            </a:prstGeom>
            <a:solidFill>
              <a:srgbClr val="C5E8FF"/>
            </a:solidFill>
            <a:ln w="285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3E11995F-9B47-4DC7-83D0-C5525A33F49F}"/>
                </a:ext>
              </a:extLst>
            </p:cNvPr>
            <p:cNvSpPr/>
            <p:nvPr/>
          </p:nvSpPr>
          <p:spPr>
            <a:xfrm>
              <a:off x="7430363" y="1804521"/>
              <a:ext cx="3923702" cy="4647080"/>
            </a:xfrm>
            <a:prstGeom prst="roundRect">
              <a:avLst>
                <a:gd name="adj" fmla="val 6557"/>
              </a:avLst>
            </a:prstGeom>
            <a:noFill/>
            <a:ln w="1905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169CBF-FF5D-4E49-AC94-6B84C5CA7A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04F590-0E51-4679-8CF4-CF668D8AF5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6801" y="292018"/>
            <a:ext cx="7454898" cy="8269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A61D21-CDD0-44FE-835E-D191C9C45D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812" y="25903"/>
            <a:ext cx="1191616" cy="15201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EB0E383-6647-48D9-A1CB-FBD0AE34FA1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5453" y="1714597"/>
            <a:ext cx="5119157" cy="4273305"/>
          </a:xfrm>
          <a:prstGeom prst="roundRect">
            <a:avLst>
              <a:gd name="adj" fmla="val 8940"/>
            </a:avLst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9CF50601-4719-4652-99FF-6A6A87B80D58}"/>
              </a:ext>
            </a:extLst>
          </p:cNvPr>
          <p:cNvSpPr/>
          <p:nvPr/>
        </p:nvSpPr>
        <p:spPr>
          <a:xfrm>
            <a:off x="1274118" y="5997402"/>
            <a:ext cx="5501827" cy="647664"/>
          </a:xfrm>
          <a:prstGeom prst="rect">
            <a:avLst/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พิพิธภัณฑสถานแห่งชาติบ้านเชียง จังหวัดอุดรธานี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0C4106F-4CDA-4556-BA32-AED0BBBFB75F}"/>
              </a:ext>
            </a:extLst>
          </p:cNvPr>
          <p:cNvGrpSpPr/>
          <p:nvPr/>
        </p:nvGrpSpPr>
        <p:grpSpPr>
          <a:xfrm>
            <a:off x="216681" y="1622587"/>
            <a:ext cx="3976232" cy="3365288"/>
            <a:chOff x="305583" y="1983179"/>
            <a:chExt cx="3416599" cy="2891642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0D5A062-01E5-417E-A405-4A894D63DA03}"/>
                </a:ext>
              </a:extLst>
            </p:cNvPr>
            <p:cNvSpPr/>
            <p:nvPr/>
          </p:nvSpPr>
          <p:spPr>
            <a:xfrm>
              <a:off x="1952704" y="2519603"/>
              <a:ext cx="1769478" cy="2355218"/>
            </a:xfrm>
            <a:custGeom>
              <a:avLst/>
              <a:gdLst>
                <a:gd name="connsiteX0" fmla="*/ 2311400 w 2311400"/>
                <a:gd name="connsiteY0" fmla="*/ 2057400 h 2362200"/>
                <a:gd name="connsiteX1" fmla="*/ 1270000 w 2311400"/>
                <a:gd name="connsiteY1" fmla="*/ 0 h 2362200"/>
                <a:gd name="connsiteX2" fmla="*/ 0 w 2311400"/>
                <a:gd name="connsiteY2" fmla="*/ 2362200 h 2362200"/>
                <a:gd name="connsiteX3" fmla="*/ 2311400 w 2311400"/>
                <a:gd name="connsiteY3" fmla="*/ 2057400 h 236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1400" h="2362200">
                  <a:moveTo>
                    <a:pt x="2311400" y="2057400"/>
                  </a:moveTo>
                  <a:lnTo>
                    <a:pt x="1270000" y="0"/>
                  </a:lnTo>
                  <a:lnTo>
                    <a:pt x="0" y="2362200"/>
                  </a:lnTo>
                  <a:lnTo>
                    <a:pt x="2311400" y="2057400"/>
                  </a:lnTo>
                  <a:close/>
                </a:path>
              </a:pathLst>
            </a:custGeom>
            <a:solidFill>
              <a:srgbClr val="97D2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16E3300-DD49-4F04-8718-2FC81B9452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5583" y="1983179"/>
              <a:ext cx="2891642" cy="2891642"/>
            </a:xfrm>
            <a:prstGeom prst="ellipse">
              <a:avLst/>
            </a:prstGeom>
            <a:ln w="38100">
              <a:solidFill>
                <a:srgbClr val="2FA6FF"/>
              </a:solidFill>
            </a:ln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903D8C4-42FB-4979-A0AC-410B3DAC59FF}"/>
              </a:ext>
            </a:extLst>
          </p:cNvPr>
          <p:cNvGrpSpPr/>
          <p:nvPr/>
        </p:nvGrpSpPr>
        <p:grpSpPr>
          <a:xfrm>
            <a:off x="7468884" y="1893255"/>
            <a:ext cx="2559377" cy="678441"/>
            <a:chOff x="7679893" y="1983179"/>
            <a:chExt cx="2559377" cy="678441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602E97CC-A116-4CED-8B8F-E21D139D2B70}"/>
                </a:ext>
              </a:extLst>
            </p:cNvPr>
            <p:cNvSpPr/>
            <p:nvPr/>
          </p:nvSpPr>
          <p:spPr>
            <a:xfrm flipH="1">
              <a:off x="8301135" y="1983179"/>
              <a:ext cx="1938135" cy="678441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thaiDist" defTabSz="447675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แหล่งเรียนรู้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3E41E40-DC30-4B4E-9B53-27F856FCEF64}"/>
                </a:ext>
              </a:extLst>
            </p:cNvPr>
            <p:cNvSpPr/>
            <p:nvPr/>
          </p:nvSpPr>
          <p:spPr>
            <a:xfrm>
              <a:off x="7679893" y="2088399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1DBC340-F556-4133-BE2C-B5294B5A5E25}"/>
              </a:ext>
            </a:extLst>
          </p:cNvPr>
          <p:cNvGrpSpPr/>
          <p:nvPr/>
        </p:nvGrpSpPr>
        <p:grpSpPr>
          <a:xfrm>
            <a:off x="7468884" y="3078003"/>
            <a:ext cx="2559377" cy="678441"/>
            <a:chOff x="7679893" y="3167927"/>
            <a:chExt cx="2559377" cy="678441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013A57ED-7684-4ACA-B906-6702B2E5E06F}"/>
                </a:ext>
              </a:extLst>
            </p:cNvPr>
            <p:cNvSpPr/>
            <p:nvPr/>
          </p:nvSpPr>
          <p:spPr>
            <a:xfrm flipH="1">
              <a:off x="8301135" y="3167927"/>
              <a:ext cx="1938135" cy="678441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thaiDist" defTabSz="447675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แหล่งท่องเที่ยว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5DA4CDFE-F519-4537-A922-4F13FD52E11B}"/>
                </a:ext>
              </a:extLst>
            </p:cNvPr>
            <p:cNvSpPr/>
            <p:nvPr/>
          </p:nvSpPr>
          <p:spPr>
            <a:xfrm>
              <a:off x="7679893" y="3273147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F7224DFE-8021-4E18-A453-F1C2B0028714}"/>
              </a:ext>
            </a:extLst>
          </p:cNvPr>
          <p:cNvGrpSpPr/>
          <p:nvPr/>
        </p:nvGrpSpPr>
        <p:grpSpPr>
          <a:xfrm>
            <a:off x="7468884" y="4262751"/>
            <a:ext cx="2559377" cy="678441"/>
            <a:chOff x="7679893" y="4352675"/>
            <a:chExt cx="2559377" cy="678441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60159265-4AC4-47EB-8202-BE0C3BE9E22F}"/>
                </a:ext>
              </a:extLst>
            </p:cNvPr>
            <p:cNvSpPr/>
            <p:nvPr/>
          </p:nvSpPr>
          <p:spPr>
            <a:xfrm flipH="1">
              <a:off x="8301135" y="4352675"/>
              <a:ext cx="1938135" cy="678441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thaiDist" defTabSz="447675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แหล่งอาชีพ</a:t>
              </a: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072BB2A-BFC6-480B-9E32-6FA4754B6EE3}"/>
                </a:ext>
              </a:extLst>
            </p:cNvPr>
            <p:cNvSpPr/>
            <p:nvPr/>
          </p:nvSpPr>
          <p:spPr>
            <a:xfrm>
              <a:off x="7679893" y="4457895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562B5D3-67B3-4071-96E7-93598CF7EC44}"/>
              </a:ext>
            </a:extLst>
          </p:cNvPr>
          <p:cNvGrpSpPr/>
          <p:nvPr/>
        </p:nvGrpSpPr>
        <p:grpSpPr>
          <a:xfrm>
            <a:off x="7468884" y="5447498"/>
            <a:ext cx="3626612" cy="678441"/>
            <a:chOff x="7679893" y="5537422"/>
            <a:chExt cx="3626612" cy="678441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B883A315-1F92-4238-9A01-9F6F0657CF9F}"/>
                </a:ext>
              </a:extLst>
            </p:cNvPr>
            <p:cNvSpPr/>
            <p:nvPr/>
          </p:nvSpPr>
          <p:spPr>
            <a:xfrm flipH="1">
              <a:off x="8301135" y="5537422"/>
              <a:ext cx="3005370" cy="678441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thaiDist" defTabSz="447675"/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แหล่งประกอบศาสนกิจ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06883DB-F949-4506-9ECD-5DF26C00BC20}"/>
                </a:ext>
              </a:extLst>
            </p:cNvPr>
            <p:cNvSpPr/>
            <p:nvPr/>
          </p:nvSpPr>
          <p:spPr>
            <a:xfrm>
              <a:off x="7679893" y="5642642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6908F65-8803-48CF-A6B1-3094CAB9E1EA}"/>
              </a:ext>
            </a:extLst>
          </p:cNvPr>
          <p:cNvGrpSpPr/>
          <p:nvPr/>
        </p:nvGrpSpPr>
        <p:grpSpPr>
          <a:xfrm>
            <a:off x="7432884" y="1962475"/>
            <a:ext cx="540000" cy="540000"/>
            <a:chOff x="7813851" y="3012675"/>
            <a:chExt cx="540000" cy="540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A097181-E0E1-4F08-BCDC-0ECC7B90EAB9}"/>
                </a:ext>
              </a:extLst>
            </p:cNvPr>
            <p:cNvSpPr/>
            <p:nvPr/>
          </p:nvSpPr>
          <p:spPr>
            <a:xfrm>
              <a:off x="7813851" y="3012675"/>
              <a:ext cx="540000" cy="540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85EF698-883C-4F1A-AB92-5F3E91EC8EE7}"/>
                </a:ext>
              </a:extLst>
            </p:cNvPr>
            <p:cNvSpPr/>
            <p:nvPr/>
          </p:nvSpPr>
          <p:spPr>
            <a:xfrm>
              <a:off x="7921851" y="3138675"/>
              <a:ext cx="324000" cy="288000"/>
            </a:xfrm>
            <a:custGeom>
              <a:avLst/>
              <a:gdLst>
                <a:gd name="connsiteX0" fmla="*/ 0 w 431800"/>
                <a:gd name="connsiteY0" fmla="*/ 177800 h 304800"/>
                <a:gd name="connsiteX1" fmla="*/ 127000 w 431800"/>
                <a:gd name="connsiteY1" fmla="*/ 304800 h 304800"/>
                <a:gd name="connsiteX2" fmla="*/ 431800 w 43180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00" h="304800">
                  <a:moveTo>
                    <a:pt x="0" y="177800"/>
                  </a:moveTo>
                  <a:lnTo>
                    <a:pt x="127000" y="304800"/>
                  </a:lnTo>
                  <a:lnTo>
                    <a:pt x="43180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032EB40-BBF8-472D-87E0-DF93741B7786}"/>
              </a:ext>
            </a:extLst>
          </p:cNvPr>
          <p:cNvGrpSpPr/>
          <p:nvPr/>
        </p:nvGrpSpPr>
        <p:grpSpPr>
          <a:xfrm>
            <a:off x="7432884" y="3147223"/>
            <a:ext cx="540000" cy="540000"/>
            <a:chOff x="7813851" y="3012675"/>
            <a:chExt cx="540000" cy="5400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893A922-7F7C-405C-A5F7-0AD0E1E02255}"/>
                </a:ext>
              </a:extLst>
            </p:cNvPr>
            <p:cNvSpPr/>
            <p:nvPr/>
          </p:nvSpPr>
          <p:spPr>
            <a:xfrm>
              <a:off x="7813851" y="3012675"/>
              <a:ext cx="540000" cy="540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F2AB74A-4981-4E1C-8E59-36BFE4C27C97}"/>
                </a:ext>
              </a:extLst>
            </p:cNvPr>
            <p:cNvSpPr/>
            <p:nvPr/>
          </p:nvSpPr>
          <p:spPr>
            <a:xfrm>
              <a:off x="7921851" y="3138675"/>
              <a:ext cx="324000" cy="288000"/>
            </a:xfrm>
            <a:custGeom>
              <a:avLst/>
              <a:gdLst>
                <a:gd name="connsiteX0" fmla="*/ 0 w 431800"/>
                <a:gd name="connsiteY0" fmla="*/ 177800 h 304800"/>
                <a:gd name="connsiteX1" fmla="*/ 127000 w 431800"/>
                <a:gd name="connsiteY1" fmla="*/ 304800 h 304800"/>
                <a:gd name="connsiteX2" fmla="*/ 431800 w 43180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00" h="304800">
                  <a:moveTo>
                    <a:pt x="0" y="177800"/>
                  </a:moveTo>
                  <a:lnTo>
                    <a:pt x="127000" y="304800"/>
                  </a:lnTo>
                  <a:lnTo>
                    <a:pt x="43180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4" name="Graphic 83">
            <a:extLst>
              <a:ext uri="{FF2B5EF4-FFF2-40B4-BE49-F238E27FC236}">
                <a16:creationId xmlns:a16="http://schemas.microsoft.com/office/drawing/2014/main" id="{6DE57338-06B0-4577-BB1C-61F09DFE5D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001927">
            <a:off x="7884876" y="2201342"/>
            <a:ext cx="293259" cy="371462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6FACEF68-7F73-4A82-8928-31D8B0D3F9F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001927">
            <a:off x="7884877" y="3375791"/>
            <a:ext cx="293259" cy="371462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F6A52A37-A3CB-4A17-83BD-77B37B2DEFA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001927">
            <a:off x="7884877" y="4550240"/>
            <a:ext cx="293259" cy="371462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9307EA89-48AA-4E33-9F97-A11DCDE7F3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001927">
            <a:off x="7884877" y="5724690"/>
            <a:ext cx="293259" cy="37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78B2D35-1892-40A7-8FFF-18803CAFC0FA}"/>
              </a:ext>
            </a:extLst>
          </p:cNvPr>
          <p:cNvSpPr/>
          <p:nvPr/>
        </p:nvSpPr>
        <p:spPr>
          <a:xfrm>
            <a:off x="542926" y="1120081"/>
            <a:ext cx="4286250" cy="649685"/>
          </a:xfrm>
          <a:prstGeom prst="roundRect">
            <a:avLst>
              <a:gd name="adj" fmla="val 50000"/>
            </a:avLst>
          </a:prstGeom>
          <a:solidFill>
            <a:srgbClr val="BDE3FF"/>
          </a:solidFill>
          <a:ln w="28575">
            <a:noFill/>
          </a:ln>
          <a:effectLst>
            <a:outerShdw dist="38100" dir="5400000" algn="t" rotWithShape="0">
              <a:srgbClr val="3BAB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3926B3F-C6C1-4C4B-BF78-D8D34BEACA7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100" y="3711216"/>
            <a:ext cx="3868641" cy="258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96EB55D-D05A-4D9E-B9B1-1A5FF7DD2C9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8696" y="3036102"/>
            <a:ext cx="4407449" cy="294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BD88A3B-BF68-4899-A676-CA0D0BFE5BD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559" y="2360989"/>
            <a:ext cx="4943722" cy="330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40D57D8-FB72-4074-9F78-1E501284E94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887" y="1685876"/>
            <a:ext cx="5485066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1" y="1857525"/>
            <a:ext cx="4437477" cy="2617434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357188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สิ่งที่คนในท้องถิ่นยกย่องและ</a:t>
            </a:r>
            <a:b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ให้ความสำคัญ เป็นของคู่บ้านคู่เมือง เช่น พระศรีศากยมุนีศรีธรรมราช จังหวัดนครศรีธรรมราช งาช้างดำ จังหวัดน่าน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95B6D3-651A-4B62-8385-0C2E71DB30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354" y="181663"/>
            <a:ext cx="4605292" cy="82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A7CF50-9F71-4462-ABC9-1334BCC0469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FC98DE-B335-4D81-8D21-660878A726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9660" y="1009663"/>
            <a:ext cx="6025519" cy="40259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B9ACA2-6111-46D2-981F-529FDA07675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4165" y="753358"/>
            <a:ext cx="3853006" cy="118882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8DCDF57-AF69-4C55-9E9D-9E8ABD6E2334}"/>
              </a:ext>
            </a:extLst>
          </p:cNvPr>
          <p:cNvGrpSpPr/>
          <p:nvPr/>
        </p:nvGrpSpPr>
        <p:grpSpPr>
          <a:xfrm>
            <a:off x="5449657" y="959604"/>
            <a:ext cx="6025521" cy="709219"/>
            <a:chOff x="5449657" y="959604"/>
            <a:chExt cx="6025521" cy="709219"/>
          </a:xfrm>
        </p:grpSpPr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4ABDC384-39C0-4213-BD94-282C3C848BFE}"/>
                </a:ext>
              </a:extLst>
            </p:cNvPr>
            <p:cNvSpPr/>
            <p:nvPr/>
          </p:nvSpPr>
          <p:spPr>
            <a:xfrm>
              <a:off x="5449657" y="1009662"/>
              <a:ext cx="6025521" cy="581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7BBFE43-3D0A-47D7-9A40-48443F9CA0C3}"/>
                </a:ext>
              </a:extLst>
            </p:cNvPr>
            <p:cNvSpPr/>
            <p:nvPr/>
          </p:nvSpPr>
          <p:spPr>
            <a:xfrm flipH="1">
              <a:off x="5449657" y="959604"/>
              <a:ext cx="6025521" cy="70921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357188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งาช้างดำ จังหวัดน่าน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48361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A32645-3FA3-4C99-8182-04A3A2635CFE}"/>
              </a:ext>
            </a:extLst>
          </p:cNvPr>
          <p:cNvSpPr/>
          <p:nvPr/>
        </p:nvSpPr>
        <p:spPr>
          <a:xfrm>
            <a:off x="542926" y="1120081"/>
            <a:ext cx="4286250" cy="649685"/>
          </a:xfrm>
          <a:prstGeom prst="roundRect">
            <a:avLst>
              <a:gd name="adj" fmla="val 50000"/>
            </a:avLst>
          </a:prstGeom>
          <a:solidFill>
            <a:srgbClr val="BDE3FF"/>
          </a:solidFill>
          <a:ln w="28575">
            <a:noFill/>
          </a:ln>
          <a:effectLst>
            <a:outerShdw dist="38100" dir="5400000" algn="t" rotWithShape="0">
              <a:srgbClr val="3BAB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1" y="1952285"/>
            <a:ext cx="4437477" cy="3602319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357188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มีทั้งที่เกี่ยวข้องกับประวัติศาสตร์ ศาสนสถาน สถานที่ราชการ และสิ่งก่อสร้างต่าง ๆ ในชุมชน ซึ่งเป็นสิ่งที่สะท้อนถึงวิถีชีวิตและวัฒนธรรมในท้องถิ่น เช่น อาคารชิโน-โปรตุกีส จังหวัดภูเก็ต อนุสาวรีย์ท้าวสุรนารี จังหวัดนครราชสีมา</a:t>
            </a: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95B6D3-651A-4B62-8385-0C2E71DB30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354" y="181663"/>
            <a:ext cx="4605292" cy="82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A7CF50-9F71-4462-ABC9-1334BCC046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5068447-91BB-4954-901D-E23A5CABC5E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8694" y="3351216"/>
            <a:ext cx="4407449" cy="294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401CEA-48AF-4A89-99A2-653ABBB2C660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9291" y="2676102"/>
            <a:ext cx="4946257" cy="330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2F2E87C-B5C0-4067-9DAA-F5869A8DD87C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1293" y="2000989"/>
            <a:ext cx="5482253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3AA4519-4125-48BC-A300-526FA178C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888" y="1009663"/>
            <a:ext cx="5485064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37C067F-B62A-40B1-B8E7-201AF948CF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307" y="1340118"/>
            <a:ext cx="6023872" cy="4024799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A1B3B2-9928-4188-BA01-C043526CA87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6409" y="763462"/>
            <a:ext cx="3853006" cy="11888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19D4E81-DC7A-4048-A198-C9885E88FB1E}"/>
              </a:ext>
            </a:extLst>
          </p:cNvPr>
          <p:cNvGrpSpPr/>
          <p:nvPr/>
        </p:nvGrpSpPr>
        <p:grpSpPr>
          <a:xfrm>
            <a:off x="5451307" y="1287637"/>
            <a:ext cx="6025521" cy="709219"/>
            <a:chOff x="5449657" y="1795434"/>
            <a:chExt cx="6025521" cy="709219"/>
          </a:xfrm>
        </p:grpSpPr>
        <p:sp>
          <p:nvSpPr>
            <p:cNvPr id="18" name="Rectangle: Top Corners Rounded 17">
              <a:extLst>
                <a:ext uri="{FF2B5EF4-FFF2-40B4-BE49-F238E27FC236}">
                  <a16:creationId xmlns:a16="http://schemas.microsoft.com/office/drawing/2014/main" id="{2F9E78F2-EB52-4730-8C55-6F8A54DD12C8}"/>
                </a:ext>
              </a:extLst>
            </p:cNvPr>
            <p:cNvSpPr/>
            <p:nvPr/>
          </p:nvSpPr>
          <p:spPr>
            <a:xfrm>
              <a:off x="5449657" y="1845492"/>
              <a:ext cx="6025521" cy="581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DAB6A12-1C64-4086-B974-731D0168EF7C}"/>
                </a:ext>
              </a:extLst>
            </p:cNvPr>
            <p:cNvSpPr/>
            <p:nvPr/>
          </p:nvSpPr>
          <p:spPr>
            <a:xfrm flipH="1">
              <a:off x="5449657" y="1795434"/>
              <a:ext cx="6025521" cy="70921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357188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อาคารชิโน-โปรตุกีส จังหวัดภูเก็ต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04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5FD6EE-822E-4F19-8F28-4102E2BA77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318BCD-FC61-4388-9E96-EB7232049A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4113869"/>
            <a:ext cx="3897389" cy="26281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270110D-140D-4465-9930-EF9E0C0A4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363" y="755222"/>
            <a:ext cx="1869275" cy="1345401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6C4CC9-F132-4FB0-A747-EC60541C06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3999" y="3189086"/>
            <a:ext cx="6264000" cy="115040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CEF2771-DAB9-4784-A029-B40E3C4466B9}"/>
              </a:ext>
            </a:extLst>
          </p:cNvPr>
          <p:cNvGrpSpPr/>
          <p:nvPr/>
        </p:nvGrpSpPr>
        <p:grpSpPr>
          <a:xfrm>
            <a:off x="3163366" y="2300806"/>
            <a:ext cx="5865266" cy="676311"/>
            <a:chOff x="3088888" y="2300806"/>
            <a:chExt cx="5865266" cy="676311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3F3F67E-7A19-42C6-AE73-5B9C9674B0C2}"/>
                </a:ext>
              </a:extLst>
            </p:cNvPr>
            <p:cNvCxnSpPr>
              <a:cxnSpLocks/>
            </p:cNvCxnSpPr>
            <p:nvPr/>
          </p:nvCxnSpPr>
          <p:spPr>
            <a:xfrm>
              <a:off x="6434154" y="2644855"/>
              <a:ext cx="2520000" cy="0"/>
            </a:xfrm>
            <a:prstGeom prst="line">
              <a:avLst/>
            </a:prstGeom>
            <a:ln w="285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E994ED2-0F53-453D-804A-B58B3B2E68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8888" y="2644855"/>
              <a:ext cx="2520000" cy="0"/>
            </a:xfrm>
            <a:prstGeom prst="line">
              <a:avLst/>
            </a:prstGeom>
            <a:ln w="285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C6205AC6-41D6-4D62-84C4-B0D4596B3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83365" y="2300806"/>
              <a:ext cx="676311" cy="676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863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0B56028-92A6-48C8-A502-D92EFAAA125A}"/>
              </a:ext>
            </a:extLst>
          </p:cNvPr>
          <p:cNvSpPr/>
          <p:nvPr/>
        </p:nvSpPr>
        <p:spPr>
          <a:xfrm>
            <a:off x="542926" y="1120081"/>
            <a:ext cx="4286250" cy="649685"/>
          </a:xfrm>
          <a:prstGeom prst="roundRect">
            <a:avLst>
              <a:gd name="adj" fmla="val 50000"/>
            </a:avLst>
          </a:prstGeom>
          <a:solidFill>
            <a:srgbClr val="BDE3FF"/>
          </a:solidFill>
          <a:ln w="28575">
            <a:noFill/>
          </a:ln>
          <a:effectLst>
            <a:outerShdw dist="38100" dir="5400000" algn="t" rotWithShape="0">
              <a:srgbClr val="3BAB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1" y="1978359"/>
            <a:ext cx="4437477" cy="310987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357188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ภาษาที่ใช้พูดกันในท้องถิ่นที่เป็นเอกลักษณ์เฉพาะ เช่น</a:t>
            </a:r>
          </a:p>
          <a:p>
            <a:pPr marL="723900" indent="-266700" defTabSz="357188">
              <a:buFont typeface="Arial" panose="020B0604020202020204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ภาษาคำเมือง พูดกันในภาคเหนือ</a:t>
            </a:r>
          </a:p>
          <a:p>
            <a:pPr marL="723900" indent="-266700" defTabSz="357188">
              <a:buFont typeface="Arial" panose="020B0604020202020204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ภาษาอีสาน พูดกันในภาคตะวันออกเฉียงเหนือ</a:t>
            </a:r>
          </a:p>
          <a:p>
            <a:pPr marL="723900" indent="-266700" defTabSz="357188">
              <a:buFont typeface="Arial" panose="020B0604020202020204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ภาษาปักษ์ใต้ พูดกันในภาคใต้</a:t>
            </a: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95B6D3-651A-4B62-8385-0C2E71DB30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354" y="181663"/>
            <a:ext cx="4605292" cy="82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A7CF50-9F71-4462-ABC9-1334BCC046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5068447-91BB-4954-901D-E23A5CABC5E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5518" y="2991216"/>
            <a:ext cx="4946257" cy="330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E401CEA-48AF-4A89-99A2-653ABBB2C660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6113" y="2316102"/>
            <a:ext cx="5485065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3AA4519-4125-48BC-A300-526FA178C9BD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9292" y="1009663"/>
            <a:ext cx="4946256" cy="330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2F2E87C-B5C0-4067-9DAA-F5869A8DD87C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888" y="1340118"/>
            <a:ext cx="5485064" cy="3664799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37C067F-B62A-40B1-B8E7-201AF948CF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851" y="1655231"/>
            <a:ext cx="6020784" cy="4024798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284B5F-3148-4820-8489-0424322A2B7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3266" y="755222"/>
            <a:ext cx="3853006" cy="1188823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2FDBBDB-8EB8-4023-8DDF-F650E561B7D2}"/>
              </a:ext>
            </a:extLst>
          </p:cNvPr>
          <p:cNvGrpSpPr/>
          <p:nvPr/>
        </p:nvGrpSpPr>
        <p:grpSpPr>
          <a:xfrm>
            <a:off x="5448114" y="1654906"/>
            <a:ext cx="6025521" cy="1054488"/>
            <a:chOff x="4371054" y="1845492"/>
            <a:chExt cx="6025521" cy="1054488"/>
          </a:xfrm>
        </p:grpSpPr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A4451A05-62F5-4103-B8B9-E9796713495B}"/>
                </a:ext>
              </a:extLst>
            </p:cNvPr>
            <p:cNvSpPr/>
            <p:nvPr/>
          </p:nvSpPr>
          <p:spPr>
            <a:xfrm>
              <a:off x="4371054" y="1845492"/>
              <a:ext cx="6025521" cy="872394"/>
            </a:xfrm>
            <a:prstGeom prst="round2SameRect">
              <a:avLst>
                <a:gd name="adj1" fmla="val 36788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397820B-1D6D-4924-86FC-BB7A38E9EC0A}"/>
                </a:ext>
              </a:extLst>
            </p:cNvPr>
            <p:cNvSpPr/>
            <p:nvPr/>
          </p:nvSpPr>
          <p:spPr>
            <a:xfrm flipH="1">
              <a:off x="4371054" y="1927612"/>
              <a:ext cx="6025521" cy="972368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357188">
                <a:lnSpc>
                  <a:spcPct val="67000"/>
                </a:lnSpc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ภาษากลางเป็นภาษาที่นิยมใช้ในการสื่อสาร</a:t>
              </a:r>
            </a:p>
            <a:p>
              <a:pPr algn="ctr" defTabSz="357188">
                <a:lnSpc>
                  <a:spcPct val="67000"/>
                </a:lnSpc>
              </a:pPr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เพราะเป็นภาษาราชการ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865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F8C43CE-18E3-4530-8A0A-6258D8CEA389}"/>
              </a:ext>
            </a:extLst>
          </p:cNvPr>
          <p:cNvSpPr/>
          <p:nvPr/>
        </p:nvSpPr>
        <p:spPr>
          <a:xfrm>
            <a:off x="542926" y="1120081"/>
            <a:ext cx="4286250" cy="649685"/>
          </a:xfrm>
          <a:prstGeom prst="roundRect">
            <a:avLst>
              <a:gd name="adj" fmla="val 50000"/>
            </a:avLst>
          </a:prstGeom>
          <a:solidFill>
            <a:srgbClr val="BDE3FF"/>
          </a:solidFill>
          <a:ln w="28575">
            <a:noFill/>
          </a:ln>
          <a:effectLst>
            <a:outerShdw dist="38100" dir="5400000" algn="t" rotWithShape="0">
              <a:srgbClr val="3BAB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1" y="1970344"/>
            <a:ext cx="4437477" cy="2617434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357188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ประเพณีที่แตกต่างกันในแต่ละท้องถิ่นได้สะท้อนถึงความคิด ความเชื่อ ของคนในท้องถิ่น เช่น ประเพณีแห่เทียนพรรษา จังหวัดอุบลราชธานี ประเพณีลอยโคมยี่เป็ง</a:t>
            </a: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95B6D3-651A-4B62-8385-0C2E71DB30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354" y="181663"/>
            <a:ext cx="4605292" cy="82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A7CF50-9F71-4462-ABC9-1334BCC046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03981B-8A53-45EA-B376-7B54C5FAC45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0709" y="2631216"/>
            <a:ext cx="5485065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398ADF2-5931-4ABF-AC6A-2A924EFC43AD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921" y="1009663"/>
            <a:ext cx="4407448" cy="294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8B007EC-DDB0-45E7-9CF2-748AF879A5A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114" y="1340118"/>
            <a:ext cx="4946257" cy="330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F76C7D-B860-4A6D-B110-A470EE57E169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7518" y="1655231"/>
            <a:ext cx="5482253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EC4E0C7-BC47-4243-A297-2D5B97FC03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307" y="1970344"/>
            <a:ext cx="6023871" cy="4024798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DE304D-CB6C-47F5-8A17-96C5789AA2F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2135" y="723055"/>
            <a:ext cx="3853006" cy="118882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B803A25-A5BE-4EAC-B99F-AD46FBF43BC0}"/>
              </a:ext>
            </a:extLst>
          </p:cNvPr>
          <p:cNvGrpSpPr/>
          <p:nvPr/>
        </p:nvGrpSpPr>
        <p:grpSpPr>
          <a:xfrm>
            <a:off x="5451307" y="1912471"/>
            <a:ext cx="6025521" cy="709219"/>
            <a:chOff x="5449657" y="1795434"/>
            <a:chExt cx="6025521" cy="709219"/>
          </a:xfrm>
        </p:grpSpPr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81B69F5A-1EB2-463C-A002-A79AFB229B65}"/>
                </a:ext>
              </a:extLst>
            </p:cNvPr>
            <p:cNvSpPr/>
            <p:nvPr/>
          </p:nvSpPr>
          <p:spPr>
            <a:xfrm>
              <a:off x="5449657" y="1845492"/>
              <a:ext cx="6025521" cy="5810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86D3F23-F07F-4F79-9BCA-486FCF2088D5}"/>
                </a:ext>
              </a:extLst>
            </p:cNvPr>
            <p:cNvSpPr/>
            <p:nvPr/>
          </p:nvSpPr>
          <p:spPr>
            <a:xfrm flipH="1">
              <a:off x="5449657" y="1795434"/>
              <a:ext cx="6025521" cy="70921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357188"/>
              <a:r>
                <a:rPr lang="th-TH" sz="3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ประเพณีแห่เทียนพรรษา จังหวัดอุบลราชธานี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5536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0F79482-CD51-4A1D-82C8-482113FA322E}"/>
              </a:ext>
            </a:extLst>
          </p:cNvPr>
          <p:cNvSpPr/>
          <p:nvPr/>
        </p:nvSpPr>
        <p:spPr>
          <a:xfrm>
            <a:off x="542926" y="1120081"/>
            <a:ext cx="4286250" cy="649685"/>
          </a:xfrm>
          <a:prstGeom prst="roundRect">
            <a:avLst>
              <a:gd name="adj" fmla="val 50000"/>
            </a:avLst>
          </a:prstGeom>
          <a:solidFill>
            <a:srgbClr val="BDE3FF"/>
          </a:solidFill>
          <a:ln w="28575">
            <a:noFill/>
          </a:ln>
          <a:effectLst>
            <a:outerShdw dist="38100" dir="5400000" algn="t" rotWithShape="0">
              <a:srgbClr val="3BAB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398ADF2-5931-4ABF-AC6A-2A924EFC43A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25" y="1009663"/>
            <a:ext cx="3868640" cy="258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8B007EC-DDB0-45E7-9CF2-748AF879A5A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920" y="1340118"/>
            <a:ext cx="4407449" cy="294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F76C7D-B860-4A6D-B110-A470EE57E16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783" y="1655231"/>
            <a:ext cx="4943722" cy="330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1" y="2022296"/>
            <a:ext cx="4437477" cy="2124991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357188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ในแต่ละท้องถิ่นมีวัฒนธรรมที่เป็นเอกลักษณ์ตามวิถีชีวิตของคนในท้องถิ่น เช่น วัฒนธรรมด้านอาหาร การแต่งกาย ดนตรี</a:t>
            </a: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95B6D3-651A-4B62-8385-0C2E71DB30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354" y="181663"/>
            <a:ext cx="4605292" cy="82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A7CF50-9F71-4462-ABC9-1334BCC0469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03981B-8A53-45EA-B376-7B54C5FAC45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0709" y="1970344"/>
            <a:ext cx="5485064" cy="3664800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EC4E0C7-BC47-4243-A297-2D5B97FC03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308" y="2271218"/>
            <a:ext cx="6023869" cy="4024798"/>
          </a:xfrm>
          <a:prstGeom prst="rect">
            <a:avLst/>
          </a:prstGeom>
          <a:effectLst>
            <a:outerShdw blurRad="63500" dist="63500" dir="5400000" algn="t" rotWithShape="0">
              <a:schemeClr val="tx1">
                <a:alpha val="30000"/>
              </a:scheme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CF559F3-7F34-476A-BF3D-B25B9BACA12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4165" y="723055"/>
            <a:ext cx="3853006" cy="118882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28AAAC1-FDCB-4560-877F-BD31685A74A5}"/>
              </a:ext>
            </a:extLst>
          </p:cNvPr>
          <p:cNvGrpSpPr/>
          <p:nvPr/>
        </p:nvGrpSpPr>
        <p:grpSpPr>
          <a:xfrm>
            <a:off x="5449657" y="2262670"/>
            <a:ext cx="6025521" cy="1021514"/>
            <a:chOff x="4371054" y="1845492"/>
            <a:chExt cx="6025521" cy="1021514"/>
          </a:xfrm>
        </p:grpSpPr>
        <p:sp>
          <p:nvSpPr>
            <p:cNvPr id="20" name="Rectangle: Top Corners Rounded 19">
              <a:extLst>
                <a:ext uri="{FF2B5EF4-FFF2-40B4-BE49-F238E27FC236}">
                  <a16:creationId xmlns:a16="http://schemas.microsoft.com/office/drawing/2014/main" id="{5BDAC53E-ADBF-4238-8634-392160BF4EF6}"/>
                </a:ext>
              </a:extLst>
            </p:cNvPr>
            <p:cNvSpPr/>
            <p:nvPr/>
          </p:nvSpPr>
          <p:spPr>
            <a:xfrm>
              <a:off x="4371054" y="1845492"/>
              <a:ext cx="6025521" cy="872394"/>
            </a:xfrm>
            <a:prstGeom prst="round2SameRect">
              <a:avLst>
                <a:gd name="adj1" fmla="val 36788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D8B18B4F-29B4-4464-AAAB-373768C3C2A1}"/>
                </a:ext>
              </a:extLst>
            </p:cNvPr>
            <p:cNvSpPr/>
            <p:nvPr/>
          </p:nvSpPr>
          <p:spPr>
            <a:xfrm flipH="1">
              <a:off x="4371054" y="1870208"/>
              <a:ext cx="6025521" cy="996798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lIns="0" tIns="108000" rIns="0" rtlCol="0">
              <a:spAutoFit/>
            </a:bodyPr>
            <a:lstStyle/>
            <a:p>
              <a:pPr algn="ctr" defTabSz="357188">
                <a:lnSpc>
                  <a:spcPct val="75000"/>
                </a:lnSpc>
              </a:pP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แกงไตปลา เป็นอาหารที่สะท้อนถึงภูมิปัญญาใน</a:t>
              </a:r>
            </a:p>
            <a:p>
              <a:pPr algn="ctr" defTabSz="357188">
                <a:lnSpc>
                  <a:spcPct val="75000"/>
                </a:lnSpc>
              </a:pPr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การถนอนอาหารของภาคใต้ที่พื้นที่ส่วนใหญ่ติดทะเล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0917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4EFA0C46-B06A-4581-A2F6-F810B49A4270}"/>
              </a:ext>
            </a:extLst>
          </p:cNvPr>
          <p:cNvGrpSpPr/>
          <p:nvPr/>
        </p:nvGrpSpPr>
        <p:grpSpPr>
          <a:xfrm>
            <a:off x="4333237" y="1653062"/>
            <a:ext cx="3525525" cy="4479849"/>
            <a:chOff x="4333237" y="1394871"/>
            <a:chExt cx="3525525" cy="4479849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95BB031-4405-44C6-A6E8-88858FD47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33237" y="1394871"/>
              <a:ext cx="3525525" cy="4479849"/>
            </a:xfrm>
            <a:prstGeom prst="rect">
              <a:avLst/>
            </a:prstGeom>
          </p:spPr>
        </p:pic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CB79451-7485-43AF-909E-DB1577EE9FE2}"/>
                </a:ext>
              </a:extLst>
            </p:cNvPr>
            <p:cNvSpPr/>
            <p:nvPr/>
          </p:nvSpPr>
          <p:spPr>
            <a:xfrm>
              <a:off x="4471942" y="1535971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1733538-E0A2-40A9-995E-475BEC1DFBF8}"/>
              </a:ext>
            </a:extLst>
          </p:cNvPr>
          <p:cNvGrpSpPr/>
          <p:nvPr/>
        </p:nvGrpSpPr>
        <p:grpSpPr>
          <a:xfrm>
            <a:off x="8187592" y="1653062"/>
            <a:ext cx="3530316" cy="4479848"/>
            <a:chOff x="8187592" y="1394871"/>
            <a:chExt cx="3530316" cy="4479848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FA96975-EB72-4361-AC72-F103E7A68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7592" y="1394871"/>
              <a:ext cx="3530316" cy="4479848"/>
            </a:xfrm>
            <a:prstGeom prst="rect">
              <a:avLst/>
            </a:prstGeom>
          </p:spPr>
        </p:pic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7D6F1F7-E40B-4F99-ADF2-FA01D3237ED6}"/>
                </a:ext>
              </a:extLst>
            </p:cNvPr>
            <p:cNvSpPr/>
            <p:nvPr/>
          </p:nvSpPr>
          <p:spPr>
            <a:xfrm>
              <a:off x="8328692" y="1535971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2B9B5E6-1FDF-4575-BAD0-316705D895C3}"/>
              </a:ext>
            </a:extLst>
          </p:cNvPr>
          <p:cNvGrpSpPr/>
          <p:nvPr/>
        </p:nvGrpSpPr>
        <p:grpSpPr>
          <a:xfrm>
            <a:off x="8292692" y="1758162"/>
            <a:ext cx="540000" cy="540000"/>
            <a:chOff x="7813851" y="3012675"/>
            <a:chExt cx="540000" cy="540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791099D-3BC0-40AB-B775-76E53044F19A}"/>
                </a:ext>
              </a:extLst>
            </p:cNvPr>
            <p:cNvSpPr/>
            <p:nvPr/>
          </p:nvSpPr>
          <p:spPr>
            <a:xfrm>
              <a:off x="7813851" y="3012675"/>
              <a:ext cx="540000" cy="540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E775F86-7A8F-431B-92F4-2E8ECB2FB393}"/>
                </a:ext>
              </a:extLst>
            </p:cNvPr>
            <p:cNvSpPr/>
            <p:nvPr/>
          </p:nvSpPr>
          <p:spPr>
            <a:xfrm>
              <a:off x="7921851" y="3138675"/>
              <a:ext cx="324000" cy="288000"/>
            </a:xfrm>
            <a:custGeom>
              <a:avLst/>
              <a:gdLst>
                <a:gd name="connsiteX0" fmla="*/ 0 w 431800"/>
                <a:gd name="connsiteY0" fmla="*/ 177800 h 304800"/>
                <a:gd name="connsiteX1" fmla="*/ 127000 w 431800"/>
                <a:gd name="connsiteY1" fmla="*/ 304800 h 304800"/>
                <a:gd name="connsiteX2" fmla="*/ 431800 w 43180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00" h="304800">
                  <a:moveTo>
                    <a:pt x="0" y="177800"/>
                  </a:moveTo>
                  <a:lnTo>
                    <a:pt x="127000" y="304800"/>
                  </a:lnTo>
                  <a:lnTo>
                    <a:pt x="43180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1DCCB20-6FD0-4651-911C-E9D387FEE0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000" y="413905"/>
            <a:ext cx="11088000" cy="748411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AE664F-AB1E-47E8-91E2-9B4907BA414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23512EAD-203B-410F-AFEF-9E87062005DF}"/>
              </a:ext>
            </a:extLst>
          </p:cNvPr>
          <p:cNvGrpSpPr/>
          <p:nvPr/>
        </p:nvGrpSpPr>
        <p:grpSpPr>
          <a:xfrm>
            <a:off x="474092" y="1653062"/>
            <a:ext cx="3530316" cy="4479849"/>
            <a:chOff x="474092" y="1394871"/>
            <a:chExt cx="3530316" cy="447984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9112432-71FB-4C30-80BD-E0C7412A6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092" y="1394871"/>
              <a:ext cx="3530316" cy="4479849"/>
            </a:xfrm>
            <a:prstGeom prst="rect">
              <a:avLst/>
            </a:prstGeom>
          </p:spPr>
        </p:pic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B2D5BFC-C0E2-414B-AB13-A8D935A3669D}"/>
                </a:ext>
              </a:extLst>
            </p:cNvPr>
            <p:cNvSpPr/>
            <p:nvPr/>
          </p:nvSpPr>
          <p:spPr>
            <a:xfrm>
              <a:off x="615192" y="1535971"/>
              <a:ext cx="468000" cy="468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0EB7D8-0985-4756-9801-7BF98D856D57}"/>
              </a:ext>
            </a:extLst>
          </p:cNvPr>
          <p:cNvGrpSpPr/>
          <p:nvPr/>
        </p:nvGrpSpPr>
        <p:grpSpPr>
          <a:xfrm>
            <a:off x="579192" y="1758162"/>
            <a:ext cx="540000" cy="540000"/>
            <a:chOff x="7813851" y="3012675"/>
            <a:chExt cx="540000" cy="5400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3661C59-6D47-47BD-B4EF-4D53B00FB418}"/>
                </a:ext>
              </a:extLst>
            </p:cNvPr>
            <p:cNvSpPr/>
            <p:nvPr/>
          </p:nvSpPr>
          <p:spPr>
            <a:xfrm>
              <a:off x="7813851" y="3012675"/>
              <a:ext cx="540000" cy="540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71AE532-F7C7-4462-864B-45593B6F0B31}"/>
                </a:ext>
              </a:extLst>
            </p:cNvPr>
            <p:cNvSpPr/>
            <p:nvPr/>
          </p:nvSpPr>
          <p:spPr>
            <a:xfrm>
              <a:off x="7921851" y="3138675"/>
              <a:ext cx="324000" cy="288000"/>
            </a:xfrm>
            <a:custGeom>
              <a:avLst/>
              <a:gdLst>
                <a:gd name="connsiteX0" fmla="*/ 0 w 431800"/>
                <a:gd name="connsiteY0" fmla="*/ 177800 h 304800"/>
                <a:gd name="connsiteX1" fmla="*/ 127000 w 431800"/>
                <a:gd name="connsiteY1" fmla="*/ 304800 h 304800"/>
                <a:gd name="connsiteX2" fmla="*/ 431800 w 43180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800" h="304800">
                  <a:moveTo>
                    <a:pt x="0" y="177800"/>
                  </a:moveTo>
                  <a:lnTo>
                    <a:pt x="127000" y="304800"/>
                  </a:lnTo>
                  <a:lnTo>
                    <a:pt x="431800" y="0"/>
                  </a:lnTo>
                </a:path>
              </a:pathLst>
            </a:custGeom>
            <a:noFill/>
            <a:ln w="28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7530DACD-FFE3-4A98-996B-DD58FB15923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1205309" y="1872495"/>
            <a:ext cx="324000" cy="4104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FFA8C3F-E9EE-42EE-B30E-EF03B535795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5028530" y="1872494"/>
            <a:ext cx="324000" cy="4104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4AF312EC-0543-46BF-861B-6954AE78FF8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503443">
            <a:off x="8905582" y="1872493"/>
            <a:ext cx="324000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8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83A4694-F9E4-449A-B1DA-58628FC09E8D}"/>
              </a:ext>
            </a:extLst>
          </p:cNvPr>
          <p:cNvSpPr/>
          <p:nvPr/>
        </p:nvSpPr>
        <p:spPr>
          <a:xfrm>
            <a:off x="0" y="-10635"/>
            <a:ext cx="12192000" cy="684000"/>
          </a:xfrm>
          <a:prstGeom prst="rect">
            <a:avLst/>
          </a:prstGeom>
          <a:solidFill>
            <a:srgbClr val="B7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9DDCA1-7084-45CA-AE8B-CFB801571E32}"/>
              </a:ext>
            </a:extLst>
          </p:cNvPr>
          <p:cNvSpPr txBox="1"/>
          <p:nvPr/>
        </p:nvSpPr>
        <p:spPr>
          <a:xfrm>
            <a:off x="3060000" y="-50128"/>
            <a:ext cx="1579278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sz="9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ชาติไทย</a:t>
            </a:r>
            <a:endParaRPr lang="en-US" sz="28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C00779-4149-4425-90EE-A14EB7C338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60000" cy="66511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27CBB38-E502-4FF0-B9A9-CF21ABBD03A6}"/>
              </a:ext>
            </a:extLst>
          </p:cNvPr>
          <p:cNvSpPr txBox="1"/>
          <p:nvPr/>
        </p:nvSpPr>
        <p:spPr>
          <a:xfrm>
            <a:off x="0" y="81458"/>
            <a:ext cx="28504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สรุปสาระสำคัญ</a:t>
            </a:r>
            <a:endParaRPr lang="en-US" sz="28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2A203F-580C-472D-9234-9967FAD40F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000" y="857982"/>
            <a:ext cx="5436000" cy="745530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E848B510-9887-45D9-B836-A40A7520F1D7}"/>
              </a:ext>
            </a:extLst>
          </p:cNvPr>
          <p:cNvCxnSpPr/>
          <p:nvPr/>
        </p:nvCxnSpPr>
        <p:spPr>
          <a:xfrm rot="5400000" flipH="1" flipV="1">
            <a:off x="6061520" y="-2455343"/>
            <a:ext cx="12700" cy="8968006"/>
          </a:xfrm>
          <a:prstGeom prst="bentConnector3">
            <a:avLst>
              <a:gd name="adj1" fmla="val 2742850"/>
            </a:avLst>
          </a:prstGeom>
          <a:ln w="28575" cap="rnd">
            <a:round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C31EA487-FF65-4FA4-8FE0-4FE5D4B561A0}"/>
              </a:ext>
            </a:extLst>
          </p:cNvPr>
          <p:cNvCxnSpPr/>
          <p:nvPr/>
        </p:nvCxnSpPr>
        <p:spPr>
          <a:xfrm>
            <a:off x="4561367" y="1700075"/>
            <a:ext cx="0" cy="360000"/>
          </a:xfrm>
          <a:prstGeom prst="line">
            <a:avLst/>
          </a:prstGeom>
          <a:ln w="28575" cap="rnd"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25719860-34B2-430C-9594-D0C9A650E5B4}"/>
              </a:ext>
            </a:extLst>
          </p:cNvPr>
          <p:cNvCxnSpPr/>
          <p:nvPr/>
        </p:nvCxnSpPr>
        <p:spPr>
          <a:xfrm>
            <a:off x="7581013" y="1700075"/>
            <a:ext cx="0" cy="360000"/>
          </a:xfrm>
          <a:prstGeom prst="line">
            <a:avLst/>
          </a:prstGeom>
          <a:ln w="28575" cap="rnd"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F5DEF1CE-717E-4397-87C1-D4CA3E6F08F8}"/>
              </a:ext>
            </a:extLst>
          </p:cNvPr>
          <p:cNvGrpSpPr/>
          <p:nvPr/>
        </p:nvGrpSpPr>
        <p:grpSpPr>
          <a:xfrm>
            <a:off x="361508" y="2028660"/>
            <a:ext cx="2432018" cy="4009858"/>
            <a:chOff x="361508" y="1802863"/>
            <a:chExt cx="2432018" cy="4009858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016C35F-6B72-43BF-8A37-D0B3DB355F08}"/>
                </a:ext>
              </a:extLst>
            </p:cNvPr>
            <p:cNvGrpSpPr/>
            <p:nvPr/>
          </p:nvGrpSpPr>
          <p:grpSpPr>
            <a:xfrm>
              <a:off x="361508" y="1802863"/>
              <a:ext cx="2432018" cy="2432018"/>
              <a:chOff x="4027714" y="2423661"/>
              <a:chExt cx="2432018" cy="2432018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25FEF0C3-860A-438D-A126-DE4F3BC4582A}"/>
                  </a:ext>
                </a:extLst>
              </p:cNvPr>
              <p:cNvSpPr/>
              <p:nvPr/>
            </p:nvSpPr>
            <p:spPr>
              <a:xfrm>
                <a:off x="4027714" y="2423661"/>
                <a:ext cx="2432018" cy="2432018"/>
              </a:xfrm>
              <a:prstGeom prst="ellipse">
                <a:avLst/>
              </a:prstGeom>
              <a:solidFill>
                <a:srgbClr val="D5E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11BB6FE-598B-42C2-AF15-5BF23D4C1A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09604" y="2985045"/>
                <a:ext cx="1668239" cy="1309250"/>
              </a:xfrm>
              <a:prstGeom prst="rect">
                <a:avLst/>
              </a:prstGeom>
            </p:spPr>
          </p:pic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91ACD5A-C377-4BA3-9753-B11CC489A4FD}"/>
                </a:ext>
              </a:extLst>
            </p:cNvPr>
            <p:cNvSpPr txBox="1"/>
            <p:nvPr/>
          </p:nvSpPr>
          <p:spPr>
            <a:xfrm>
              <a:off x="540190" y="436036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ชาติ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E1B38EC-7736-45C8-8E4B-465EEEAF7CD9}"/>
                </a:ext>
              </a:extLst>
            </p:cNvPr>
            <p:cNvSpPr txBox="1"/>
            <p:nvPr/>
          </p:nvSpPr>
          <p:spPr>
            <a:xfrm>
              <a:off x="719750" y="5009424"/>
              <a:ext cx="1715534" cy="803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เพลงชาติไทย</a:t>
              </a:r>
            </a:p>
            <a:p>
              <a:r>
                <a:rPr lang="th-TH" dirty="0"/>
                <a:t>ธงชาติไทย</a:t>
              </a:r>
              <a:endParaRPr lang="en-US" dirty="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A28DE8EB-DF2C-4F36-BCA4-2899A14B5CAE}"/>
              </a:ext>
            </a:extLst>
          </p:cNvPr>
          <p:cNvGrpSpPr/>
          <p:nvPr/>
        </p:nvGrpSpPr>
        <p:grpSpPr>
          <a:xfrm>
            <a:off x="3350843" y="2028660"/>
            <a:ext cx="2432018" cy="4354568"/>
            <a:chOff x="3350843" y="1802863"/>
            <a:chExt cx="2432018" cy="4354568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67FA9162-AA64-4CC8-A1AF-7C4B6EC2C927}"/>
                </a:ext>
              </a:extLst>
            </p:cNvPr>
            <p:cNvSpPr txBox="1"/>
            <p:nvPr/>
          </p:nvSpPr>
          <p:spPr>
            <a:xfrm>
              <a:off x="3529525" y="436036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th-TH" sz="3200" b="1" dirty="0">
                  <a:solidFill>
                    <a:srgbClr val="0070C0"/>
                  </a:solidFill>
                </a:rPr>
                <a:t>สถาบันพระมหากษัตริย์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E95A0626-8BFB-48CA-8C18-22E0699B9890}"/>
                </a:ext>
              </a:extLst>
            </p:cNvPr>
            <p:cNvSpPr txBox="1"/>
            <p:nvPr/>
          </p:nvSpPr>
          <p:spPr>
            <a:xfrm>
              <a:off x="3359630" y="5009424"/>
              <a:ext cx="2414444" cy="1148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พระบรมฉายาลักษณ์</a:t>
              </a:r>
            </a:p>
            <a:p>
              <a:r>
                <a:rPr lang="th-TH" dirty="0"/>
                <a:t>เพลงสรรเสริญ</a:t>
              </a:r>
              <a:br>
                <a:rPr lang="th-TH" dirty="0"/>
              </a:br>
              <a:r>
                <a:rPr lang="th-TH" dirty="0"/>
                <a:t>พระบารมี</a:t>
              </a: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A381869-A678-4FC0-8EAB-7BC8D306BE5C}"/>
                </a:ext>
              </a:extLst>
            </p:cNvPr>
            <p:cNvGrpSpPr/>
            <p:nvPr/>
          </p:nvGrpSpPr>
          <p:grpSpPr>
            <a:xfrm>
              <a:off x="3350843" y="1802863"/>
              <a:ext cx="2432018" cy="2432018"/>
              <a:chOff x="3194365" y="1540208"/>
              <a:chExt cx="2432018" cy="2432018"/>
            </a:xfrm>
          </p:grpSpPr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B9482B94-438E-4B5E-AC06-572B0AFB3905}"/>
                  </a:ext>
                </a:extLst>
              </p:cNvPr>
              <p:cNvSpPr/>
              <p:nvPr/>
            </p:nvSpPr>
            <p:spPr>
              <a:xfrm>
                <a:off x="3194365" y="1540208"/>
                <a:ext cx="2432018" cy="2432018"/>
              </a:xfrm>
              <a:prstGeom prst="ellipse">
                <a:avLst/>
              </a:prstGeom>
              <a:solidFill>
                <a:srgbClr val="D5E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9" name="Picture 128">
                <a:extLst>
                  <a:ext uri="{FF2B5EF4-FFF2-40B4-BE49-F238E27FC236}">
                    <a16:creationId xmlns:a16="http://schemas.microsoft.com/office/drawing/2014/main" id="{72151F6E-1928-4915-9AD3-468F53C864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87273" y="1863769"/>
                <a:ext cx="1246203" cy="1784897"/>
              </a:xfrm>
              <a:prstGeom prst="rect">
                <a:avLst/>
              </a:prstGeom>
            </p:spPr>
          </p:pic>
        </p:grp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ADAA278F-8BA4-468A-8610-477C6964A560}"/>
              </a:ext>
            </a:extLst>
          </p:cNvPr>
          <p:cNvGrpSpPr/>
          <p:nvPr/>
        </p:nvGrpSpPr>
        <p:grpSpPr>
          <a:xfrm>
            <a:off x="6340178" y="2028660"/>
            <a:ext cx="2432018" cy="4009858"/>
            <a:chOff x="6340178" y="1802863"/>
            <a:chExt cx="2432018" cy="4009858"/>
          </a:xfrm>
        </p:grpSpPr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70FC3D5B-C91C-4596-8B36-4905A5D139E6}"/>
                </a:ext>
              </a:extLst>
            </p:cNvPr>
            <p:cNvSpPr txBox="1"/>
            <p:nvPr/>
          </p:nvSpPr>
          <p:spPr>
            <a:xfrm>
              <a:off x="6518860" y="436036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ศาสนา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993E8561-8198-4FAF-A992-547671B32C14}"/>
                </a:ext>
              </a:extLst>
            </p:cNvPr>
            <p:cNvSpPr txBox="1"/>
            <p:nvPr/>
          </p:nvSpPr>
          <p:spPr>
            <a:xfrm>
              <a:off x="6765746" y="5009424"/>
              <a:ext cx="1580882" cy="803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พระพุทธรูป</a:t>
              </a:r>
            </a:p>
            <a:p>
              <a:r>
                <a:rPr lang="th-TH" dirty="0"/>
                <a:t>วัด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28C1D91-9ACB-4C5C-B17E-123A8B6E6D64}"/>
                </a:ext>
              </a:extLst>
            </p:cNvPr>
            <p:cNvGrpSpPr/>
            <p:nvPr/>
          </p:nvGrpSpPr>
          <p:grpSpPr>
            <a:xfrm>
              <a:off x="6340178" y="1802863"/>
              <a:ext cx="2432018" cy="2432018"/>
              <a:chOff x="6515559" y="1540208"/>
              <a:chExt cx="2432018" cy="2432018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37C86547-5046-417D-AF3C-53915D292B8D}"/>
                  </a:ext>
                </a:extLst>
              </p:cNvPr>
              <p:cNvSpPr/>
              <p:nvPr/>
            </p:nvSpPr>
            <p:spPr>
              <a:xfrm>
                <a:off x="6515559" y="1540208"/>
                <a:ext cx="2432018" cy="2432018"/>
              </a:xfrm>
              <a:prstGeom prst="ellipse">
                <a:avLst/>
              </a:prstGeom>
              <a:solidFill>
                <a:srgbClr val="D5E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69CACB4D-D39A-49D1-AE4F-DE2A6D8BF9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01979" y="2010687"/>
                <a:ext cx="1859178" cy="1324008"/>
              </a:xfrm>
              <a:prstGeom prst="rect">
                <a:avLst/>
              </a:prstGeom>
            </p:spPr>
          </p:pic>
        </p:grp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CE14FF20-3671-4023-8E94-E0FADAFE29FD}"/>
              </a:ext>
            </a:extLst>
          </p:cNvPr>
          <p:cNvGrpSpPr/>
          <p:nvPr/>
        </p:nvGrpSpPr>
        <p:grpSpPr>
          <a:xfrm>
            <a:off x="9329514" y="2028660"/>
            <a:ext cx="2432018" cy="4699277"/>
            <a:chOff x="9329514" y="1802863"/>
            <a:chExt cx="2432018" cy="4699277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C400B973-DBC0-44F8-94CA-C7ED2719B4D3}"/>
                </a:ext>
              </a:extLst>
            </p:cNvPr>
            <p:cNvSpPr txBox="1"/>
            <p:nvPr/>
          </p:nvSpPr>
          <p:spPr>
            <a:xfrm>
              <a:off x="9508196" y="436036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สัญลักษณ์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57CA83C6-E527-4ED9-A45C-B3EED787444A}"/>
                </a:ext>
              </a:extLst>
            </p:cNvPr>
            <p:cNvSpPr txBox="1"/>
            <p:nvPr/>
          </p:nvSpPr>
          <p:spPr>
            <a:xfrm>
              <a:off x="9802371" y="5009424"/>
              <a:ext cx="1486304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ภาษาไทย</a:t>
              </a:r>
            </a:p>
            <a:p>
              <a: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ธนบัตร</a:t>
              </a:r>
            </a:p>
            <a:p>
              <a: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อาหารไทย</a:t>
              </a:r>
            </a:p>
            <a:p>
              <a:pPr marL="285750" indent="-285750">
                <a:lnSpc>
                  <a:spcPct val="8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แผนที่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E60A06F-49B6-4A91-A81D-F92327CE3C0D}"/>
                </a:ext>
              </a:extLst>
            </p:cNvPr>
            <p:cNvGrpSpPr/>
            <p:nvPr/>
          </p:nvGrpSpPr>
          <p:grpSpPr>
            <a:xfrm>
              <a:off x="9329514" y="1802863"/>
              <a:ext cx="2432018" cy="2432018"/>
              <a:chOff x="9329514" y="1540208"/>
              <a:chExt cx="2432018" cy="2432018"/>
            </a:xfrm>
          </p:grpSpPr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7FE6A7FA-F7C4-40CD-8AE6-3F7931A01A96}"/>
                  </a:ext>
                </a:extLst>
              </p:cNvPr>
              <p:cNvSpPr/>
              <p:nvPr/>
            </p:nvSpPr>
            <p:spPr>
              <a:xfrm>
                <a:off x="9329514" y="1540208"/>
                <a:ext cx="2432018" cy="2432018"/>
              </a:xfrm>
              <a:prstGeom prst="ellipse">
                <a:avLst/>
              </a:prstGeom>
              <a:solidFill>
                <a:srgbClr val="D5E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73AA662E-6152-42DE-A6F8-43643ABEB4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49706" y="2133793"/>
                <a:ext cx="2191635" cy="1244849"/>
              </a:xfrm>
              <a:prstGeom prst="rect">
                <a:avLst/>
              </a:prstGeom>
            </p:spPr>
          </p:pic>
        </p:grpSp>
      </p:grp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D1F157FB-09F2-4C1D-9D08-C2D9D54EE581}"/>
              </a:ext>
            </a:extLst>
          </p:cNvPr>
          <p:cNvCxnSpPr/>
          <p:nvPr/>
        </p:nvCxnSpPr>
        <p:spPr>
          <a:xfrm>
            <a:off x="5964865" y="1425139"/>
            <a:ext cx="0" cy="25200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1346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83A4694-F9E4-449A-B1DA-58628FC09E8D}"/>
              </a:ext>
            </a:extLst>
          </p:cNvPr>
          <p:cNvSpPr/>
          <p:nvPr/>
        </p:nvSpPr>
        <p:spPr>
          <a:xfrm>
            <a:off x="0" y="-10635"/>
            <a:ext cx="12192000" cy="684000"/>
          </a:xfrm>
          <a:prstGeom prst="rect">
            <a:avLst/>
          </a:prstGeom>
          <a:solidFill>
            <a:srgbClr val="B7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9DDCA1-7084-45CA-AE8B-CFB801571E32}"/>
              </a:ext>
            </a:extLst>
          </p:cNvPr>
          <p:cNvSpPr txBox="1"/>
          <p:nvPr/>
        </p:nvSpPr>
        <p:spPr>
          <a:xfrm>
            <a:off x="3060000" y="-50128"/>
            <a:ext cx="1579278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sz="9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ชาติไทย</a:t>
            </a:r>
            <a:endParaRPr lang="en-US" sz="28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C00779-4149-4425-90EE-A14EB7C338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60000" cy="66511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27CBB38-E502-4FF0-B9A9-CF21ABBD03A6}"/>
              </a:ext>
            </a:extLst>
          </p:cNvPr>
          <p:cNvSpPr txBox="1"/>
          <p:nvPr/>
        </p:nvSpPr>
        <p:spPr>
          <a:xfrm>
            <a:off x="0" y="81458"/>
            <a:ext cx="28504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สรุปสาระสำคัญ</a:t>
            </a:r>
            <a:endParaRPr lang="en-US" sz="28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824677-3DB7-4806-93D0-B3E137F3E3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2615" y="836680"/>
            <a:ext cx="4646771" cy="74520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F458FE7-8970-4170-9FF1-6C0D811132B6}"/>
              </a:ext>
            </a:extLst>
          </p:cNvPr>
          <p:cNvGrpSpPr/>
          <p:nvPr/>
        </p:nvGrpSpPr>
        <p:grpSpPr>
          <a:xfrm>
            <a:off x="329889" y="2068462"/>
            <a:ext cx="2074654" cy="2817571"/>
            <a:chOff x="329889" y="2242867"/>
            <a:chExt cx="2074654" cy="2817571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91ACD5A-C377-4BA3-9753-B11CC489A4FD}"/>
                </a:ext>
              </a:extLst>
            </p:cNvPr>
            <p:cNvSpPr txBox="1"/>
            <p:nvPr/>
          </p:nvSpPr>
          <p:spPr>
            <a:xfrm>
              <a:off x="329889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ศาสนาสถาน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E1145DF-0F37-4852-9632-752CD7518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415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40075AE-AD2D-4095-A30C-2F6CB88406CB}"/>
              </a:ext>
            </a:extLst>
          </p:cNvPr>
          <p:cNvGrpSpPr/>
          <p:nvPr/>
        </p:nvGrpSpPr>
        <p:grpSpPr>
          <a:xfrm>
            <a:off x="2687151" y="2068462"/>
            <a:ext cx="2074654" cy="2817571"/>
            <a:chOff x="2687151" y="2242867"/>
            <a:chExt cx="2074654" cy="281757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B3CC208-C4EA-4FA8-A971-828F189E100A}"/>
                </a:ext>
              </a:extLst>
            </p:cNvPr>
            <p:cNvSpPr txBox="1"/>
            <p:nvPr/>
          </p:nvSpPr>
          <p:spPr>
            <a:xfrm>
              <a:off x="2687151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โบราณสถาน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047ACF5C-B86B-426D-97FA-FDB9A5E60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22677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99C3C6E-78F5-4906-ADD2-E377054CA464}"/>
              </a:ext>
            </a:extLst>
          </p:cNvPr>
          <p:cNvGrpSpPr/>
          <p:nvPr/>
        </p:nvGrpSpPr>
        <p:grpSpPr>
          <a:xfrm>
            <a:off x="5044413" y="2068462"/>
            <a:ext cx="2074654" cy="2817571"/>
            <a:chOff x="5044413" y="2242867"/>
            <a:chExt cx="2074654" cy="281757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BBD9294-0301-476F-8620-82B84835A908}"/>
                </a:ext>
              </a:extLst>
            </p:cNvPr>
            <p:cNvSpPr txBox="1"/>
            <p:nvPr/>
          </p:nvSpPr>
          <p:spPr>
            <a:xfrm>
              <a:off x="5044413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พิพิธภัณฑ์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2BEF15D3-3058-4920-AC11-FE95F8A99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9939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F3BA83-72AC-4045-B11A-090B9E7FB175}"/>
              </a:ext>
            </a:extLst>
          </p:cNvPr>
          <p:cNvGrpSpPr/>
          <p:nvPr/>
        </p:nvGrpSpPr>
        <p:grpSpPr>
          <a:xfrm>
            <a:off x="7401675" y="2068462"/>
            <a:ext cx="2074654" cy="2817571"/>
            <a:chOff x="7401675" y="2242867"/>
            <a:chExt cx="2074654" cy="281757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A9A8BFB-4AB1-4912-B7DC-710B6472D1A7}"/>
                </a:ext>
              </a:extLst>
            </p:cNvPr>
            <p:cNvSpPr txBox="1"/>
            <p:nvPr/>
          </p:nvSpPr>
          <p:spPr>
            <a:xfrm>
              <a:off x="7401675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th-TH" sz="3200" b="1" dirty="0">
                  <a:solidFill>
                    <a:srgbClr val="0070C0"/>
                  </a:solidFill>
                </a:rPr>
                <a:t>แหล่งเรียนรู้</a:t>
              </a:r>
              <a:br>
                <a:rPr lang="th-TH" sz="3200" b="1" dirty="0">
                  <a:solidFill>
                    <a:srgbClr val="0070C0"/>
                  </a:solidFill>
                </a:rPr>
              </a:br>
              <a:r>
                <a:rPr lang="th-TH" sz="3200" b="1" dirty="0">
                  <a:solidFill>
                    <a:srgbClr val="0070C0"/>
                  </a:solidFill>
                </a:rPr>
                <a:t>ทางวัฒนธรรม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68FFB2C3-6034-43BA-8E12-8B256DDE7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7201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A145495-5919-4641-B34C-6125300A6252}"/>
              </a:ext>
            </a:extLst>
          </p:cNvPr>
          <p:cNvGrpSpPr/>
          <p:nvPr/>
        </p:nvGrpSpPr>
        <p:grpSpPr>
          <a:xfrm>
            <a:off x="9758936" y="2068462"/>
            <a:ext cx="2074654" cy="2817571"/>
            <a:chOff x="9758936" y="2242867"/>
            <a:chExt cx="2074654" cy="281757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6ADA72C-D35E-42A3-8E62-3FF69CA300FE}"/>
                </a:ext>
              </a:extLst>
            </p:cNvPr>
            <p:cNvSpPr txBox="1"/>
            <p:nvPr/>
          </p:nvSpPr>
          <p:spPr>
            <a:xfrm>
              <a:off x="9758936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ตลาด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F93779FA-3465-492C-8132-A72652262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4462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E4568D-7539-427B-9B31-233D0BE87623}"/>
              </a:ext>
            </a:extLst>
          </p:cNvPr>
          <p:cNvGrpSpPr/>
          <p:nvPr/>
        </p:nvGrpSpPr>
        <p:grpSpPr>
          <a:xfrm>
            <a:off x="1373566" y="1516172"/>
            <a:ext cx="9429047" cy="545940"/>
            <a:chOff x="1373566" y="1690577"/>
            <a:chExt cx="9429047" cy="545940"/>
          </a:xfrm>
        </p:grpSpPr>
        <p:cxnSp>
          <p:nvCxnSpPr>
            <p:cNvPr id="155" name="Connector: Elbow 154">
              <a:extLst>
                <a:ext uri="{FF2B5EF4-FFF2-40B4-BE49-F238E27FC236}">
                  <a16:creationId xmlns:a16="http://schemas.microsoft.com/office/drawing/2014/main" id="{E848B510-9887-45D9-B836-A40A7520F1D7}"/>
                </a:ext>
              </a:extLst>
            </p:cNvPr>
            <p:cNvCxnSpPr>
              <a:cxnSpLocks/>
              <a:stCxn id="6" idx="0"/>
              <a:endCxn id="53" idx="0"/>
            </p:cNvCxnSpPr>
            <p:nvPr/>
          </p:nvCxnSpPr>
          <p:spPr>
            <a:xfrm rot="5400000" flipH="1" flipV="1">
              <a:off x="6081740" y="-2646061"/>
              <a:ext cx="12700" cy="9429047"/>
            </a:xfrm>
            <a:prstGeom prst="bentConnector3">
              <a:avLst>
                <a:gd name="adj1" fmla="val 1800000"/>
              </a:avLst>
            </a:prstGeom>
            <a:ln w="28575" cap="rnd">
              <a:round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C31EA487-FF65-4FA4-8FE0-4FE5D4B561A0}"/>
                </a:ext>
              </a:extLst>
            </p:cNvPr>
            <p:cNvCxnSpPr/>
            <p:nvPr/>
          </p:nvCxnSpPr>
          <p:spPr>
            <a:xfrm>
              <a:off x="3724478" y="1876517"/>
              <a:ext cx="0" cy="360000"/>
            </a:xfrm>
            <a:prstGeom prst="line">
              <a:avLst/>
            </a:prstGeom>
            <a:ln w="28575" cap="rnd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25719860-34B2-430C-9594-D0C9A650E5B4}"/>
                </a:ext>
              </a:extLst>
            </p:cNvPr>
            <p:cNvCxnSpPr>
              <a:cxnSpLocks/>
            </p:cNvCxnSpPr>
            <p:nvPr/>
          </p:nvCxnSpPr>
          <p:spPr>
            <a:xfrm>
              <a:off x="6081740" y="1690577"/>
              <a:ext cx="0" cy="539246"/>
            </a:xfrm>
            <a:prstGeom prst="line">
              <a:avLst/>
            </a:prstGeom>
            <a:ln w="28575" cap="rnd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B8F3352-48AF-41B5-BE61-71D76B978EFC}"/>
                </a:ext>
              </a:extLst>
            </p:cNvPr>
            <p:cNvCxnSpPr/>
            <p:nvPr/>
          </p:nvCxnSpPr>
          <p:spPr>
            <a:xfrm>
              <a:off x="8419386" y="1876517"/>
              <a:ext cx="0" cy="360000"/>
            </a:xfrm>
            <a:prstGeom prst="line">
              <a:avLst/>
            </a:prstGeom>
            <a:ln w="28575" cap="rnd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09F6B3F-D983-4EA9-9EE2-712F8ABA628B}"/>
              </a:ext>
            </a:extLst>
          </p:cNvPr>
          <p:cNvGrpSpPr/>
          <p:nvPr/>
        </p:nvGrpSpPr>
        <p:grpSpPr>
          <a:xfrm>
            <a:off x="2180058" y="5155888"/>
            <a:ext cx="7803363" cy="1412646"/>
            <a:chOff x="2892990" y="5290227"/>
            <a:chExt cx="7803363" cy="1412646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BACA0C8-0AEE-4852-826F-A6BD6A7ACAC1}"/>
                </a:ext>
              </a:extLst>
            </p:cNvPr>
            <p:cNvSpPr/>
            <p:nvPr/>
          </p:nvSpPr>
          <p:spPr>
            <a:xfrm>
              <a:off x="3105223" y="5524507"/>
              <a:ext cx="7591130" cy="1178366"/>
            </a:xfrm>
            <a:prstGeom prst="roundRect">
              <a:avLst>
                <a:gd name="adj" fmla="val 14783"/>
              </a:avLst>
            </a:prstGeom>
            <a:solidFill>
              <a:schemeClr val="bg1"/>
            </a:solidFill>
            <a:ln w="19050">
              <a:solidFill>
                <a:srgbClr val="0071B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96000" rtlCol="0" anchor="ctr"/>
            <a:lstStyle/>
            <a:p>
              <a:pPr lvl="0" defTabSz="357188">
                <a:lnSpc>
                  <a:spcPct val="80000"/>
                </a:lnSpc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แต่ละท้องถิ่นต่างมีแหล่งวัฒนธรรมที่เป็นเอกลักษณ์และบ่งบอกถึงวิถีชีวิตของคนในท้องถิ่นได้เป็นอย่างดี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E93A0AA-43FF-4D66-8E0F-DA57FFF0B69A}"/>
                </a:ext>
              </a:extLst>
            </p:cNvPr>
            <p:cNvSpPr/>
            <p:nvPr/>
          </p:nvSpPr>
          <p:spPr>
            <a:xfrm>
              <a:off x="2892990" y="5290227"/>
              <a:ext cx="1620000" cy="504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ความหมาย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795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83A4694-F9E4-449A-B1DA-58628FC09E8D}"/>
              </a:ext>
            </a:extLst>
          </p:cNvPr>
          <p:cNvSpPr/>
          <p:nvPr/>
        </p:nvSpPr>
        <p:spPr>
          <a:xfrm>
            <a:off x="0" y="-10635"/>
            <a:ext cx="12192000" cy="684000"/>
          </a:xfrm>
          <a:prstGeom prst="rect">
            <a:avLst/>
          </a:prstGeom>
          <a:solidFill>
            <a:srgbClr val="B7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9DDCA1-7084-45CA-AE8B-CFB801571E32}"/>
              </a:ext>
            </a:extLst>
          </p:cNvPr>
          <p:cNvSpPr txBox="1"/>
          <p:nvPr/>
        </p:nvSpPr>
        <p:spPr>
          <a:xfrm>
            <a:off x="3060000" y="-50128"/>
            <a:ext cx="1579278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sz="9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  <a:p>
            <a:r>
              <a:rPr lang="th-TH" sz="2800" b="1" dirty="0">
                <a:solidFill>
                  <a:srgbClr val="0070C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ชาติไทย</a:t>
            </a:r>
            <a:endParaRPr lang="en-US" sz="2800" b="1" dirty="0">
              <a:solidFill>
                <a:srgbClr val="0070C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C00779-4149-4425-90EE-A14EB7C338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60000" cy="66511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27CBB38-E502-4FF0-B9A9-CF21ABBD03A6}"/>
              </a:ext>
            </a:extLst>
          </p:cNvPr>
          <p:cNvSpPr txBox="1"/>
          <p:nvPr/>
        </p:nvSpPr>
        <p:spPr>
          <a:xfrm>
            <a:off x="0" y="81458"/>
            <a:ext cx="28504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สรุปสาระสำคัญ</a:t>
            </a:r>
            <a:endParaRPr lang="en-US" sz="28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F458FE7-8970-4170-9FF1-6C0D811132B6}"/>
              </a:ext>
            </a:extLst>
          </p:cNvPr>
          <p:cNvGrpSpPr/>
          <p:nvPr/>
        </p:nvGrpSpPr>
        <p:grpSpPr>
          <a:xfrm>
            <a:off x="329889" y="2068462"/>
            <a:ext cx="2074654" cy="2817571"/>
            <a:chOff x="329889" y="2242867"/>
            <a:chExt cx="2074654" cy="2817571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91ACD5A-C377-4BA3-9753-B11CC489A4FD}"/>
                </a:ext>
              </a:extLst>
            </p:cNvPr>
            <p:cNvSpPr txBox="1"/>
            <p:nvPr/>
          </p:nvSpPr>
          <p:spPr>
            <a:xfrm>
              <a:off x="329889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สิ่งสำคัญ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E1145DF-0F37-4852-9632-752CD7518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415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40075AE-AD2D-4095-A30C-2F6CB88406CB}"/>
              </a:ext>
            </a:extLst>
          </p:cNvPr>
          <p:cNvGrpSpPr/>
          <p:nvPr/>
        </p:nvGrpSpPr>
        <p:grpSpPr>
          <a:xfrm>
            <a:off x="2687151" y="2068462"/>
            <a:ext cx="2074654" cy="2817571"/>
            <a:chOff x="2687151" y="2242867"/>
            <a:chExt cx="2074654" cy="281757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B3CC208-C4EA-4FA8-A971-828F189E100A}"/>
                </a:ext>
              </a:extLst>
            </p:cNvPr>
            <p:cNvSpPr txBox="1"/>
            <p:nvPr/>
          </p:nvSpPr>
          <p:spPr>
            <a:xfrm>
              <a:off x="2687151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สถานที่สำคัญ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047ACF5C-B86B-426D-97FA-FDB9A5E60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22677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99C3C6E-78F5-4906-ADD2-E377054CA464}"/>
              </a:ext>
            </a:extLst>
          </p:cNvPr>
          <p:cNvGrpSpPr/>
          <p:nvPr/>
        </p:nvGrpSpPr>
        <p:grpSpPr>
          <a:xfrm>
            <a:off x="5044413" y="2068462"/>
            <a:ext cx="2074654" cy="2817571"/>
            <a:chOff x="5044413" y="2242867"/>
            <a:chExt cx="2074654" cy="281757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BBD9294-0301-476F-8620-82B84835A908}"/>
                </a:ext>
              </a:extLst>
            </p:cNvPr>
            <p:cNvSpPr txBox="1"/>
            <p:nvPr/>
          </p:nvSpPr>
          <p:spPr>
            <a:xfrm>
              <a:off x="5044413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ภาษาถิ่น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2BEF15D3-3058-4920-AC11-FE95F8A99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9939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F3BA83-72AC-4045-B11A-090B9E7FB175}"/>
              </a:ext>
            </a:extLst>
          </p:cNvPr>
          <p:cNvGrpSpPr/>
          <p:nvPr/>
        </p:nvGrpSpPr>
        <p:grpSpPr>
          <a:xfrm>
            <a:off x="7401675" y="2068462"/>
            <a:ext cx="2074654" cy="2849655"/>
            <a:chOff x="7401675" y="2242867"/>
            <a:chExt cx="2074654" cy="284965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A9A8BFB-4AB1-4912-B7DC-710B6472D1A7}"/>
                </a:ext>
              </a:extLst>
            </p:cNvPr>
            <p:cNvSpPr txBox="1"/>
            <p:nvPr/>
          </p:nvSpPr>
          <p:spPr>
            <a:xfrm>
              <a:off x="7401675" y="4427410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th-TH" sz="3200" b="1" dirty="0">
                  <a:solidFill>
                    <a:srgbClr val="0070C0"/>
                  </a:solidFill>
                </a:rPr>
                <a:t>ประเพณี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68FFB2C3-6034-43BA-8E12-8B256DDE7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7201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A145495-5919-4641-B34C-6125300A6252}"/>
              </a:ext>
            </a:extLst>
          </p:cNvPr>
          <p:cNvGrpSpPr/>
          <p:nvPr/>
        </p:nvGrpSpPr>
        <p:grpSpPr>
          <a:xfrm>
            <a:off x="9758936" y="2068462"/>
            <a:ext cx="2074654" cy="2817571"/>
            <a:chOff x="9758936" y="2242867"/>
            <a:chExt cx="2074654" cy="281757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6ADA72C-D35E-42A3-8E62-3FF69CA300FE}"/>
                </a:ext>
              </a:extLst>
            </p:cNvPr>
            <p:cNvSpPr txBox="1"/>
            <p:nvPr/>
          </p:nvSpPr>
          <p:spPr>
            <a:xfrm>
              <a:off x="9758936" y="4395326"/>
              <a:ext cx="2074654" cy="665112"/>
            </a:xfrm>
            <a:prstGeom prst="rect">
              <a:avLst/>
            </a:prstGeom>
            <a:no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72000" rtlCol="0" anchor="ctr"/>
            <a:lstStyle>
              <a:defPPr>
                <a:defRPr lang="en-US"/>
              </a:defPPr>
              <a:lvl1pPr lvl="0" algn="ctr" defTabSz="357188">
                <a:defRPr sz="280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th-TH" sz="3200" b="1" dirty="0">
                  <a:solidFill>
                    <a:srgbClr val="0070C0"/>
                  </a:solidFill>
                </a:rPr>
                <a:t>วัฒนธรรม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F93779FA-3465-492C-8132-A72652262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4462" y="2242867"/>
              <a:ext cx="2003603" cy="200360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E4568D-7539-427B-9B31-233D0BE87623}"/>
              </a:ext>
            </a:extLst>
          </p:cNvPr>
          <p:cNvGrpSpPr/>
          <p:nvPr/>
        </p:nvGrpSpPr>
        <p:grpSpPr>
          <a:xfrm>
            <a:off x="1373566" y="1516172"/>
            <a:ext cx="9429047" cy="545940"/>
            <a:chOff x="1373566" y="1690577"/>
            <a:chExt cx="9429047" cy="545940"/>
          </a:xfrm>
        </p:grpSpPr>
        <p:cxnSp>
          <p:nvCxnSpPr>
            <p:cNvPr id="155" name="Connector: Elbow 154">
              <a:extLst>
                <a:ext uri="{FF2B5EF4-FFF2-40B4-BE49-F238E27FC236}">
                  <a16:creationId xmlns:a16="http://schemas.microsoft.com/office/drawing/2014/main" id="{E848B510-9887-45D9-B836-A40A7520F1D7}"/>
                </a:ext>
              </a:extLst>
            </p:cNvPr>
            <p:cNvCxnSpPr>
              <a:cxnSpLocks/>
              <a:stCxn id="6" idx="0"/>
              <a:endCxn id="53" idx="0"/>
            </p:cNvCxnSpPr>
            <p:nvPr/>
          </p:nvCxnSpPr>
          <p:spPr>
            <a:xfrm rot="5400000" flipH="1" flipV="1">
              <a:off x="6081740" y="-2646061"/>
              <a:ext cx="12700" cy="9429047"/>
            </a:xfrm>
            <a:prstGeom prst="bentConnector3">
              <a:avLst>
                <a:gd name="adj1" fmla="val 1800000"/>
              </a:avLst>
            </a:prstGeom>
            <a:ln w="28575" cap="rnd">
              <a:round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C31EA487-FF65-4FA4-8FE0-4FE5D4B561A0}"/>
                </a:ext>
              </a:extLst>
            </p:cNvPr>
            <p:cNvCxnSpPr/>
            <p:nvPr/>
          </p:nvCxnSpPr>
          <p:spPr>
            <a:xfrm>
              <a:off x="3724478" y="1876517"/>
              <a:ext cx="0" cy="360000"/>
            </a:xfrm>
            <a:prstGeom prst="line">
              <a:avLst/>
            </a:prstGeom>
            <a:ln w="28575" cap="rnd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25719860-34B2-430C-9594-D0C9A650E5B4}"/>
                </a:ext>
              </a:extLst>
            </p:cNvPr>
            <p:cNvCxnSpPr>
              <a:cxnSpLocks/>
            </p:cNvCxnSpPr>
            <p:nvPr/>
          </p:nvCxnSpPr>
          <p:spPr>
            <a:xfrm>
              <a:off x="6081740" y="1690577"/>
              <a:ext cx="0" cy="539246"/>
            </a:xfrm>
            <a:prstGeom prst="line">
              <a:avLst/>
            </a:prstGeom>
            <a:ln w="28575" cap="rnd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BB8F3352-48AF-41B5-BE61-71D76B978EFC}"/>
                </a:ext>
              </a:extLst>
            </p:cNvPr>
            <p:cNvCxnSpPr/>
            <p:nvPr/>
          </p:nvCxnSpPr>
          <p:spPr>
            <a:xfrm>
              <a:off x="8419386" y="1876517"/>
              <a:ext cx="0" cy="360000"/>
            </a:xfrm>
            <a:prstGeom prst="line">
              <a:avLst/>
            </a:prstGeom>
            <a:ln w="28575" cap="rnd"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09F6B3F-D983-4EA9-9EE2-712F8ABA628B}"/>
              </a:ext>
            </a:extLst>
          </p:cNvPr>
          <p:cNvGrpSpPr/>
          <p:nvPr/>
        </p:nvGrpSpPr>
        <p:grpSpPr>
          <a:xfrm>
            <a:off x="2093034" y="5155888"/>
            <a:ext cx="8005933" cy="1412646"/>
            <a:chOff x="2892990" y="5290227"/>
            <a:chExt cx="8005933" cy="1412646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BACA0C8-0AEE-4852-826F-A6BD6A7ACAC1}"/>
                </a:ext>
              </a:extLst>
            </p:cNvPr>
            <p:cNvSpPr/>
            <p:nvPr/>
          </p:nvSpPr>
          <p:spPr>
            <a:xfrm>
              <a:off x="3105223" y="5524507"/>
              <a:ext cx="7793700" cy="1178366"/>
            </a:xfrm>
            <a:prstGeom prst="roundRect">
              <a:avLst>
                <a:gd name="adj" fmla="val 14783"/>
              </a:avLst>
            </a:prstGeom>
            <a:solidFill>
              <a:schemeClr val="bg1"/>
            </a:solidFill>
            <a:ln w="19050">
              <a:solidFill>
                <a:srgbClr val="0071B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96000" rtlCol="0" anchor="ctr"/>
            <a:lstStyle/>
            <a:p>
              <a:pPr lvl="0" algn="thaiDist" defTabSz="357188">
                <a:lnSpc>
                  <a:spcPct val="80000"/>
                </a:lnSpc>
              </a:pPr>
              <a:r>
                <a:rPr lang="en-US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solidFill>
                    <a:prstClr val="black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สิ่งต่าง ๆ ในท้องถิ่นเป็นสิ่งที่บ่งบอกลักษณะและวิถีชีวิตในท้องถิ่น ซึ่งบางอย่างพบได้ในเฉพาะถิ่น ดังนั้นเราจึงควรภาคภูมิใจและช่วยกันรักษาไว้ไม่ให้สูญหาย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E93A0AA-43FF-4D66-8E0F-DA57FFF0B69A}"/>
                </a:ext>
              </a:extLst>
            </p:cNvPr>
            <p:cNvSpPr/>
            <p:nvPr/>
          </p:nvSpPr>
          <p:spPr>
            <a:xfrm>
              <a:off x="2892990" y="5290227"/>
              <a:ext cx="1620000" cy="504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ความหมาย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E0CEEAA3-7150-4233-8E36-C6C6C417F0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000" y="750948"/>
            <a:ext cx="5004000" cy="89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350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A28FA6-A17D-4F49-BB13-BCCE49454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47" t="17674" r="21715" b="57210"/>
          <a:stretch/>
        </p:blipFill>
        <p:spPr>
          <a:xfrm>
            <a:off x="2509233" y="1682182"/>
            <a:ext cx="7173535" cy="1722474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3006092" y="3108620"/>
            <a:ext cx="233011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739500" y="3108620"/>
            <a:ext cx="233011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F82242AB-DCEC-47A0-8C4B-A208333A0B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C820CD4A-14E6-4078-BC50-C998B83893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CF18CB-DBC0-4C0E-8804-13A65A85A2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081" y="3723449"/>
            <a:ext cx="3067838" cy="145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351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537088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ยืนตรงและร้องเพลงชาติ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3359144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ยืนนิ่ง ๆ และหลับตาทำสมาธิ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4181199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ยืนประนมมือและร้องเพลงชาติ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4181199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ยืนประนมมือและร้องเพลงชาติ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3359144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ยืนนิ่ง ๆ และหลับตาทำสมาธิ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537088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ยืนตรงและร้องเพลงชาติ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607442"/>
            <a:ext cx="864858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 ขณะกำลังเชิญธงชาติขึ้นสู่ยอดเสา นักเรียนควรปฏิบัติอย่างไร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ยืนตรงและร้องเพลงชาติ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ขณะกำลังเชิญธงชาติ สิ่งที่ควรปฏิบัติ คือ การยืนตรง เพราะธงชาติไทยและเพลงชาติเป็นสิ่งที่แสดงถึงเอกราชและความเป็นปึกแผ่นของชาติด้วยความภาคภูมิใจ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6C13FF99-99CC-4BE3-A748-85F918E605DA}"/>
              </a:ext>
            </a:extLst>
          </p:cNvPr>
          <p:cNvSpPr/>
          <p:nvPr/>
        </p:nvSpPr>
        <p:spPr>
          <a:xfrm>
            <a:off x="1008367" y="685317"/>
            <a:ext cx="8163167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</a:p>
        </p:txBody>
      </p:sp>
    </p:spTree>
    <p:extLst>
      <p:ext uri="{BB962C8B-B14F-4D97-AF65-F5344CB8AC3E}">
        <p14:creationId xmlns:p14="http://schemas.microsoft.com/office/powerpoint/2010/main" val="195102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ธงชาติไทยเรียกว่า ธงไตรรงค์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สีแดงของธงชาติไทย หมายถึง ศาสนา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ธงชาติไทยประกอบด้วยสีแดง สีขาว สีน้ำเงิน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ธงชาติไทยประกอบด้วยสีแดง สีขาว สีน้ำเงิน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สีแดงของธงชาติไทย หมายถึง ศาสนา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ธงชาติไทยเรียกว่า ธงไตรรงค์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864858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 ข้อความใดกล่าว</a:t>
            </a:r>
            <a:r>
              <a:rPr lang="th-TH" sz="3673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</a:t>
            </a:r>
            <a:r>
              <a:rPr lang="th-TH" sz="3673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กต้อง</a:t>
            </a: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เกี่ยวกับธงชาติไทย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6964940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20929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สีแดงของธงชาติไทย หมายถึง ศาสนา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ธงชาติไทย เรียกว่า ธงไตรรงค์ แปลว่า ธงสามสี มี 3 สี ได้แก่</a:t>
              </a:r>
              <a:b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1. สีแดง หมายถึง ชาติ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2. สีขาว หมายถึง ศาสนา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3. สีน้ำเงิน หมายถึง พระมหากษัตริย์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6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36D04B-76AE-4CD3-A3A4-1C2E2BDD1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169CBF-FF5D-4E49-AC94-6B84C5CA7A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D02BB7-6BE9-409C-9FEB-392275C2C4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303" y="202070"/>
            <a:ext cx="9071973" cy="835983"/>
          </a:xfrm>
          <a:prstGeom prst="rect">
            <a:avLst/>
          </a:prstGeom>
        </p:spPr>
      </p:pic>
      <p:pic>
        <p:nvPicPr>
          <p:cNvPr id="17" name="ขนมปัง">
            <a:extLst>
              <a:ext uri="{FF2B5EF4-FFF2-40B4-BE49-F238E27FC236}">
                <a16:creationId xmlns:a16="http://schemas.microsoft.com/office/drawing/2014/main" id="{7567F113-B123-4FB5-9C93-7541EC4993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975" y="3439962"/>
            <a:ext cx="2062684" cy="706144"/>
          </a:xfrm>
          <a:prstGeom prst="rect">
            <a:avLst/>
          </a:prstGeom>
        </p:spPr>
      </p:pic>
      <p:pic>
        <p:nvPicPr>
          <p:cNvPr id="19" name="หมากฝรั่ง">
            <a:extLst>
              <a:ext uri="{FF2B5EF4-FFF2-40B4-BE49-F238E27FC236}">
                <a16:creationId xmlns:a16="http://schemas.microsoft.com/office/drawing/2014/main" id="{911F5A8F-740C-44CB-A32F-0DF6862793F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234" y="5130864"/>
            <a:ext cx="1389358" cy="805663"/>
          </a:xfrm>
          <a:prstGeom prst="rect">
            <a:avLst/>
          </a:prstGeom>
        </p:spPr>
      </p:pic>
      <p:pic>
        <p:nvPicPr>
          <p:cNvPr id="26" name="เกง2">
            <a:extLst>
              <a:ext uri="{FF2B5EF4-FFF2-40B4-BE49-F238E27FC236}">
                <a16:creationId xmlns:a16="http://schemas.microsoft.com/office/drawing/2014/main" id="{A1520E0C-3F02-4E26-AE56-8E3420FFD58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5883" y="1774130"/>
            <a:ext cx="1209065" cy="2808000"/>
          </a:xfrm>
          <a:prstGeom prst="rect">
            <a:avLst/>
          </a:prstGeom>
          <a:effectLst>
            <a:outerShdw dist="381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28" name="เกง1">
            <a:extLst>
              <a:ext uri="{FF2B5EF4-FFF2-40B4-BE49-F238E27FC236}">
                <a16:creationId xmlns:a16="http://schemas.microsoft.com/office/drawing/2014/main" id="{2250BCF6-5471-43E6-B591-1EF27758561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9089" y="1774130"/>
            <a:ext cx="1140277" cy="2952000"/>
          </a:xfrm>
          <a:prstGeom prst="rect">
            <a:avLst/>
          </a:prstGeom>
          <a:effectLst>
            <a:outerShdw dist="381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21" name="ทุเรียน3">
            <a:extLst>
              <a:ext uri="{FF2B5EF4-FFF2-40B4-BE49-F238E27FC236}">
                <a16:creationId xmlns:a16="http://schemas.microsoft.com/office/drawing/2014/main" id="{583CCB04-A0FF-42F7-B309-E6383220A95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9437" y="4591050"/>
            <a:ext cx="1189329" cy="1345477"/>
          </a:xfrm>
          <a:prstGeom prst="rect">
            <a:avLst/>
          </a:prstGeom>
        </p:spPr>
      </p:pic>
      <p:pic>
        <p:nvPicPr>
          <p:cNvPr id="22" name="ทุเรียน2">
            <a:extLst>
              <a:ext uri="{FF2B5EF4-FFF2-40B4-BE49-F238E27FC236}">
                <a16:creationId xmlns:a16="http://schemas.microsoft.com/office/drawing/2014/main" id="{2BD706B8-3953-4C8A-8016-37007064CC4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8874" y="4591050"/>
            <a:ext cx="1189329" cy="1345477"/>
          </a:xfrm>
          <a:prstGeom prst="rect">
            <a:avLst/>
          </a:prstGeom>
        </p:spPr>
      </p:pic>
      <p:pic>
        <p:nvPicPr>
          <p:cNvPr id="23" name="ทุเรียน1">
            <a:extLst>
              <a:ext uri="{FF2B5EF4-FFF2-40B4-BE49-F238E27FC236}">
                <a16:creationId xmlns:a16="http://schemas.microsoft.com/office/drawing/2014/main" id="{0DB691B6-A634-4F2A-B777-2A9C7C9496D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311" y="4591050"/>
            <a:ext cx="1189329" cy="1345477"/>
          </a:xfrm>
          <a:prstGeom prst="rect">
            <a:avLst/>
          </a:prstGeom>
        </p:spPr>
      </p:pic>
      <p:pic>
        <p:nvPicPr>
          <p:cNvPr id="24" name="ตุ๊ก2">
            <a:extLst>
              <a:ext uri="{FF2B5EF4-FFF2-40B4-BE49-F238E27FC236}">
                <a16:creationId xmlns:a16="http://schemas.microsoft.com/office/drawing/2014/main" id="{224E4DA0-CB87-49AF-B5E1-6D5B35FAA8F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720" y="1675564"/>
            <a:ext cx="1512000" cy="1156234"/>
          </a:xfrm>
          <a:prstGeom prst="rect">
            <a:avLst/>
          </a:prstGeom>
        </p:spPr>
      </p:pic>
      <p:pic>
        <p:nvPicPr>
          <p:cNvPr id="10" name="ตุ๊ก1">
            <a:extLst>
              <a:ext uri="{FF2B5EF4-FFF2-40B4-BE49-F238E27FC236}">
                <a16:creationId xmlns:a16="http://schemas.microsoft.com/office/drawing/2014/main" id="{BAE66D6F-7522-45C8-AAB3-A6E7BE89C4A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834" y="1675564"/>
            <a:ext cx="1512000" cy="115623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14F6609-0A55-46E0-B787-6A66E6F4AD6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131" y="3937844"/>
            <a:ext cx="813406" cy="342000"/>
          </a:xfrm>
          <a:prstGeom prst="rect">
            <a:avLst/>
          </a:prstGeom>
        </p:spPr>
      </p:pic>
      <p:pic>
        <p:nvPicPr>
          <p:cNvPr id="15" name="หมอน">
            <a:extLst>
              <a:ext uri="{FF2B5EF4-FFF2-40B4-BE49-F238E27FC236}">
                <a16:creationId xmlns:a16="http://schemas.microsoft.com/office/drawing/2014/main" id="{8A37278F-8259-4E41-8BBB-509A3C1922C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663" y="3439962"/>
            <a:ext cx="1940907" cy="7694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EAE00A-BE41-4CF9-A6C8-3A3A38478F0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480" y="1842008"/>
            <a:ext cx="1409509" cy="962122"/>
          </a:xfrm>
          <a:prstGeom prst="rect">
            <a:avLst/>
          </a:prstGeom>
        </p:spPr>
      </p:pic>
      <p:pic>
        <p:nvPicPr>
          <p:cNvPr id="7" name="โปสเตอร์">
            <a:extLst>
              <a:ext uri="{FF2B5EF4-FFF2-40B4-BE49-F238E27FC236}">
                <a16:creationId xmlns:a16="http://schemas.microsoft.com/office/drawing/2014/main" id="{7FC57E99-4578-46F8-9F2D-E8EDFA053E0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1939" y="1943909"/>
            <a:ext cx="1192719" cy="8545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FED7373-D3E7-417E-B65C-31421F6CC936}"/>
              </a:ext>
            </a:extLst>
          </p:cNvPr>
          <p:cNvSpPr/>
          <p:nvPr/>
        </p:nvSpPr>
        <p:spPr>
          <a:xfrm>
            <a:off x="1155973" y="2683053"/>
            <a:ext cx="1203006" cy="127280"/>
          </a:xfrm>
          <a:prstGeom prst="rect">
            <a:avLst/>
          </a:prstGeom>
          <a:solidFill>
            <a:srgbClr val="C7B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B8229EA-F821-4146-A7ED-0500DBBCA15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8874" y="2641430"/>
            <a:ext cx="1239447" cy="342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0C8B094-9AB4-4C7A-BE7B-9A6A71ED25A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663" y="2658261"/>
            <a:ext cx="1440000" cy="36473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8563C43-AB90-4AC4-A520-0E957FC0D5B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975" y="5732179"/>
            <a:ext cx="1368000" cy="36385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C43AF27-8BD3-4816-944C-5E8ECBB22C4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424" y="5727427"/>
            <a:ext cx="972000" cy="36860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82E2AC6-535A-424C-BD8B-689A31C827D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362" y="3937844"/>
            <a:ext cx="813405" cy="342000"/>
          </a:xfrm>
          <a:prstGeom prst="rect">
            <a:avLst/>
          </a:prstGeom>
        </p:spPr>
      </p:pic>
      <p:pic>
        <p:nvPicPr>
          <p:cNvPr id="42" name="รถเข็น">
            <a:extLst>
              <a:ext uri="{FF2B5EF4-FFF2-40B4-BE49-F238E27FC236}">
                <a16:creationId xmlns:a16="http://schemas.microsoft.com/office/drawing/2014/main" id="{203A30BE-E139-4544-AA11-2AB60004F6E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2593" y="4572607"/>
            <a:ext cx="3258000" cy="168933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A64BF115-9238-4D09-A554-E48DC9BE3F1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2248714" y="2053016"/>
            <a:ext cx="324000" cy="4104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0327F366-E592-461B-B9B3-B44DA55F3A5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4982671" y="2091724"/>
            <a:ext cx="324000" cy="4104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0F7C68B-1BC6-4A39-860A-0277D9015CB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4644027" y="3868956"/>
            <a:ext cx="324000" cy="4104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8AB4991A-E637-490E-A915-F0B42146E80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2280290" y="3895262"/>
            <a:ext cx="324000" cy="4104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1734858-7AC1-47DD-A50A-52431596AA0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2218800" y="5653461"/>
            <a:ext cx="324000" cy="4104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5561069-8DC0-439E-8862-0EFA8426928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4937430" y="5644721"/>
            <a:ext cx="324000" cy="41040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63759D27-68B0-41B1-A648-0C9C7370104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503443">
            <a:off x="8663930" y="2495278"/>
            <a:ext cx="324000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8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11111E-6 L 0.22148 1.11111E-6 C 0.32096 1.11111E-6 0.44349 0.07847 0.44349 0.14259 L 0.44349 0.28542 " pathEditMode="relative" rAng="0" ptsTypes="AAAA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74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0.2155 -3.33333E-6 C 0.31211 -3.33333E-6 0.43151 0.11227 0.43151 0.2044 L 0.43151 0.40926 " pathEditMode="relative" rAng="0" ptsTypes="AAAA">
                                      <p:cBhvr>
                                        <p:cTn id="7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76" y="2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0.41914 0.04491 " pathEditMode="relative" rAng="0" ptsTypes="AA">
                                      <p:cBhvr>
                                        <p:cTn id="9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51" y="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59259E-6 L 0.34193 0.0463 " pathEditMode="relative" rAng="0" ptsTypes="AA">
                                      <p:cBhvr>
                                        <p:cTn id="10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96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0.26719 0.0463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22222E-6 L 0.10443 -2.22222E-6 C 0.15105 -2.22222E-6 0.20886 0.10903 0.20886 0.19792 L 0.20886 0.3963 " pathEditMode="relative" rAng="0" ptsTypes="AAAA">
                                      <p:cBhvr>
                                        <p:cTn id="1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0.14674 -2.22222E-6 C 0.2125 -2.22222E-6 0.29362 0.10903 0.29362 0.19792 L 0.29362 0.3963 " pathEditMode="relative" rAng="0" ptsTypes="AAAA">
                                      <p:cBhvr>
                                        <p:cTn id="1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74" y="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59259E-6 L 0.01106 0.21505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0.01146 0.23842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ยืนตรง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ยืนประนมมือ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นั่งลงกับพื้นแล้วกราบ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ยืนตรง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ยืนประนมมือ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นั่งลงกับพื้นแล้วกราบ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901609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3.  เมื่อนักเรียนได้ยินเสียงเพลงสรรเสริญพระบารมี ควรปฏิบัติอย่างไร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ยืนตรง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เมื่อได้ยินเสียงเพลงสรรเสริญพระบารมี เราควรยืนตรง เพราะเพลงสรรเสริญพระบารมีเป็นสัญลักษณ์ของพระมหากษัตริย์ ซึ่งเป็นที่เคารพของปวงชนชาวไทย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7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2DF9D23-D60F-4D37-8100-49D52AAF00B5}"/>
              </a:ext>
            </a:extLst>
          </p:cNvPr>
          <p:cNvCxnSpPr>
            <a:cxnSpLocks/>
          </p:cNvCxnSpPr>
          <p:nvPr/>
        </p:nvCxnSpPr>
        <p:spPr>
          <a:xfrm>
            <a:off x="9263063" y="1549830"/>
            <a:ext cx="1728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แก้วใช้ภาษาไทยกับชาวต่างชาติ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พราวพูดกำกวมเพื่อต้องการให้เกิดความสนุก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พีทใช้ภาษาไทยได้ถูกต้องเหมาะสมกับกาลเทศะ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แก้วใช้ภาษาไทยกับชาวต่างชาติ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พราวพูดกำกวมเพื่อต้องการให้เกิดความสนุก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พีทใช้ภาษาไทยได้ถูกต้องเหมาะสมกับกาลเทศะ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901609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  บุคคลใดช่วยรักษาภาษาไทยให้เป็นเอกลักษณ์ของชาติได้ดีที่สุด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DCF0780-53AF-40E2-8678-74314A387215}"/>
              </a:ext>
            </a:extLst>
          </p:cNvPr>
          <p:cNvCxnSpPr>
            <a:cxnSpLocks/>
          </p:cNvCxnSpPr>
          <p:nvPr/>
        </p:nvCxnSpPr>
        <p:spPr>
          <a:xfrm>
            <a:off x="8369085" y="1549830"/>
            <a:ext cx="69540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พีทใช้ภาษาไทยได้ถูกต้องเหมาะสมกับกาลเทศะ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วิธีที่เราจะช่วยอนุรักษ์รักษาภาษาไทย ซึ่งเป็นภาษาประจำชาติ คือ การใช้ภาษาไทยในชีวิตประจำวันให้ถูกต้อง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อาหารไทย ภาพยนตร์ไทย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แผนที่ประเทศไทย ธงชาติไทย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พระบรมฉายาลักษณ์ เงินตราไทย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อาหารไทย ภาพยนตร์ไทย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แผนที่ประเทศไทย ธงชาติไทย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พระบรมฉายาลักษณ์ เงินตราไทย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901609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5.  ข้อใด</a:t>
            </a:r>
            <a:r>
              <a:rPr lang="th-TH" sz="3673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สัญลักษณ์ที่แสดงความเป็นชาติไทยทั้งหมด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อาหารไทย ภาพยนตร์ไทย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อาหารไทย แผนที่ประเทศไทย ธงชาติไทย พระบรมฉายาลักษณ์ และเงินตราไทย เป็นสัญลักษณ์สำคัญของชาติ ส่วนภาพยนตร์ไทย เป็นอุตสาหกรรมบันเทิง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67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มาลาพูดไทยคำอังกฤษคำ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มาลัยรับประทานเฉพาะอาหารไทย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มาลียกมือไหว้และขอโทษเมื่อเดินชนครู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มาลาพูดไทยคำอังกฤษคำ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มาลัยรับประทานเฉพาะอาหารไทย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มาลียกมือไหว้และขอโทษเมื่อเดินชนครู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9016099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  บุคคลในข้อใดปฏิบัติตนได้เหมาะสม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292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มาลียกมือไหว้และขอโทษเมื่อเดินชนครู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การไหว้ เป็นการแสดงความเคารพของคนไทยที่มีต่อผู้ใหญ่หรือผู้ที่นับถือ และยังเป็นการแสดงความขอบคุณ ขอโทษ ได้อีกด้วย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5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โบสถ์คริสต์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พิพิธภัณฑ์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โบสถ์คริสต์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9516096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7.  ถ้าต้องการศึกษาเกี่ยวกับประวัติความเป็นมาของคนในอดีตควรไปที่ใด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692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พิพิธภัณฑ์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พิพิธภัณฑ์เป็นสถานที่เก็บรวบรวม และจัดแสดงสิ่งต่าง ๆ ที่มีความสำคัญด้านประวัติศาสตร์ หรือความรู้อื่น ๆ เพื่อให้เป็นประโยชน์ต่อการศึกษา ดังนั้น หากต้องการศึกษาประวัติความเป็นมาของคนในอดีตควรไปที่พิพิธภัณฑ์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บริจาคเงินในการซ่อมแซม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ช่วยกันดูแลรักษาความสะอาด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รณรงค์ให้นักท่องเที่ยวไปเยี่ยมชม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บริจาคเงินในการซ่อมแซม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ช่วยกันดูแลรักษาความสะอาด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รณรงค์ให้นักท่องเที่ยวไปเยี่ยมชม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10537034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8.  เมื่อแหล่งวัฒนธรรมในชุมชมเสื่อมโทรมลง นักเรียนจะมีส่วนช่วยดูแลได้อย่างไร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692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ช่วยกันดูแลรักษาความสะอาด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ในฐานะที่นักเรียนเป็นส่วนหนึ่งของชุมชน ซึ่งยังเป็นเด็กอยู่ สิ่งที่ทำได้และเหมาะกับวัย คือ                การช่วยกันดูแลรักษาความสะอาดของแหล่งวัฒนธรรมในชุมชน ไม่ทิ้งขยะเกลื่อนกลาดและทิ้งขยะให้เป็นที่ 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0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ไปร้านหนังสือการ์ตูน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ไปเที่ยวห้างสรรพสินค้า 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ไปทัศนศึกษาที่พิพิธภัณฑ์ในท้องถิ่นของตนเอง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ไปร้านหนังสือการ์ตูน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ไปเที่ยวห้างสรรพสินค้า 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ไปทัศนศึกษาที่พิพิธภัณฑ์ในท้องถิ่นของตนเอง 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10537034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9.  นักเรียนจะปฏิบัติตนอย่างไร เพื่อให้ทราบถึงสิ่งที่สำคัญในท้องถิ่นของตนเอง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pic>
        <p:nvPicPr>
          <p:cNvPr id="21" name="Picture 20">
            <a:hlinkClick r:id="rId5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3"/>
            <a:ext cx="937835" cy="4848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892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ไปทัศนศึกษาที่พิพิธภัณฑ์ในท้องถิ่นของตนเอง 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การไปทัศนศึกษาที่พิพิธภัณฑ์จะทำให้เราทราบข้อมูลที่สำคัญเกี่ยวกับท้องถิ่นของเรา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4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67F00420-917E-49F9-AA2E-97E500612A2B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D1668B5-B897-4546-A034-63F4D3D850BD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1617AF5-3B4F-4F90-9E7A-3C97B8E3945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510116B-860C-4364-B03A-2BC16C251B18}"/>
                </a:ext>
              </a:extLst>
            </p:cNvPr>
            <p:cNvSpPr/>
            <p:nvPr/>
          </p:nvSpPr>
          <p:spPr>
            <a:xfrm>
              <a:off x="3008870" y="1648129"/>
              <a:ext cx="6106101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การเล่นสงกรานต์โดยใช้น้ำแข็ง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6AC8626-B222-440D-9D57-40FD9272BD18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93207596-A823-4222-8FA9-E6E5AE325FD3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 w="28575" cmpd="thinThick">
              <a:solidFill>
                <a:srgbClr val="D5FF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6CC7736-ABAB-49CC-B4DA-65E09D68FBAE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00A6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675B130-7661-495A-95DD-E415CB838CDB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การใช้ภาษาถิ่นเพื่อไม่ให้สูญหาย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C603130-9EF0-487A-AA32-3C38A2CE0A28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11910D86-4C24-4F87-B6D1-46AF827D4BC4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 w="28575" cmpd="thinThick">
              <a:solidFill>
                <a:srgbClr val="FCD8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89CA88D-CB9E-476B-98C3-D68C5A5FF2E0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ED1B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C03FCD2-B52A-4517-84E5-E9C115BBF31D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การสวมเสื้อผ้ารัดรูปไปทำบุญที่วัด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2496FD2-CC97-4129-A08D-0EFE90CD5C44}"/>
              </a:ext>
            </a:extLst>
          </p:cNvPr>
          <p:cNvGrpSpPr/>
          <p:nvPr/>
        </p:nvGrpSpPr>
        <p:grpSpPr>
          <a:xfrm>
            <a:off x="1624064" y="2051023"/>
            <a:ext cx="6942580" cy="611409"/>
            <a:chOff x="2228849" y="1527005"/>
            <a:chExt cx="7560000" cy="66578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B6FA32A-B24E-4DF1-AA9B-279FBDB2E34C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2A6F9E6-28CD-450B-A025-52335494D03A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3673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endParaRPr lang="en-US" sz="3673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FD4A819-E468-41F8-BC83-A57EBF805E3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การเล่นสงกรานต์โดยใช้น้ำแข็ง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0AC5DD-57E2-4611-B18C-E061463B279B}"/>
              </a:ext>
            </a:extLst>
          </p:cNvPr>
          <p:cNvGrpSpPr/>
          <p:nvPr/>
        </p:nvGrpSpPr>
        <p:grpSpPr>
          <a:xfrm>
            <a:off x="1624064" y="2873079"/>
            <a:ext cx="6942580" cy="611409"/>
            <a:chOff x="2228849" y="1527005"/>
            <a:chExt cx="7560000" cy="665783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3DB5CB1-2DF3-4F5D-8F0F-3ACDA4996B1B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B9B22BF-64AF-44DE-B18A-F916AF051ACC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13D11A-41C4-4D62-9A58-B468DAC695B3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การใช้ภาษาถิ่นเพื่อไม่ให้สูญหาย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4C2141C-7178-4344-9D86-1B2DB08AA71E}"/>
              </a:ext>
            </a:extLst>
          </p:cNvPr>
          <p:cNvGrpSpPr/>
          <p:nvPr/>
        </p:nvGrpSpPr>
        <p:grpSpPr>
          <a:xfrm>
            <a:off x="1624064" y="3695134"/>
            <a:ext cx="6942580" cy="611409"/>
            <a:chOff x="2228849" y="1527005"/>
            <a:chExt cx="7560000" cy="66578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53C5B1-311F-4517-B37A-875553E78F28}"/>
                </a:ext>
              </a:extLst>
            </p:cNvPr>
            <p:cNvSpPr/>
            <p:nvPr/>
          </p:nvSpPr>
          <p:spPr>
            <a:xfrm>
              <a:off x="2228849" y="1527005"/>
              <a:ext cx="7560000" cy="665783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 w="28575" cmpd="thinThick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3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31656E1-90D9-48E4-BC94-A0CAEF44C47D}"/>
                </a:ext>
              </a:extLst>
            </p:cNvPr>
            <p:cNvSpPr/>
            <p:nvPr/>
          </p:nvSpPr>
          <p:spPr>
            <a:xfrm>
              <a:off x="2292389" y="1577393"/>
              <a:ext cx="573078" cy="5697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pPr algn="ctr"/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F143F93-8C1E-433E-8DA5-ADB74492B06F}"/>
                </a:ext>
              </a:extLst>
            </p:cNvPr>
            <p:cNvSpPr/>
            <p:nvPr/>
          </p:nvSpPr>
          <p:spPr>
            <a:xfrm>
              <a:off x="3008870" y="1648129"/>
              <a:ext cx="6312929" cy="4934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3060" tIns="33060" rIns="0" bIns="0" rtlCol="0" anchor="ctr"/>
            <a:lstStyle/>
            <a:p>
              <a:r>
                <a:rPr lang="th-TH" sz="3673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การสวมเสื้อผ้ารัดรูปไปทำบุญที่วัด</a:t>
              </a: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F255D751-AC77-45C0-9EAE-BE806830D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85" y="6215863"/>
            <a:ext cx="1110363" cy="484632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008367" y="1121377"/>
            <a:ext cx="10537034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10.  การปฏิบัติเช่นไรเป็นการรักษาวัฒนธรรมที่น่าภูมิใจ 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1" y="6215865"/>
            <a:ext cx="493417" cy="48700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F1239BF-E255-4FCD-A184-8D710502D784}"/>
              </a:ext>
            </a:extLst>
          </p:cNvPr>
          <p:cNvGrpSpPr/>
          <p:nvPr/>
        </p:nvGrpSpPr>
        <p:grpSpPr>
          <a:xfrm>
            <a:off x="1587951" y="7018105"/>
            <a:ext cx="9016099" cy="4333700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56531B6-D773-4316-B62E-52E17B213C94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C20482D-C413-4407-AB25-5B988ABF83C2}"/>
                </a:ext>
              </a:extLst>
            </p:cNvPr>
            <p:cNvSpPr/>
            <p:nvPr/>
          </p:nvSpPr>
          <p:spPr>
            <a:xfrm>
              <a:off x="1879483" y="4600189"/>
              <a:ext cx="8321333" cy="1692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การใช้ภาษาถิ่นเพื่อไม่ให้สูญหาย</a:t>
              </a:r>
            </a:p>
            <a:p>
              <a:pPr>
                <a:tabLst>
                  <a:tab pos="363506" algn="l"/>
                  <a:tab pos="715901" algn="l"/>
                </a:tabLst>
              </a:pP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การใช้ภาษาถิ่นเป็นการอนุรักษ์วัฒนธรรมไม่ให้สูญหาย ซึ่งเป็นสิ่งที่ควรภาคภูมิใจและรักษาไว้ให้คงอยู่สืบไป ส่วนการเล่นสงกรานต์ควรเล่นตามประเพณีไทย ซึ่งการใช้น้ำแข็งอาจทำให้เกิดอุบัติเหตุได้ การสวมเสื้อผ้าที่รัดรูปไปทำบุญที่วัดเป็นการปฏิบัติที่ไม่เหมาะสม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79678DA2-905E-42BD-8EB0-DE056EB98A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57863"/>
            <a:ext cx="556719" cy="5567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7AA5CA4-1414-4202-B61B-F79D7E9AD0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1" y="1"/>
            <a:ext cx="716820" cy="7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4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5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8571E-6 L 0 -0.8335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89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1B5B0316-B149-4132-868C-E72DDA51B080}"/>
              </a:ext>
            </a:extLst>
          </p:cNvPr>
          <p:cNvGrpSpPr/>
          <p:nvPr/>
        </p:nvGrpSpPr>
        <p:grpSpPr>
          <a:xfrm>
            <a:off x="8122697" y="2182761"/>
            <a:ext cx="3602270" cy="3877797"/>
            <a:chOff x="344127" y="2182761"/>
            <a:chExt cx="3602270" cy="3877797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9166D2FE-F8BA-4505-8AE1-ED792B08AE42}"/>
                </a:ext>
              </a:extLst>
            </p:cNvPr>
            <p:cNvSpPr/>
            <p:nvPr/>
          </p:nvSpPr>
          <p:spPr>
            <a:xfrm>
              <a:off x="344128" y="2271251"/>
              <a:ext cx="3602269" cy="3789307"/>
            </a:xfrm>
            <a:prstGeom prst="roundRect">
              <a:avLst>
                <a:gd name="adj" fmla="val 7688"/>
              </a:avLst>
            </a:prstGeom>
            <a:solidFill>
              <a:schemeClr val="bg1"/>
            </a:solidFill>
            <a:ln w="19050">
              <a:solidFill>
                <a:srgbClr val="0071B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Top Corners Rounded 43">
              <a:extLst>
                <a:ext uri="{FF2B5EF4-FFF2-40B4-BE49-F238E27FC236}">
                  <a16:creationId xmlns:a16="http://schemas.microsoft.com/office/drawing/2014/main" id="{A8191D5A-B0EE-4D64-B799-036C1144313A}"/>
                </a:ext>
              </a:extLst>
            </p:cNvPr>
            <p:cNvSpPr/>
            <p:nvPr/>
          </p:nvSpPr>
          <p:spPr>
            <a:xfrm>
              <a:off x="344128" y="2182761"/>
              <a:ext cx="3602269" cy="589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1BC"/>
            </a:solidFill>
            <a:ln w="19050">
              <a:solidFill>
                <a:srgbClr val="0071B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4B3E686-C04C-47A6-B5CB-1338EB92C003}"/>
                </a:ext>
              </a:extLst>
            </p:cNvPr>
            <p:cNvSpPr/>
            <p:nvPr/>
          </p:nvSpPr>
          <p:spPr>
            <a:xfrm flipH="1">
              <a:off x="344127" y="2184340"/>
              <a:ext cx="3602270" cy="59034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36000" bIns="0" rtlCol="0">
              <a:spAutoFit/>
            </a:bodyPr>
            <a:lstStyle/>
            <a:p>
              <a:pPr algn="ctr" defTabSz="447675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ต้มยำกุ้ง</a:t>
              </a: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E29F130-4176-4EDB-970E-2354EDB98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777" y="3566331"/>
              <a:ext cx="3192970" cy="1812226"/>
            </a:xfrm>
            <a:prstGeom prst="rect">
              <a:avLst/>
            </a:prstGeom>
          </p:spPr>
        </p:pic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7866D5B-A4A5-4AEB-A0BF-91D9D1A80EE5}"/>
              </a:ext>
            </a:extLst>
          </p:cNvPr>
          <p:cNvSpPr/>
          <p:nvPr/>
        </p:nvSpPr>
        <p:spPr>
          <a:xfrm flipH="1">
            <a:off x="780883" y="969853"/>
            <a:ext cx="11257934" cy="114010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คือ สิ่งที่กำหนดขึ้นเพื่อให้ใช้แทนหมายความอีกสิ่งหนึ่ง ดังนั้น สัญลักษณ์ของชาติจึง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 defTabSz="447675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เป็นสิ่งที่แสดงความเป็นชาติ เช่น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2117652-5F2C-46E9-B1C6-B2346543901E}"/>
              </a:ext>
            </a:extLst>
          </p:cNvPr>
          <p:cNvGrpSpPr/>
          <p:nvPr/>
        </p:nvGrpSpPr>
        <p:grpSpPr>
          <a:xfrm>
            <a:off x="4273452" y="2182761"/>
            <a:ext cx="3602270" cy="3877797"/>
            <a:chOff x="4273452" y="2182761"/>
            <a:chExt cx="3602270" cy="3877797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E1449A-1FB7-44CB-8375-5CBEF4FDE7AA}"/>
                </a:ext>
              </a:extLst>
            </p:cNvPr>
            <p:cNvSpPr/>
            <p:nvPr/>
          </p:nvSpPr>
          <p:spPr>
            <a:xfrm>
              <a:off x="4273453" y="2271251"/>
              <a:ext cx="3602269" cy="3789307"/>
            </a:xfrm>
            <a:prstGeom prst="roundRect">
              <a:avLst>
                <a:gd name="adj" fmla="val 7688"/>
              </a:avLst>
            </a:prstGeom>
            <a:solidFill>
              <a:schemeClr val="bg1"/>
            </a:solidFill>
            <a:ln w="19050">
              <a:solidFill>
                <a:srgbClr val="0071B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Top Corners Rounded 38">
              <a:extLst>
                <a:ext uri="{FF2B5EF4-FFF2-40B4-BE49-F238E27FC236}">
                  <a16:creationId xmlns:a16="http://schemas.microsoft.com/office/drawing/2014/main" id="{B19AA61A-7038-4ADA-B9AE-D24E1FFC0BE1}"/>
                </a:ext>
              </a:extLst>
            </p:cNvPr>
            <p:cNvSpPr/>
            <p:nvPr/>
          </p:nvSpPr>
          <p:spPr>
            <a:xfrm>
              <a:off x="4273453" y="2182761"/>
              <a:ext cx="3602269" cy="589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1BC"/>
            </a:solidFill>
            <a:ln w="19050">
              <a:solidFill>
                <a:srgbClr val="0071B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233D540-0BC9-4693-BC1D-387A7B87ABDB}"/>
                </a:ext>
              </a:extLst>
            </p:cNvPr>
            <p:cNvSpPr/>
            <p:nvPr/>
          </p:nvSpPr>
          <p:spPr>
            <a:xfrm flipH="1">
              <a:off x="4273452" y="2184340"/>
              <a:ext cx="3602270" cy="59034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36000" bIns="0" rtlCol="0">
              <a:spAutoFit/>
            </a:bodyPr>
            <a:lstStyle/>
            <a:p>
              <a:pPr algn="ctr" defTabSz="447675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รถตุ๊กตุ๊ก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AD4EE05C-00E2-439F-8038-5AA878CD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2438" y="3104707"/>
              <a:ext cx="3200264" cy="2443667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8AED7A8-5AC8-44F5-9B2C-DFE9AEEDFE51}"/>
              </a:ext>
            </a:extLst>
          </p:cNvPr>
          <p:cNvGrpSpPr/>
          <p:nvPr/>
        </p:nvGrpSpPr>
        <p:grpSpPr>
          <a:xfrm>
            <a:off x="424207" y="2182761"/>
            <a:ext cx="3602270" cy="3877797"/>
            <a:chOff x="424207" y="2182761"/>
            <a:chExt cx="3602270" cy="3877797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55196C97-E491-41E2-95AE-75EBC57420A9}"/>
                </a:ext>
              </a:extLst>
            </p:cNvPr>
            <p:cNvSpPr/>
            <p:nvPr/>
          </p:nvSpPr>
          <p:spPr>
            <a:xfrm>
              <a:off x="424208" y="2271251"/>
              <a:ext cx="3602269" cy="3789307"/>
            </a:xfrm>
            <a:prstGeom prst="roundRect">
              <a:avLst>
                <a:gd name="adj" fmla="val 7688"/>
              </a:avLst>
            </a:prstGeom>
            <a:solidFill>
              <a:schemeClr val="bg1"/>
            </a:solidFill>
            <a:ln w="19050">
              <a:solidFill>
                <a:srgbClr val="0071B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D1A61C99-93EF-45D2-ADDB-54C98FF6E89D}"/>
                </a:ext>
              </a:extLst>
            </p:cNvPr>
            <p:cNvSpPr/>
            <p:nvPr/>
          </p:nvSpPr>
          <p:spPr>
            <a:xfrm>
              <a:off x="424208" y="2182761"/>
              <a:ext cx="3602269" cy="589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1BC"/>
            </a:solidFill>
            <a:ln w="19050">
              <a:solidFill>
                <a:srgbClr val="0071B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E3BFF1B-0A0A-4575-B8BD-5F59F6052594}"/>
                </a:ext>
              </a:extLst>
            </p:cNvPr>
            <p:cNvSpPr/>
            <p:nvPr/>
          </p:nvSpPr>
          <p:spPr>
            <a:xfrm flipH="1">
              <a:off x="424207" y="2184340"/>
              <a:ext cx="3602270" cy="590349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36000" bIns="0" rtlCol="0">
              <a:spAutoFit/>
            </a:bodyPr>
            <a:lstStyle/>
            <a:p>
              <a:pPr algn="ctr" defTabSz="447675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ธงชาติไทย</a:t>
              </a:r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56F0A89-86CB-4336-AFF1-6CC58A7EF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8074" y="2914102"/>
              <a:ext cx="2936283" cy="3078257"/>
            </a:xfrm>
            <a:prstGeom prst="rect">
              <a:avLst/>
            </a:prstGeom>
          </p:spPr>
        </p:pic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D669C3AD-F425-45C4-82C4-1768751931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000" y="306325"/>
            <a:ext cx="3852000" cy="6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DA1BD0C-E82B-4944-B6C0-0A8E6DD688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1997" cy="685799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2" y="1889245"/>
            <a:ext cx="4346267" cy="1632549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เพลงชาติและธงชาติไทย เป็นเครื่องหมายแสดงความเป็นไทยและความเป็นเอกราชของชาติไทย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376970-6F4D-47B9-AB65-B3D289B405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170953"/>
            <a:ext cx="3306370" cy="10739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03F810-E991-42B4-A21F-53CB47206A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620" y="4071272"/>
            <a:ext cx="3387635" cy="61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BF14BD-2AE8-404F-A6CD-606BC6069D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168" y="4691892"/>
            <a:ext cx="4103994" cy="99546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858B2A7-900B-4221-980F-3F40C30D6BC0}"/>
              </a:ext>
            </a:extLst>
          </p:cNvPr>
          <p:cNvGrpSpPr/>
          <p:nvPr/>
        </p:nvGrpSpPr>
        <p:grpSpPr>
          <a:xfrm>
            <a:off x="1225764" y="938341"/>
            <a:ext cx="2783341" cy="987638"/>
            <a:chOff x="1225764" y="938341"/>
            <a:chExt cx="2783341" cy="987638"/>
          </a:xfrm>
        </p:grpSpPr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E2794CB2-2F98-4A2E-B4B6-87A922888607}"/>
                </a:ext>
              </a:extLst>
            </p:cNvPr>
            <p:cNvSpPr/>
            <p:nvPr/>
          </p:nvSpPr>
          <p:spPr>
            <a:xfrm rot="5400000">
              <a:off x="2450268" y="313028"/>
              <a:ext cx="571542" cy="2448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833A38F-B134-425A-A6A3-159DE3CA2E3B}"/>
                </a:ext>
              </a:extLst>
            </p:cNvPr>
            <p:cNvSpPr/>
            <p:nvPr/>
          </p:nvSpPr>
          <p:spPr>
            <a:xfrm>
              <a:off x="1225764" y="1239596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B9B112C-7D6E-405B-9AFF-9E1203C6F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92424" y="938341"/>
              <a:ext cx="2316681" cy="98763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21C27F6-CFA9-4E51-84D6-DCB574DF3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31645" y="1224878"/>
              <a:ext cx="548688" cy="7011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95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09031EBC-A29A-4C0E-A4D7-9466EC931ABB}"/>
              </a:ext>
            </a:extLst>
          </p:cNvPr>
          <p:cNvGrpSpPr/>
          <p:nvPr/>
        </p:nvGrpSpPr>
        <p:grpSpPr>
          <a:xfrm>
            <a:off x="5861009" y="1076898"/>
            <a:ext cx="5220000" cy="5619481"/>
            <a:chOff x="5815173" y="1128268"/>
            <a:chExt cx="5220000" cy="5619481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438F6D3-74C8-425F-B95D-E521A18EB1C1}"/>
                </a:ext>
              </a:extLst>
            </p:cNvPr>
            <p:cNvSpPr/>
            <p:nvPr/>
          </p:nvSpPr>
          <p:spPr>
            <a:xfrm>
              <a:off x="5892593" y="1207710"/>
              <a:ext cx="5065160" cy="5480521"/>
            </a:xfrm>
            <a:prstGeom prst="roundRect">
              <a:avLst>
                <a:gd name="adj" fmla="val 6728"/>
              </a:avLst>
            </a:prstGeom>
            <a:solidFill>
              <a:srgbClr val="E5F4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E132762E-84D4-4B85-A2A7-1367729A8CED}"/>
                </a:ext>
              </a:extLst>
            </p:cNvPr>
            <p:cNvSpPr/>
            <p:nvPr/>
          </p:nvSpPr>
          <p:spPr>
            <a:xfrm>
              <a:off x="5815173" y="1128268"/>
              <a:ext cx="5220000" cy="5619481"/>
            </a:xfrm>
            <a:prstGeom prst="roundRect">
              <a:avLst>
                <a:gd name="adj" fmla="val 8254"/>
              </a:avLst>
            </a:prstGeom>
            <a:noFill/>
            <a:ln w="1270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AE664F-AB1E-47E8-91E2-9B4907BA41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83" y="6216872"/>
            <a:ext cx="486000" cy="48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05B9CC-FF00-4E32-A264-629174A820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480" y="213224"/>
            <a:ext cx="6935040" cy="748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8CE5C3-0EC3-4DF4-AFBE-D9730E075744}"/>
              </a:ext>
            </a:extLst>
          </p:cNvPr>
          <p:cNvSpPr txBox="1"/>
          <p:nvPr/>
        </p:nvSpPr>
        <p:spPr>
          <a:xfrm>
            <a:off x="6096000" y="1138543"/>
            <a:ext cx="4750019" cy="5574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ประเทศไทย รวม___________ชาติเชื้อไทย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เป็นประชารัฐ___________ของไทยทุกส่วน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อยู่ดำรงคงไว้ได้ทั้งมวล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ด้วยไทยล้วนหมายรัก___________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ไทยนี้รักสงบ แต่ถึงรบไม่___________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___________จะไม่ให้ใครข่มขี่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สละเลือดทุกหยาดเป็นชาติพลี</a:t>
            </a:r>
          </a:p>
          <a:p>
            <a:pPr algn="ctr">
              <a:lnSpc>
                <a:spcPct val="15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เถลิงประเทศ ชาติไทยทวี มีชัย___________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31939D2-6DF8-4522-A214-37AE0EC0C4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603" y="4377038"/>
            <a:ext cx="1842441" cy="2325834"/>
          </a:xfrm>
          <a:prstGeom prst="rect">
            <a:avLst/>
          </a:prstGeom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012C21DE-328C-4111-9BFC-755421BC384B}"/>
              </a:ext>
            </a:extLst>
          </p:cNvPr>
          <p:cNvSpPr/>
          <p:nvPr/>
        </p:nvSpPr>
        <p:spPr>
          <a:xfrm>
            <a:off x="2524362" y="5911145"/>
            <a:ext cx="3219151" cy="766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คำร้อง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: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พันเอก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หลวงสารานุประพันธ์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ทำนอง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พระเจนดุริยางค์</a:t>
            </a:r>
          </a:p>
        </p:txBody>
      </p:sp>
      <p:sp>
        <p:nvSpPr>
          <p:cNvPr id="38" name="A.สามัคคี">
            <a:extLst>
              <a:ext uri="{FF2B5EF4-FFF2-40B4-BE49-F238E27FC236}">
                <a16:creationId xmlns:a16="http://schemas.microsoft.com/office/drawing/2014/main" id="{2E9D84F5-2567-4B36-9569-37C44B87B764}"/>
              </a:ext>
            </a:extLst>
          </p:cNvPr>
          <p:cNvSpPr/>
          <p:nvPr/>
        </p:nvSpPr>
        <p:spPr>
          <a:xfrm>
            <a:off x="3596557" y="1513342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สามัคคี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A.ขลาด">
            <a:extLst>
              <a:ext uri="{FF2B5EF4-FFF2-40B4-BE49-F238E27FC236}">
                <a16:creationId xmlns:a16="http://schemas.microsoft.com/office/drawing/2014/main" id="{E858A231-ECA4-4071-AD05-91C299A1E8F1}"/>
              </a:ext>
            </a:extLst>
          </p:cNvPr>
          <p:cNvSpPr/>
          <p:nvPr/>
        </p:nvSpPr>
        <p:spPr>
          <a:xfrm>
            <a:off x="3596557" y="2576286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ขลาด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4" name="A.ไผท">
            <a:extLst>
              <a:ext uri="{FF2B5EF4-FFF2-40B4-BE49-F238E27FC236}">
                <a16:creationId xmlns:a16="http://schemas.microsoft.com/office/drawing/2014/main" id="{EA1BD657-3FC4-4978-8A56-89097CA70806}"/>
              </a:ext>
            </a:extLst>
          </p:cNvPr>
          <p:cNvSpPr/>
          <p:nvPr/>
        </p:nvSpPr>
        <p:spPr>
          <a:xfrm>
            <a:off x="3596557" y="3639229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ไผท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7" name="A.ชโย">
            <a:extLst>
              <a:ext uri="{FF2B5EF4-FFF2-40B4-BE49-F238E27FC236}">
                <a16:creationId xmlns:a16="http://schemas.microsoft.com/office/drawing/2014/main" id="{666DF029-914A-4C21-94BC-37D62599AA79}"/>
              </a:ext>
            </a:extLst>
          </p:cNvPr>
          <p:cNvSpPr/>
          <p:nvPr/>
        </p:nvSpPr>
        <p:spPr>
          <a:xfrm>
            <a:off x="1855762" y="1513342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ชโย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A.เอกราช">
            <a:extLst>
              <a:ext uri="{FF2B5EF4-FFF2-40B4-BE49-F238E27FC236}">
                <a16:creationId xmlns:a16="http://schemas.microsoft.com/office/drawing/2014/main" id="{EDCD54CF-3A4D-4A1F-A381-FEC91BCB0C7C}"/>
              </a:ext>
            </a:extLst>
          </p:cNvPr>
          <p:cNvSpPr/>
          <p:nvPr/>
        </p:nvSpPr>
        <p:spPr>
          <a:xfrm>
            <a:off x="1855762" y="2576286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เอกราช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A.เลือด">
            <a:extLst>
              <a:ext uri="{FF2B5EF4-FFF2-40B4-BE49-F238E27FC236}">
                <a16:creationId xmlns:a16="http://schemas.microsoft.com/office/drawing/2014/main" id="{C356E007-3553-429D-9EBE-A82F9642F041}"/>
              </a:ext>
            </a:extLst>
          </p:cNvPr>
          <p:cNvSpPr/>
          <p:nvPr/>
        </p:nvSpPr>
        <p:spPr>
          <a:xfrm>
            <a:off x="1855762" y="3639229"/>
            <a:ext cx="1282864" cy="504000"/>
          </a:xfrm>
          <a:prstGeom prst="roundRect">
            <a:avLst>
              <a:gd name="adj" fmla="val 16668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เลือดเนื้อ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7" name="B.สามัคคี">
            <a:extLst>
              <a:ext uri="{FF2B5EF4-FFF2-40B4-BE49-F238E27FC236}">
                <a16:creationId xmlns:a16="http://schemas.microsoft.com/office/drawing/2014/main" id="{9E4C7D62-6FD0-4039-A51B-E3490473965C}"/>
              </a:ext>
            </a:extLst>
          </p:cNvPr>
          <p:cNvGrpSpPr/>
          <p:nvPr/>
        </p:nvGrpSpPr>
        <p:grpSpPr>
          <a:xfrm>
            <a:off x="3596557" y="1458605"/>
            <a:ext cx="1282864" cy="558737"/>
            <a:chOff x="2795976" y="1384154"/>
            <a:chExt cx="1282864" cy="558737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2E387CE2-BB68-49A3-BD1B-BF09089C597E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D9A34294-184E-4140-A064-A3D376B841E8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สามัคคี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8" name="B.ขลาด">
            <a:extLst>
              <a:ext uri="{FF2B5EF4-FFF2-40B4-BE49-F238E27FC236}">
                <a16:creationId xmlns:a16="http://schemas.microsoft.com/office/drawing/2014/main" id="{45411359-E73D-42E9-8BBA-94383BAA6033}"/>
              </a:ext>
            </a:extLst>
          </p:cNvPr>
          <p:cNvGrpSpPr/>
          <p:nvPr/>
        </p:nvGrpSpPr>
        <p:grpSpPr>
          <a:xfrm>
            <a:off x="3596557" y="2521549"/>
            <a:ext cx="1282864" cy="558737"/>
            <a:chOff x="2795976" y="1384154"/>
            <a:chExt cx="1282864" cy="558737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57B6F785-2F02-410B-829A-8D4DCB991495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500978A5-F74C-46D9-AE0D-E35C328A995D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ขลาด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1" name="B.ไผท">
            <a:extLst>
              <a:ext uri="{FF2B5EF4-FFF2-40B4-BE49-F238E27FC236}">
                <a16:creationId xmlns:a16="http://schemas.microsoft.com/office/drawing/2014/main" id="{90741A1A-F069-46A9-9A14-71F19A1628D2}"/>
              </a:ext>
            </a:extLst>
          </p:cNvPr>
          <p:cNvGrpSpPr/>
          <p:nvPr/>
        </p:nvGrpSpPr>
        <p:grpSpPr>
          <a:xfrm>
            <a:off x="3596557" y="3584492"/>
            <a:ext cx="1282864" cy="558737"/>
            <a:chOff x="2795976" y="1384154"/>
            <a:chExt cx="1282864" cy="558737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9A6CDC2C-3EEB-44A2-B8D9-12D6FC0BD95E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746D0B06-7F1D-4796-AB7B-B65003278F0E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ไผท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4" name="B.ชโย">
            <a:extLst>
              <a:ext uri="{FF2B5EF4-FFF2-40B4-BE49-F238E27FC236}">
                <a16:creationId xmlns:a16="http://schemas.microsoft.com/office/drawing/2014/main" id="{644F0F33-8F52-47FD-A6E5-241988AEB9CF}"/>
              </a:ext>
            </a:extLst>
          </p:cNvPr>
          <p:cNvGrpSpPr/>
          <p:nvPr/>
        </p:nvGrpSpPr>
        <p:grpSpPr>
          <a:xfrm>
            <a:off x="1855762" y="1458605"/>
            <a:ext cx="1282864" cy="558737"/>
            <a:chOff x="2795976" y="1384154"/>
            <a:chExt cx="1282864" cy="558737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77B7CB2B-27C9-4C18-B155-17E356BEC36E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1C585452-6E3C-49C1-886D-2492B41CD680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ชโย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7" name="B.เอกราช">
            <a:extLst>
              <a:ext uri="{FF2B5EF4-FFF2-40B4-BE49-F238E27FC236}">
                <a16:creationId xmlns:a16="http://schemas.microsoft.com/office/drawing/2014/main" id="{D10905D3-D440-457D-93C7-8A709533ED33}"/>
              </a:ext>
            </a:extLst>
          </p:cNvPr>
          <p:cNvGrpSpPr/>
          <p:nvPr/>
        </p:nvGrpSpPr>
        <p:grpSpPr>
          <a:xfrm>
            <a:off x="1855762" y="2521549"/>
            <a:ext cx="1282864" cy="558737"/>
            <a:chOff x="2795976" y="1384154"/>
            <a:chExt cx="1282864" cy="558737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FAF07159-F30D-4A2D-ABB9-10D072D13BDB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14912A1B-A187-459B-A54A-5D49132FCDFA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เอกราช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B.เลือด">
            <a:extLst>
              <a:ext uri="{FF2B5EF4-FFF2-40B4-BE49-F238E27FC236}">
                <a16:creationId xmlns:a16="http://schemas.microsoft.com/office/drawing/2014/main" id="{00A82C91-3284-4E0C-9A2F-A3C9BA15D3E5}"/>
              </a:ext>
            </a:extLst>
          </p:cNvPr>
          <p:cNvGrpSpPr/>
          <p:nvPr/>
        </p:nvGrpSpPr>
        <p:grpSpPr>
          <a:xfrm>
            <a:off x="1855762" y="3584492"/>
            <a:ext cx="1282864" cy="558737"/>
            <a:chOff x="2795976" y="1384154"/>
            <a:chExt cx="1282864" cy="558737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FDD7E1C8-A4B7-428F-8718-696C2695B7FA}"/>
                </a:ext>
              </a:extLst>
            </p:cNvPr>
            <p:cNvSpPr/>
            <p:nvPr/>
          </p:nvSpPr>
          <p:spPr>
            <a:xfrm>
              <a:off x="2795976" y="1438891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ctr"/>
            <a:lstStyle/>
            <a:p>
              <a:pPr algn="ctr"/>
              <a:endParaRPr lang="en-US" sz="28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E272397F-B3D2-415B-AA9D-9002E73C4C36}"/>
                </a:ext>
              </a:extLst>
            </p:cNvPr>
            <p:cNvSpPr/>
            <p:nvPr/>
          </p:nvSpPr>
          <p:spPr>
            <a:xfrm>
              <a:off x="2795976" y="1384154"/>
              <a:ext cx="1282864" cy="504000"/>
            </a:xfrm>
            <a:prstGeom prst="roundRect">
              <a:avLst>
                <a:gd name="adj" fmla="val 16668"/>
              </a:avLst>
            </a:prstGeom>
            <a:solidFill>
              <a:schemeClr val="bg1"/>
            </a:solidFill>
            <a:ln w="190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rtlCol="0" anchor="ctr"/>
            <a:lstStyle/>
            <a:p>
              <a:pPr algn="ctr"/>
              <a:r>
                <a:rPr lang="th-TH" sz="3000" b="1" dirty="0">
                  <a:solidFill>
                    <a:srgbClr val="0070C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เลือดเนื้อ</a:t>
              </a:r>
              <a:endParaRPr lang="en-US" sz="3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5B82E2D3-1687-4561-8D63-6CD92B40255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503443">
            <a:off x="2964332" y="1774720"/>
            <a:ext cx="324000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0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75E-6 0.00278 L 0.43242 0.25393 " pathEditMode="relative" rAng="0" ptsTypes="AA">
                                      <p:cBhvr>
                                        <p:cTn id="23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78 0.00139 L 0.6125 0.6530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64" y="3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29167E-6 0.00278 L 0.42409 0.29861 " pathEditMode="relative" rAng="0" ptsTypes="AA">
                                      <p:cBhvr>
                                        <p:cTn id="41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98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75E-6 1.48148E-6 L 0.44557 0.19768 " pathEditMode="relative" rAng="0" ptsTypes="AA">
                                      <p:cBhvr>
                                        <p:cTn id="50" dur="1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9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75E-6 0.00417 L 0.33672 -0.25579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36" y="-1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29167E-6 0.00417 L 0.51133 -0.3567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60" y="-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41" grpId="0" animBg="1"/>
      <p:bldP spid="41" grpId="1" animBg="1"/>
      <p:bldP spid="44" grpId="0" animBg="1"/>
      <p:bldP spid="44" grpId="1" animBg="1"/>
      <p:bldP spid="47" grpId="0" animBg="1"/>
      <p:bldP spid="47" grpId="1" animBg="1"/>
      <p:bldP spid="50" grpId="0" animBg="1"/>
      <p:bldP spid="50" grpId="1" animBg="1"/>
      <p:bldP spid="53" grpId="0" animBg="1"/>
      <p:bldP spid="5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67032" y="1889245"/>
            <a:ext cx="4346267" cy="1140106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ธงชาติไทย เรียกว่า </a:t>
            </a:r>
            <a:r>
              <a:rPr lang="th-TH" sz="32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ธงไตรรงค์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แปลว่า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ธงสามสี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A87F12-6F3A-47D6-9BED-296AD1D469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867" y="1402607"/>
            <a:ext cx="5977894" cy="545539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E93494B-A211-4163-9F8E-3E0A48D2602E}"/>
              </a:ext>
            </a:extLst>
          </p:cNvPr>
          <p:cNvGrpSpPr/>
          <p:nvPr/>
        </p:nvGrpSpPr>
        <p:grpSpPr>
          <a:xfrm>
            <a:off x="433969" y="3535991"/>
            <a:ext cx="4958354" cy="616886"/>
            <a:chOff x="433969" y="3535991"/>
            <a:chExt cx="4958354" cy="61688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D0B5F3D-500D-44DA-A625-39A6071D2FAC}"/>
                </a:ext>
              </a:extLst>
            </p:cNvPr>
            <p:cNvSpPr/>
            <p:nvPr/>
          </p:nvSpPr>
          <p:spPr>
            <a:xfrm flipH="1">
              <a:off x="433969" y="3535991"/>
              <a:ext cx="3760294" cy="616886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r" defTabSz="4476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สีน้ำเงิน หมายถึง พระมหากษัตริย์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2A01D35-27E0-4202-A8A1-4874D7580CC2}"/>
                </a:ext>
              </a:extLst>
            </p:cNvPr>
            <p:cNvSpPr/>
            <p:nvPr/>
          </p:nvSpPr>
          <p:spPr>
            <a:xfrm>
              <a:off x="4155805" y="3844636"/>
              <a:ext cx="1236518" cy="0"/>
            </a:xfrm>
            <a:custGeom>
              <a:avLst/>
              <a:gdLst>
                <a:gd name="connsiteX0" fmla="*/ 0 w 1236518"/>
                <a:gd name="connsiteY0" fmla="*/ 0 h 0"/>
                <a:gd name="connsiteX1" fmla="*/ 1236518 w 123651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6518">
                  <a:moveTo>
                    <a:pt x="0" y="0"/>
                  </a:moveTo>
                  <a:lnTo>
                    <a:pt x="123651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D349B18-D919-4CD1-9FDF-24AB3B4604FC}"/>
              </a:ext>
            </a:extLst>
          </p:cNvPr>
          <p:cNvGrpSpPr/>
          <p:nvPr/>
        </p:nvGrpSpPr>
        <p:grpSpPr>
          <a:xfrm>
            <a:off x="1391823" y="4497578"/>
            <a:ext cx="4000500" cy="616886"/>
            <a:chOff x="1391823" y="4497578"/>
            <a:chExt cx="4000500" cy="61688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E6C5BEC-A498-4F0D-AC18-F6A3E11277CE}"/>
                </a:ext>
              </a:extLst>
            </p:cNvPr>
            <p:cNvSpPr/>
            <p:nvPr/>
          </p:nvSpPr>
          <p:spPr>
            <a:xfrm flipH="1">
              <a:off x="1391823" y="4497578"/>
              <a:ext cx="2802440" cy="616886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r" defTabSz="4476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สีขาว หมายถึง ศาสนา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2CE1BB0-38C7-429C-89BD-FC0114C1E0CF}"/>
                </a:ext>
              </a:extLst>
            </p:cNvPr>
            <p:cNvSpPr/>
            <p:nvPr/>
          </p:nvSpPr>
          <p:spPr>
            <a:xfrm>
              <a:off x="4155805" y="4810991"/>
              <a:ext cx="1236518" cy="0"/>
            </a:xfrm>
            <a:custGeom>
              <a:avLst/>
              <a:gdLst>
                <a:gd name="connsiteX0" fmla="*/ 0 w 1236518"/>
                <a:gd name="connsiteY0" fmla="*/ 0 h 0"/>
                <a:gd name="connsiteX1" fmla="*/ 1236518 w 123651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6518">
                  <a:moveTo>
                    <a:pt x="0" y="0"/>
                  </a:moveTo>
                  <a:lnTo>
                    <a:pt x="123651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77A260-9E16-4E99-9619-7E681D4B3765}"/>
              </a:ext>
            </a:extLst>
          </p:cNvPr>
          <p:cNvGrpSpPr/>
          <p:nvPr/>
        </p:nvGrpSpPr>
        <p:grpSpPr>
          <a:xfrm>
            <a:off x="1543573" y="5276547"/>
            <a:ext cx="3848750" cy="616886"/>
            <a:chOff x="1543573" y="5276547"/>
            <a:chExt cx="3848750" cy="61688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5A90605-98EC-4AFC-898F-19381CBC707D}"/>
                </a:ext>
              </a:extLst>
            </p:cNvPr>
            <p:cNvSpPr/>
            <p:nvPr/>
          </p:nvSpPr>
          <p:spPr>
            <a:xfrm flipH="1">
              <a:off x="1543573" y="5276547"/>
              <a:ext cx="2650689" cy="616886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r" defTabSz="447675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สีแดง หมายถึง ชาติ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0815F35-3D90-44DE-BE27-11EDB9C04997}"/>
                </a:ext>
              </a:extLst>
            </p:cNvPr>
            <p:cNvSpPr/>
            <p:nvPr/>
          </p:nvSpPr>
          <p:spPr>
            <a:xfrm>
              <a:off x="4155805" y="5590309"/>
              <a:ext cx="1236518" cy="0"/>
            </a:xfrm>
            <a:custGeom>
              <a:avLst/>
              <a:gdLst>
                <a:gd name="connsiteX0" fmla="*/ 0 w 1236518"/>
                <a:gd name="connsiteY0" fmla="*/ 0 h 0"/>
                <a:gd name="connsiteX1" fmla="*/ 1236518 w 123651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6518">
                  <a:moveTo>
                    <a:pt x="0" y="0"/>
                  </a:moveTo>
                  <a:lnTo>
                    <a:pt x="123651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33714AC-3B9F-43D8-A12C-946AF5AE2B1B}"/>
              </a:ext>
            </a:extLst>
          </p:cNvPr>
          <p:cNvGrpSpPr/>
          <p:nvPr/>
        </p:nvGrpSpPr>
        <p:grpSpPr>
          <a:xfrm>
            <a:off x="1450547" y="872001"/>
            <a:ext cx="2461646" cy="990338"/>
            <a:chOff x="1450547" y="872001"/>
            <a:chExt cx="2461646" cy="990338"/>
          </a:xfrm>
        </p:grpSpPr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A9F60B7D-D452-4542-BBE9-7D9960D03337}"/>
                </a:ext>
              </a:extLst>
            </p:cNvPr>
            <p:cNvSpPr/>
            <p:nvPr/>
          </p:nvSpPr>
          <p:spPr>
            <a:xfrm rot="5400000">
              <a:off x="2564422" y="406763"/>
              <a:ext cx="571542" cy="212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F10953F-458B-4591-BBB3-B55616BC7E55}"/>
                </a:ext>
              </a:extLst>
            </p:cNvPr>
            <p:cNvSpPr/>
            <p:nvPr/>
          </p:nvSpPr>
          <p:spPr>
            <a:xfrm>
              <a:off x="1453809" y="1171331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C7EF63-831B-4A8F-810A-358C07E9D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50547" y="1161238"/>
              <a:ext cx="585267" cy="7011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C39C72A-9ECE-4C68-8628-5673A6109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9377" y="872001"/>
              <a:ext cx="1950889" cy="98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375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053964-9E9F-4049-8404-8C02890B6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0" y="6215863"/>
            <a:ext cx="493417" cy="4870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FC7168-7D13-402F-BF07-40971C610D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5180" y="0"/>
            <a:ext cx="716820" cy="755222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2DCB50-696D-424C-9680-DAF73EFD07C8}"/>
              </a:ext>
            </a:extLst>
          </p:cNvPr>
          <p:cNvSpPr/>
          <p:nvPr/>
        </p:nvSpPr>
        <p:spPr>
          <a:xfrm flipH="1">
            <a:off x="4335834" y="1135434"/>
            <a:ext cx="4346267" cy="647664"/>
          </a:xfrm>
          <a:prstGeom prst="roundRect">
            <a:avLst>
              <a:gd name="adj" fmla="val 0"/>
            </a:avLst>
          </a:prstGeom>
          <a:noFill/>
        </p:spPr>
        <p:txBody>
          <a:bodyPr wrap="square" tIns="108000" rtlCol="0">
            <a:spAutoFit/>
          </a:bodyPr>
          <a:lstStyle/>
          <a:p>
            <a:pPr algn="thaiDist" defTabSz="447675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ธงชาติไทยแสดงถึงความเป็นไทย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เช่น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812BC43-F57B-426D-9699-FFF449B305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65" y="306325"/>
            <a:ext cx="3852000" cy="69605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2B31A1F-F72C-40EA-A875-1613B2B46A19}"/>
              </a:ext>
            </a:extLst>
          </p:cNvPr>
          <p:cNvGrpSpPr/>
          <p:nvPr/>
        </p:nvGrpSpPr>
        <p:grpSpPr>
          <a:xfrm>
            <a:off x="1450547" y="872001"/>
            <a:ext cx="2461646" cy="990338"/>
            <a:chOff x="1450547" y="872001"/>
            <a:chExt cx="2461646" cy="990338"/>
          </a:xfrm>
        </p:grpSpPr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A9F60B7D-D452-4542-BBE9-7D9960D03337}"/>
                </a:ext>
              </a:extLst>
            </p:cNvPr>
            <p:cNvSpPr/>
            <p:nvPr/>
          </p:nvSpPr>
          <p:spPr>
            <a:xfrm rot="5400000">
              <a:off x="2564422" y="406763"/>
              <a:ext cx="571542" cy="212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BD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F10953F-458B-4591-BBB3-B55616BC7E55}"/>
                </a:ext>
              </a:extLst>
            </p:cNvPr>
            <p:cNvSpPr/>
            <p:nvPr/>
          </p:nvSpPr>
          <p:spPr>
            <a:xfrm>
              <a:off x="1453809" y="1171331"/>
              <a:ext cx="583200" cy="583200"/>
            </a:xfrm>
            <a:prstGeom prst="ellipse">
              <a:avLst/>
            </a:prstGeom>
            <a:solidFill>
              <a:srgbClr val="0070C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rtlCol="0" anchor="ctr"/>
            <a:lstStyle/>
            <a:p>
              <a:pPr algn="ctr"/>
              <a:endParaRPr lang="en-US" sz="2600" dirty="0">
                <a:latin typeface="Mali SemiBold" panose="00000700000000000000" pitchFamily="2" charset="-34"/>
                <a:cs typeface="Mali SemiBold" panose="00000700000000000000" pitchFamily="2" charset="-34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C7EF63-831B-4A8F-810A-358C07E9D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0547" y="1161238"/>
              <a:ext cx="585267" cy="7011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C39C72A-9ECE-4C68-8628-5673A6109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19377" y="872001"/>
              <a:ext cx="1950889" cy="98763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017F834-DBD9-457E-A132-A21CC9506F58}"/>
              </a:ext>
            </a:extLst>
          </p:cNvPr>
          <p:cNvGrpSpPr/>
          <p:nvPr/>
        </p:nvGrpSpPr>
        <p:grpSpPr>
          <a:xfrm>
            <a:off x="823419" y="2255771"/>
            <a:ext cx="5014916" cy="3924000"/>
            <a:chOff x="966419" y="1393511"/>
            <a:chExt cx="6477153" cy="506815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74F8B47-FEB4-4A99-9D2F-D5B3789CDA56}"/>
                </a:ext>
              </a:extLst>
            </p:cNvPr>
            <p:cNvSpPr/>
            <p:nvPr/>
          </p:nvSpPr>
          <p:spPr>
            <a:xfrm>
              <a:off x="966419" y="1393511"/>
              <a:ext cx="6477153" cy="5068151"/>
            </a:xfrm>
            <a:prstGeom prst="roundRect">
              <a:avLst>
                <a:gd name="adj" fmla="val 8183"/>
              </a:avLst>
            </a:prstGeom>
            <a:noFill/>
            <a:ln w="12700">
              <a:solidFill>
                <a:srgbClr val="0071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3547744A-4245-4164-B509-A2E596BB3A19}"/>
                </a:ext>
              </a:extLst>
            </p:cNvPr>
            <p:cNvSpPr/>
            <p:nvPr/>
          </p:nvSpPr>
          <p:spPr>
            <a:xfrm flipV="1">
              <a:off x="1044788" y="5696762"/>
              <a:ext cx="6320415" cy="652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5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4E2824D-2FB6-4D00-AC96-19F76056A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4788" y="1483761"/>
              <a:ext cx="6320415" cy="4211499"/>
            </a:xfrm>
            <a:prstGeom prst="round2SameRect">
              <a:avLst>
                <a:gd name="adj1" fmla="val 9342"/>
                <a:gd name="adj2" fmla="val 0"/>
              </a:avLst>
            </a:prstGeom>
          </p:spPr>
        </p:pic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9B13BE0-ED6F-4A31-89F7-DD82193E3566}"/>
                </a:ext>
              </a:extLst>
            </p:cNvPr>
            <p:cNvSpPr/>
            <p:nvPr/>
          </p:nvSpPr>
          <p:spPr>
            <a:xfrm flipH="1">
              <a:off x="1165374" y="5749841"/>
              <a:ext cx="6079242" cy="521474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แสดงถึงเอกราชและการเป็นคนไทย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C8EE10F-75DC-49F2-8920-9B13842166DC}"/>
              </a:ext>
            </a:extLst>
          </p:cNvPr>
          <p:cNvGrpSpPr/>
          <p:nvPr/>
        </p:nvGrpSpPr>
        <p:grpSpPr>
          <a:xfrm>
            <a:off x="6353666" y="2255771"/>
            <a:ext cx="5014916" cy="3924000"/>
            <a:chOff x="966419" y="1393511"/>
            <a:chExt cx="6477153" cy="506815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EDBF2F62-B51A-46D4-AE57-E2B3770B1D5F}"/>
                </a:ext>
              </a:extLst>
            </p:cNvPr>
            <p:cNvSpPr/>
            <p:nvPr/>
          </p:nvSpPr>
          <p:spPr>
            <a:xfrm>
              <a:off x="966419" y="1393511"/>
              <a:ext cx="6477153" cy="5068151"/>
            </a:xfrm>
            <a:prstGeom prst="roundRect">
              <a:avLst>
                <a:gd name="adj" fmla="val 8183"/>
              </a:avLst>
            </a:prstGeom>
            <a:noFill/>
            <a:ln w="12700">
              <a:solidFill>
                <a:srgbClr val="0071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Top Corners Rounded 27">
              <a:extLst>
                <a:ext uri="{FF2B5EF4-FFF2-40B4-BE49-F238E27FC236}">
                  <a16:creationId xmlns:a16="http://schemas.microsoft.com/office/drawing/2014/main" id="{A301AD5C-14E8-45BE-AB52-BCE3A871C814}"/>
                </a:ext>
              </a:extLst>
            </p:cNvPr>
            <p:cNvSpPr/>
            <p:nvPr/>
          </p:nvSpPr>
          <p:spPr>
            <a:xfrm flipV="1">
              <a:off x="1044788" y="5696762"/>
              <a:ext cx="6320415" cy="652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C5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5ECCE405-650A-4364-8CB1-2A9EC3BAC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4788" y="1483761"/>
              <a:ext cx="6320414" cy="4211499"/>
            </a:xfrm>
            <a:prstGeom prst="round2SameRect">
              <a:avLst>
                <a:gd name="adj1" fmla="val 9342"/>
                <a:gd name="adj2" fmla="val 0"/>
              </a:avLst>
            </a:prstGeom>
          </p:spPr>
        </p:pic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E68B8E8B-F8B2-482D-A03F-FCB237F6E726}"/>
                </a:ext>
              </a:extLst>
            </p:cNvPr>
            <p:cNvSpPr/>
            <p:nvPr/>
          </p:nvSpPr>
          <p:spPr>
            <a:xfrm flipH="1">
              <a:off x="1165374" y="5749841"/>
              <a:ext cx="6079242" cy="673525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tIns="108000" rtlCol="0">
              <a:spAutoFit/>
            </a:bodyPr>
            <a:lstStyle/>
            <a:p>
              <a:pPr algn="ctr" defTabSz="447675"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ให้กำลังใจนักกีฬาไทย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216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5760</TotalTime>
  <Words>3358</Words>
  <Application>Microsoft Office PowerPoint</Application>
  <PresentationFormat>Widescreen</PresentationFormat>
  <Paragraphs>441</Paragraphs>
  <Slides>48</Slides>
  <Notes>46</Notes>
  <HiddenSlides>5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Cordia New</vt:lpstr>
      <vt:lpstr>Calibri Light</vt:lpstr>
      <vt:lpstr>Mali SemiBold</vt:lpstr>
      <vt:lpstr>Mali</vt:lpstr>
      <vt:lpstr>Calibri</vt:lpstr>
      <vt:lpstr>Arial</vt:lpstr>
      <vt:lpstr>TH Sarabun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Ratiyakorn Korkong</dc:creator>
  <cp:lastModifiedBy>Atchawee Jaiipani</cp:lastModifiedBy>
  <cp:revision>287</cp:revision>
  <cp:lastPrinted>2023-09-25T09:57:37Z</cp:lastPrinted>
  <dcterms:created xsi:type="dcterms:W3CDTF">2021-10-11T08:45:38Z</dcterms:created>
  <dcterms:modified xsi:type="dcterms:W3CDTF">2023-10-20T10:02:05Z</dcterms:modified>
</cp:coreProperties>
</file>