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3"/>
  </p:notesMasterIdLst>
  <p:sldIdLst>
    <p:sldId id="562" r:id="rId2"/>
    <p:sldId id="436" r:id="rId3"/>
    <p:sldId id="601" r:id="rId4"/>
    <p:sldId id="635" r:id="rId5"/>
    <p:sldId id="603" r:id="rId6"/>
    <p:sldId id="604" r:id="rId7"/>
    <p:sldId id="605" r:id="rId8"/>
    <p:sldId id="606" r:id="rId9"/>
    <p:sldId id="607" r:id="rId10"/>
    <p:sldId id="608" r:id="rId11"/>
    <p:sldId id="609" r:id="rId12"/>
    <p:sldId id="610" r:id="rId13"/>
    <p:sldId id="611" r:id="rId14"/>
    <p:sldId id="612" r:id="rId15"/>
    <p:sldId id="614" r:id="rId16"/>
    <p:sldId id="615" r:id="rId17"/>
    <p:sldId id="616" r:id="rId18"/>
    <p:sldId id="617" r:id="rId19"/>
    <p:sldId id="618" r:id="rId20"/>
    <p:sldId id="619" r:id="rId21"/>
    <p:sldId id="620" r:id="rId22"/>
    <p:sldId id="621" r:id="rId23"/>
    <p:sldId id="622" r:id="rId24"/>
    <p:sldId id="623" r:id="rId25"/>
    <p:sldId id="637" r:id="rId26"/>
    <p:sldId id="640" r:id="rId27"/>
    <p:sldId id="641" r:id="rId28"/>
    <p:sldId id="642" r:id="rId29"/>
    <p:sldId id="643" r:id="rId30"/>
    <p:sldId id="644" r:id="rId31"/>
    <p:sldId id="645" r:id="rId32"/>
    <p:sldId id="646" r:id="rId33"/>
    <p:sldId id="647" r:id="rId34"/>
    <p:sldId id="648" r:id="rId35"/>
    <p:sldId id="649" r:id="rId36"/>
    <p:sldId id="650" r:id="rId37"/>
    <p:sldId id="651" r:id="rId38"/>
    <p:sldId id="652" r:id="rId39"/>
    <p:sldId id="654" r:id="rId40"/>
    <p:sldId id="655" r:id="rId41"/>
    <p:sldId id="656" r:id="rId42"/>
    <p:sldId id="657" r:id="rId43"/>
    <p:sldId id="658" r:id="rId44"/>
    <p:sldId id="659" r:id="rId45"/>
    <p:sldId id="660" r:id="rId46"/>
    <p:sldId id="661" r:id="rId47"/>
    <p:sldId id="662" r:id="rId48"/>
    <p:sldId id="663" r:id="rId49"/>
    <p:sldId id="664" r:id="rId50"/>
    <p:sldId id="665" r:id="rId51"/>
    <p:sldId id="666" r:id="rId52"/>
    <p:sldId id="667" r:id="rId53"/>
    <p:sldId id="668" r:id="rId54"/>
    <p:sldId id="669" r:id="rId55"/>
    <p:sldId id="670" r:id="rId56"/>
    <p:sldId id="671" r:id="rId57"/>
    <p:sldId id="639" r:id="rId58"/>
    <p:sldId id="624" r:id="rId59"/>
    <p:sldId id="672" r:id="rId60"/>
    <p:sldId id="407" r:id="rId61"/>
    <p:sldId id="547" r:id="rId62"/>
    <p:sldId id="627" r:id="rId63"/>
    <p:sldId id="628" r:id="rId64"/>
    <p:sldId id="629" r:id="rId65"/>
    <p:sldId id="626" r:id="rId66"/>
    <p:sldId id="630" r:id="rId67"/>
    <p:sldId id="636" r:id="rId68"/>
    <p:sldId id="632" r:id="rId69"/>
    <p:sldId id="633" r:id="rId70"/>
    <p:sldId id="634" r:id="rId71"/>
    <p:sldId id="366" r:id="rId72"/>
  </p:sldIdLst>
  <p:sldSz cx="13276263" cy="7467600"/>
  <p:notesSz cx="6858000" cy="9144000"/>
  <p:embeddedFontLst>
    <p:embeddedFont>
      <p:font typeface="Calibri" panose="020F0502020204030204" pitchFamily="34" charset="0"/>
      <p:regular r:id="rId74"/>
      <p:bold r:id="rId75"/>
      <p:italic r:id="rId76"/>
      <p:boldItalic r:id="rId77"/>
    </p:embeddedFont>
    <p:embeddedFont>
      <p:font typeface="Cordia New" panose="020B0304020202020204" pitchFamily="34" charset="-34"/>
      <p:regular r:id="rId78"/>
      <p:bold r:id="rId79"/>
      <p:italic r:id="rId80"/>
      <p:boldItalic r:id="rId81"/>
    </p:embeddedFont>
    <p:embeddedFont>
      <p:font typeface="TH Sarabun New" panose="020B0500040200020003" pitchFamily="34" charset="-34"/>
      <p:regular r:id="rId82"/>
      <p:bold r:id="rId83"/>
      <p:italic r:id="rId84"/>
      <p:boldItalic r:id="rId85"/>
    </p:embeddedFont>
    <p:embeddedFont>
      <p:font typeface="TH SarabunPSK" panose="020B0500040200020003" pitchFamily="34" charset="-34"/>
      <p:regular r:id="rId86"/>
      <p:bold r:id="rId87"/>
      <p:italic r:id="rId88"/>
      <p:boldItalic r:id="rId89"/>
    </p:embeddedFont>
  </p:embeddedFontLst>
  <p:defaultTextStyle>
    <a:defPPr>
      <a:defRPr lang="en-US"/>
    </a:defPPr>
    <a:lvl1pPr marL="0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93994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87988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81983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75977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69971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63965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57960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51954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41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37"/>
    <a:srgbClr val="00A651"/>
    <a:srgbClr val="009A49"/>
    <a:srgbClr val="DDFFED"/>
    <a:srgbClr val="FFFFFF"/>
    <a:srgbClr val="FAC090"/>
    <a:srgbClr val="A6A6A6"/>
    <a:srgbClr val="999999"/>
    <a:srgbClr val="000000"/>
    <a:srgbClr val="C7F8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62" autoAdjust="0"/>
    <p:restoredTop sz="90877" autoAdjust="0"/>
  </p:normalViewPr>
  <p:slideViewPr>
    <p:cSldViewPr>
      <p:cViewPr varScale="1">
        <p:scale>
          <a:sx n="92" d="100"/>
          <a:sy n="92" d="100"/>
        </p:scale>
        <p:origin x="1026" y="66"/>
      </p:cViewPr>
      <p:guideLst>
        <p:guide orient="horz" pos="2352"/>
        <p:guide pos="4182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103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1.fntdata"/><Relationship Id="rId89" Type="http://schemas.openxmlformats.org/officeDocument/2006/relationships/font" Target="fonts/font1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7.fntdata"/><Relationship Id="rId85" Type="http://schemas.openxmlformats.org/officeDocument/2006/relationships/font" Target="fonts/font12.fntdata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83" Type="http://schemas.openxmlformats.org/officeDocument/2006/relationships/font" Target="fonts/font10.fntdata"/><Relationship Id="rId88" Type="http://schemas.openxmlformats.org/officeDocument/2006/relationships/font" Target="fonts/font15.fntdata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4.fntdata"/><Relationship Id="rId61" Type="http://schemas.openxmlformats.org/officeDocument/2006/relationships/slide" Target="slides/slide60.xml"/><Relationship Id="rId82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7F41B-2EED-43E7-AD66-0B63E05F3FAF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A6EE0-BF50-44C8-9F57-E7FF11A726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40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593994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87988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781983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375977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969971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563965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157960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751954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อภิปรายเกี่ยวกับรูปร่าง ลักษณะ และขนาดของสิ่งต่าง ๆ รอบตัวในธรรมชาติและสิ่งที่มนุษย์สร้างขึ้น (มฐ. ศ 1.1 ป.1/1)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มีทักษะพื้นฐานในการใช้วัสดุ อุปกรณ์สร้างงานทัศนศิลป์ (มฐ. ศ 1.1 ป.1/3)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62916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5412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ครูให้นักเรียนสังเกตรูปร่างของสิ่งต่าง ๆ รอบตัวนักเรียน</a:t>
            </a: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425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dirty="0">
                <a:cs typeface="TH SarabunPSK" panose="020B0500040200020003" pitchFamily="34" charset="-34"/>
              </a:rPr>
              <a:t>ครูให้นักเรียนช่วยกันยกตัวอย่างสิ่งที่มีรูปร่างอิสระที่พบเห็นในชีวิตประจำวัน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579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dirty="0">
                <a:cs typeface="TH SarabunPSK" panose="020B0500040200020003" pitchFamily="34" charset="-34"/>
              </a:rPr>
              <a:t>ครูให้นักเรียนช่วยกันยกตัวอย่างสิ่งที่มีรูปร่างเรขาคณิตที่พบเห็นในชีวิตประจำวัน</a:t>
            </a:r>
          </a:p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578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เฉลย</a:t>
            </a:r>
            <a:r>
              <a:rPr lang="th-TH" baseline="0" dirty="0"/>
              <a:t> </a:t>
            </a:r>
            <a:r>
              <a:rPr lang="en-US" baseline="0" dirty="0"/>
              <a:t>: 1-</a:t>
            </a:r>
            <a:r>
              <a:rPr lang="th-TH" baseline="0" dirty="0"/>
              <a:t>ข, 2-จ, 3-ง, 4-ก, 5-ค</a:t>
            </a:r>
            <a:endParaRPr lang="en-US" dirty="0"/>
          </a:p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48571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="0" baseline="0" dirty="0"/>
              <a:t>ครูถาม-ตอบกับนักเรียนถึงชนิดสัตว์ที่มีขนาดเล็กกว่า</a:t>
            </a:r>
            <a:endParaRPr lang="th-TH" b="0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5139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="0" baseline="0" dirty="0"/>
              <a:t>ครูถาม-ตอบกับนักเรียนถึงรองเท้าของตนเองว่ามีขนาดเล็กหรือใหญ่กว่ารองเท้าของคุณครู</a:t>
            </a:r>
            <a:endParaRPr lang="th-TH" b="0" dirty="0">
              <a:cs typeface="TH SarabunPSK" panose="020B0500040200020003" pitchFamily="34" charset="-34"/>
            </a:endParaRPr>
          </a:p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5463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="0" baseline="0" dirty="0"/>
              <a:t>ครูถาม-ตอบกับนักเรียน</a:t>
            </a:r>
            <a:endParaRPr lang="th-TH" b="0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71536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="0" baseline="0" dirty="0"/>
              <a:t>ครูถาม-ตอบกับนักเรียนถึงสิ่งของที่มีขนาดเท่ากับฝ่ามือ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7261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เฉลย </a:t>
            </a:r>
            <a:r>
              <a:rPr lang="en-US" dirty="0"/>
              <a:t>: </a:t>
            </a:r>
            <a:r>
              <a:rPr lang="th-TH" dirty="0">
                <a:cs typeface="TH SarabunPSK" panose="020B0500040200020003" pitchFamily="34" charset="-34"/>
              </a:rPr>
              <a:t>มะพร้าว</a:t>
            </a:r>
            <a:r>
              <a:rPr lang="th-TH" baseline="0" dirty="0">
                <a:cs typeface="TH SarabunPSK" panose="020B0500040200020003" pitchFamily="34" charset="-34"/>
              </a:rPr>
              <a:t> แมว แอปเปิล 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4389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>
                <a:cs typeface="TH SarabunPSK" panose="020B0500040200020003" pitchFamily="34" charset="-34"/>
              </a:rPr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ครูให้นักเรียนบอกสิ่งมีชีวิต 5 ชนิด เขียนลงบนกระดาน แล้วให้นักเรียนช่วยกันเรียงขนาดของสิ่งเหล่านั้นจากเล็กไปใหญ่ให้ถูกต้อง</a:t>
            </a:r>
            <a:endParaRPr lang="th-TH" dirty="0">
              <a:cs typeface="TH SarabunPSK" panose="020B0500040200020003" pitchFamily="34" charset="-34"/>
            </a:endParaRPr>
          </a:p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0531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>
                <a:cs typeface="TH SarabunPSK" panose="020B0500040200020003" pitchFamily="34" charset="-34"/>
              </a:rPr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ครูให้นักเรียนบอกสิ่งมีชีวิต 5 ชนิด เขียนลงบนกระดาน แล้วให้นักเรียนช่วยกันเรียงขนาดของสิ่งเหล่านั้นจากเล็กไปใหญ่ให้ถูกต้อง</a:t>
            </a:r>
            <a:endParaRPr lang="th-TH" dirty="0">
              <a:cs typeface="TH SarabunPSK" panose="020B0500040200020003" pitchFamily="34" charset="-34"/>
            </a:endParaRPr>
          </a:p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00672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>
                <a:cs typeface="TH SarabunPSK" panose="020B0500040200020003" pitchFamily="34" charset="-34"/>
              </a:rPr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ครูให้นักเรียนบอกสิ่งมีชีวิต 5 ชนิด เขียนลงบนกระดาน แล้วให้นักเรียนช่วยกันเรียงขนาดของสิ่งเหล่านั้นจากเล็กไปใหญ่ให้ถูกต้อง</a:t>
            </a:r>
            <a:endParaRPr lang="th-TH" dirty="0">
              <a:cs typeface="TH SarabunPSK" panose="020B0500040200020003" pitchFamily="34" charset="-34"/>
            </a:endParaRPr>
          </a:p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10821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คำตอบ </a:t>
            </a:r>
            <a:r>
              <a:rPr lang="en-US" b="1" dirty="0">
                <a:cs typeface="TH SarabunPSK" panose="020B0500040200020003" pitchFamily="34" charset="-34"/>
              </a:rPr>
              <a:t>: </a:t>
            </a:r>
            <a:r>
              <a:rPr lang="th-TH" dirty="0">
                <a:cs typeface="TH SarabunPSK" panose="020B0500040200020003" pitchFamily="34" charset="-34"/>
              </a:rPr>
              <a:t>สีโปสเตอร์ พู่กัน สีเทียน กระดาษ แก้วน้ำ ดินสอสี ปากกาสี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43891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67246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>
                <a:cs typeface="TH SarabunPSK" panose="020B0500040200020003" pitchFamily="34" charset="-34"/>
              </a:rPr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ครูใช้คำถาม ถามนักเรียนว่า นักเรียนเคยใช้วัสดุธรรมชาติในการสร้างสรรค์ผลงานศิลปะหรือไม่ ถ้าเคย เคยใช้วัสดุอะไรบ้าง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62052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>
                <a:cs typeface="TH SarabunPSK" panose="020B0500040200020003" pitchFamily="34" charset="-34"/>
              </a:rPr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ครูอธิบายให้นักเรียนฟังว่า ในการนำผลไม้มาทำผลงานพิมพ์ภาพควรเลือกผลไม้ที่มีความแข็งเล็กน้อย เช่น แอปเปิล มะเฟือง สาลี่ ไม่เละง่ายอย่างกล้วยหรือองุ่น นอกจากนี้ควรเลือกผลไม้ที่ไม่มีเปลือกแข็งหรือมีหนามอย่างขนุน ทุเรียน สัปปะรด เพราะอาจทำให้เกิดอันตรายขณะปฏิบัติงานได้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25404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>
                <a:cs typeface="TH SarabunPSK" panose="020B0500040200020003" pitchFamily="34" charset="-34"/>
              </a:rPr>
              <a:t>: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th-TH" baseline="0" dirty="0">
                <a:cs typeface="TH SarabunPSK" panose="020B0500040200020003" pitchFamily="34" charset="-34"/>
              </a:rPr>
              <a:t>ครูอธิบายเพิ่มเติมให้นักเรียนเข้าใจการพรมน้ำลงบนดินเหนียวว่า ทำเพื่อให้ดินมีความชุ่มชื้น อ่อนนุ่ม ไม่แห้งแข็ง เพื่อให้ปั้นได้ง่าย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3131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>
                <a:cs typeface="TH SarabunPSK" panose="020B0500040200020003" pitchFamily="34" charset="-34"/>
              </a:rPr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ครูอธิบายให้นักเรียนฟังว่า ในการเลือกก้อนหินมาระบายสี ควรเลือกก้อนหินที่มีผิวเรียบ ทำความสะอาดได้ง่าย ไม่มีเศษดินหรือคราบสกปรก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42143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aseline="0" dirty="0">
                <a:cs typeface="TH SarabunPSK" panose="020B0500040200020003" pitchFamily="34" charset="-34"/>
              </a:rPr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ครูให้นักเรียนช่วยกันตอบคำถามจากภาพผลงาน จากนั้นจึงเปิดเฉลยให้นักเรียนดู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9305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aseline="0" dirty="0"/>
              <a:t>เฉลย </a:t>
            </a:r>
            <a:r>
              <a:rPr lang="en-US" baseline="0" dirty="0"/>
              <a:t>: </a:t>
            </a:r>
            <a:r>
              <a:rPr lang="th-TH" baseline="0" dirty="0">
                <a:cs typeface="TH SarabunPSK" panose="020B0500040200020003" pitchFamily="34" charset="-34"/>
              </a:rPr>
              <a:t>เก้าอี้ ร่ม หมวก</a:t>
            </a:r>
            <a:r>
              <a:rPr lang="th-TH" baseline="0" dirty="0" err="1">
                <a:cs typeface="TH SarabunPSK" panose="020B0500040200020003" pitchFamily="34" charset="-34"/>
              </a:rPr>
              <a:t>เฟ</a:t>
            </a:r>
            <a:r>
              <a:rPr lang="th-TH" baseline="0" dirty="0">
                <a:cs typeface="TH SarabunPSK" panose="020B0500040200020003" pitchFamily="34" charset="-34"/>
              </a:rPr>
              <a:t>โดรา แจกัน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88630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83917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67255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701863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84604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60056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73692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9926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>
                <a:cs typeface="TH SarabunPSK" panose="020B0500040200020003" pitchFamily="34" charset="-34"/>
              </a:rPr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ครูใช้คำถาม ถามนักเรียนว่า นักเรียนเคยใช้วัสดุธรรมชาติในการสร้างสรรค์ผลงานศิลปะหรือไม่ ถ้าเคย เคยใช้วัสดุอะไรบ้าง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55443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4866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597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ครูให้นักเรียนสังเกตลักษณะของสิ่งต่าง ๆ รอบตัวนักเรียน</a:t>
            </a: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989285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843329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70667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02991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521430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98271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23012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0382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036471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33989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8493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dirty="0">
                <a:cs typeface="TH SarabunPSK" panose="020B0500040200020003" pitchFamily="34" charset="-34"/>
              </a:rPr>
              <a:t>ครูชวนนักเรียนอธิบายลักษณะของกระเป๋า แตงโม แปรงสีฟัน และพัดลมในภาพ จากนั้นคลิกที่ภาพสิ่งของต่าง ๆ เพื่อดูการอธิบายลักษณะของสิ่งเหล่านั้น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554451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>
                <a:cs typeface="TH SarabunPSK" panose="020B0500040200020003" pitchFamily="34" charset="-34"/>
              </a:rPr>
              <a:t>: </a:t>
            </a:r>
            <a:r>
              <a:rPr lang="th-TH" baseline="0" dirty="0">
                <a:cs typeface="TH SarabunPSK" panose="020B0500040200020003" pitchFamily="34" charset="-34"/>
              </a:rPr>
              <a:t>ครูใช้คำถาม ถามนักเรียนว่า นักเรียนเคยใช้วัสดุธรรมชาติในการสร้างสรรค์ผลงานศิลปะหรือไม่ ถ้าเคย เคยใช้วัสดุอะไรบ้าง</a:t>
            </a:r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473229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05127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492557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287037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569724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เฉลย</a:t>
            </a:r>
            <a:r>
              <a:rPr lang="th-TH" baseline="0" dirty="0"/>
              <a:t> </a:t>
            </a:r>
            <a:r>
              <a:rPr lang="en-US" baseline="0" dirty="0"/>
              <a:t>: 1-</a:t>
            </a:r>
            <a:r>
              <a:rPr lang="th-TH" baseline="0" dirty="0"/>
              <a:t>ค, 2-ข, 3-ง, 4-ก</a:t>
            </a: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55822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246944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118488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232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="0" baseline="0" dirty="0"/>
              <a:t>ครูถามตอบกับนักเรียน เช่น </a:t>
            </a:r>
            <a:r>
              <a:rPr lang="th-TH" sz="1600" dirty="0">
                <a:cs typeface="TH SarabunPSK" panose="020B0500040200020003" pitchFamily="34" charset="-34"/>
              </a:rPr>
              <a:t>กระเป๋าของนักเรียนมีลักษณะเหมือนกับกระเป๋าใบนี้หรือไม่</a:t>
            </a:r>
          </a:p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>
                <a:cs typeface="TH SarabunPSK" panose="020B0500040200020003" pitchFamily="34" charset="-34"/>
              </a:rPr>
              <a:t>นักเรียนสามารถตอบได้อย่างอิสระ</a:t>
            </a:r>
          </a:p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dirty="0">
              <a:cs typeface="TH SarabunPSK" panose="020B0500040200020003" pitchFamily="34" charset="-34"/>
            </a:endParaRPr>
          </a:p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279715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00414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0923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0103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4919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73467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66239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69336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78691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349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="0" baseline="0" dirty="0"/>
              <a:t>ครูถามตอบกับนักเรียน เช่น </a:t>
            </a:r>
            <a:r>
              <a:rPr lang="th-TH" sz="1600" dirty="0">
                <a:cs typeface="TH SarabunPSK" panose="020B0500040200020003" pitchFamily="34" charset="-34"/>
              </a:rPr>
              <a:t>อะไรมีลักษณะคล้ายแตงโมบ้างนะ </a:t>
            </a:r>
          </a:p>
          <a:p>
            <a:pPr algn="l"/>
            <a:r>
              <a:rPr lang="th-TH" sz="1600" dirty="0">
                <a:cs typeface="TH SarabunPSK" panose="020B0500040200020003" pitchFamily="34" charset="-34"/>
              </a:rPr>
              <a:t>นักเรียนสามารถตอบได้อย่างอิสระ</a:t>
            </a:r>
          </a:p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5456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="0" baseline="0" dirty="0"/>
              <a:t>ครูถามตอบกับนักเรียน เช่น </a:t>
            </a:r>
            <a:r>
              <a:rPr lang="th-TH" sz="1600" dirty="0">
                <a:cs typeface="TH SarabunPSK" panose="020B0500040200020003" pitchFamily="34" charset="-34"/>
              </a:rPr>
              <a:t>ลักษณะของแปรงสีฟันมีอะไรอีกบ้าง </a:t>
            </a:r>
          </a:p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>
                <a:cs typeface="TH SarabunPSK" panose="020B0500040200020003" pitchFamily="34" charset="-34"/>
              </a:rPr>
              <a:t>นักเรียนสามารถตอบได้อย่างอิสระ</a:t>
            </a:r>
          </a:p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6976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</a:t>
            </a:r>
            <a:r>
              <a:rPr lang="th-TH" b="1" baseline="0" dirty="0">
                <a:cs typeface="TH SarabunPSK" panose="020B0500040200020003" pitchFamily="34" charset="-34"/>
              </a:rPr>
              <a:t> </a:t>
            </a:r>
            <a:r>
              <a:rPr lang="en-US" b="1" baseline="0" dirty="0"/>
              <a:t>: </a:t>
            </a:r>
            <a:r>
              <a:rPr lang="th-TH" b="0" baseline="0" dirty="0"/>
              <a:t>ครูถามตอบกับนักเรียน เช่น </a:t>
            </a:r>
            <a:r>
              <a:rPr lang="th-TH" sz="1600" dirty="0">
                <a:cs typeface="TH SarabunPSK" panose="020B0500040200020003" pitchFamily="34" charset="-34"/>
              </a:rPr>
              <a:t>พัดลมที่บ้านมีลักษณะเหมือนพัดลมตัวนี้หรือไม่</a:t>
            </a:r>
          </a:p>
          <a:p>
            <a:pPr marL="0" marR="0" lvl="0" indent="0" algn="l" defTabSz="1187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>
                <a:cs typeface="TH SarabunPSK" panose="020B0500040200020003" pitchFamily="34" charset="-34"/>
              </a:rPr>
              <a:t>นักเรียนสามารถตอบได้อย่างอิสระ</a:t>
            </a:r>
          </a:p>
          <a:p>
            <a:endParaRPr lang="th-TH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994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720" y="2319797"/>
            <a:ext cx="11284824" cy="16006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1440" y="4231641"/>
            <a:ext cx="9293384" cy="19083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9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83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7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67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59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514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43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35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453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177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023052" y="324979"/>
            <a:ext cx="4351664" cy="69386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8061" y="324979"/>
            <a:ext cx="12833721" cy="69386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16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131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734" y="4798625"/>
            <a:ext cx="11284824" cy="1483148"/>
          </a:xfrm>
        </p:spPr>
        <p:txBody>
          <a:bodyPr anchor="t"/>
          <a:lstStyle>
            <a:lvl1pPr algn="l">
              <a:defRPr sz="5182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8734" y="3165089"/>
            <a:ext cx="11284824" cy="1633537"/>
          </a:xfrm>
        </p:spPr>
        <p:txBody>
          <a:bodyPr anchor="b"/>
          <a:lstStyle>
            <a:lvl1pPr marL="0" indent="0">
              <a:buNone/>
              <a:defRPr sz="2591">
                <a:solidFill>
                  <a:schemeClr val="tx1">
                    <a:tint val="75000"/>
                  </a:schemeClr>
                </a:solidFill>
              </a:defRPr>
            </a:lvl1pPr>
            <a:lvl2pPr marL="591915" indent="0">
              <a:buNone/>
              <a:defRPr sz="2292">
                <a:solidFill>
                  <a:schemeClr val="tx1">
                    <a:tint val="75000"/>
                  </a:schemeClr>
                </a:solidFill>
              </a:defRPr>
            </a:lvl2pPr>
            <a:lvl3pPr marL="1183830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775746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4pPr>
            <a:lvl5pPr marL="2367661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5pPr>
            <a:lvl6pPr marL="2959576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6pPr>
            <a:lvl7pPr marL="3551491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7pPr>
            <a:lvl8pPr marL="4143407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8pPr>
            <a:lvl9pPr marL="4735322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28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8062" y="1898016"/>
            <a:ext cx="8592693" cy="5365609"/>
          </a:xfrm>
        </p:spPr>
        <p:txBody>
          <a:bodyPr/>
          <a:lstStyle>
            <a:lvl1pPr>
              <a:defRPr sz="3587"/>
            </a:lvl1pPr>
            <a:lvl2pPr>
              <a:defRPr sz="3089"/>
            </a:lvl2pPr>
            <a:lvl3pPr>
              <a:defRPr sz="2591"/>
            </a:lvl3pPr>
            <a:lvl4pPr>
              <a:defRPr sz="2292"/>
            </a:lvl4pPr>
            <a:lvl5pPr>
              <a:defRPr sz="2292"/>
            </a:lvl5pPr>
            <a:lvl6pPr>
              <a:defRPr sz="2292"/>
            </a:lvl6pPr>
            <a:lvl7pPr>
              <a:defRPr sz="2292"/>
            </a:lvl7pPr>
            <a:lvl8pPr>
              <a:defRPr sz="2292"/>
            </a:lvl8pPr>
            <a:lvl9pPr>
              <a:defRPr sz="22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82024" y="1898016"/>
            <a:ext cx="8592693" cy="5365609"/>
          </a:xfrm>
        </p:spPr>
        <p:txBody>
          <a:bodyPr/>
          <a:lstStyle>
            <a:lvl1pPr>
              <a:defRPr sz="3587"/>
            </a:lvl1pPr>
            <a:lvl2pPr>
              <a:defRPr sz="3089"/>
            </a:lvl2pPr>
            <a:lvl3pPr>
              <a:defRPr sz="2591"/>
            </a:lvl3pPr>
            <a:lvl4pPr>
              <a:defRPr sz="2292"/>
            </a:lvl4pPr>
            <a:lvl5pPr>
              <a:defRPr sz="2292"/>
            </a:lvl5pPr>
            <a:lvl6pPr>
              <a:defRPr sz="2292"/>
            </a:lvl6pPr>
            <a:lvl7pPr>
              <a:defRPr sz="2292"/>
            </a:lvl7pPr>
            <a:lvl8pPr>
              <a:defRPr sz="2292"/>
            </a:lvl8pPr>
            <a:lvl9pPr>
              <a:defRPr sz="22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187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813" y="299050"/>
            <a:ext cx="11948637" cy="1244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814" y="1671567"/>
            <a:ext cx="5865988" cy="696630"/>
          </a:xfrm>
        </p:spPr>
        <p:txBody>
          <a:bodyPr anchor="b"/>
          <a:lstStyle>
            <a:lvl1pPr marL="0" indent="0">
              <a:buNone/>
              <a:defRPr sz="3089" b="1"/>
            </a:lvl1pPr>
            <a:lvl2pPr marL="591915" indent="0">
              <a:buNone/>
              <a:defRPr sz="2591" b="1"/>
            </a:lvl2pPr>
            <a:lvl3pPr marL="1183830" indent="0">
              <a:buNone/>
              <a:defRPr sz="2292" b="1"/>
            </a:lvl3pPr>
            <a:lvl4pPr marL="1775746" indent="0">
              <a:buNone/>
              <a:defRPr sz="2093" b="1"/>
            </a:lvl4pPr>
            <a:lvl5pPr marL="2367661" indent="0">
              <a:buNone/>
              <a:defRPr sz="2093" b="1"/>
            </a:lvl5pPr>
            <a:lvl6pPr marL="2959576" indent="0">
              <a:buNone/>
              <a:defRPr sz="2093" b="1"/>
            </a:lvl6pPr>
            <a:lvl7pPr marL="3551491" indent="0">
              <a:buNone/>
              <a:defRPr sz="2093" b="1"/>
            </a:lvl7pPr>
            <a:lvl8pPr marL="4143407" indent="0">
              <a:buNone/>
              <a:defRPr sz="2093" b="1"/>
            </a:lvl8pPr>
            <a:lvl9pPr marL="4735322" indent="0">
              <a:buNone/>
              <a:defRPr sz="20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814" y="2368197"/>
            <a:ext cx="5865988" cy="4302514"/>
          </a:xfrm>
        </p:spPr>
        <p:txBody>
          <a:bodyPr/>
          <a:lstStyle>
            <a:lvl1pPr>
              <a:defRPr sz="3089"/>
            </a:lvl1pPr>
            <a:lvl2pPr>
              <a:defRPr sz="2591"/>
            </a:lvl2pPr>
            <a:lvl3pPr>
              <a:defRPr sz="2292"/>
            </a:lvl3pPr>
            <a:lvl4pPr>
              <a:defRPr sz="2093"/>
            </a:lvl4pPr>
            <a:lvl5pPr>
              <a:defRPr sz="2093"/>
            </a:lvl5pPr>
            <a:lvl6pPr>
              <a:defRPr sz="2093"/>
            </a:lvl6pPr>
            <a:lvl7pPr>
              <a:defRPr sz="2093"/>
            </a:lvl7pPr>
            <a:lvl8pPr>
              <a:defRPr sz="2093"/>
            </a:lvl8pPr>
            <a:lvl9pPr>
              <a:defRPr sz="20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44158" y="1671567"/>
            <a:ext cx="5868293" cy="696630"/>
          </a:xfrm>
        </p:spPr>
        <p:txBody>
          <a:bodyPr anchor="b"/>
          <a:lstStyle>
            <a:lvl1pPr marL="0" indent="0">
              <a:buNone/>
              <a:defRPr sz="3089" b="1"/>
            </a:lvl1pPr>
            <a:lvl2pPr marL="591915" indent="0">
              <a:buNone/>
              <a:defRPr sz="2591" b="1"/>
            </a:lvl2pPr>
            <a:lvl3pPr marL="1183830" indent="0">
              <a:buNone/>
              <a:defRPr sz="2292" b="1"/>
            </a:lvl3pPr>
            <a:lvl4pPr marL="1775746" indent="0">
              <a:buNone/>
              <a:defRPr sz="2093" b="1"/>
            </a:lvl4pPr>
            <a:lvl5pPr marL="2367661" indent="0">
              <a:buNone/>
              <a:defRPr sz="2093" b="1"/>
            </a:lvl5pPr>
            <a:lvl6pPr marL="2959576" indent="0">
              <a:buNone/>
              <a:defRPr sz="2093" b="1"/>
            </a:lvl6pPr>
            <a:lvl7pPr marL="3551491" indent="0">
              <a:buNone/>
              <a:defRPr sz="2093" b="1"/>
            </a:lvl7pPr>
            <a:lvl8pPr marL="4143407" indent="0">
              <a:buNone/>
              <a:defRPr sz="2093" b="1"/>
            </a:lvl8pPr>
            <a:lvl9pPr marL="4735322" indent="0">
              <a:buNone/>
              <a:defRPr sz="20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44158" y="2368197"/>
            <a:ext cx="5868293" cy="4302514"/>
          </a:xfrm>
        </p:spPr>
        <p:txBody>
          <a:bodyPr/>
          <a:lstStyle>
            <a:lvl1pPr>
              <a:defRPr sz="3089"/>
            </a:lvl1pPr>
            <a:lvl2pPr>
              <a:defRPr sz="2591"/>
            </a:lvl2pPr>
            <a:lvl3pPr>
              <a:defRPr sz="2292"/>
            </a:lvl3pPr>
            <a:lvl4pPr>
              <a:defRPr sz="2093"/>
            </a:lvl4pPr>
            <a:lvl5pPr>
              <a:defRPr sz="2093"/>
            </a:lvl5pPr>
            <a:lvl6pPr>
              <a:defRPr sz="2093"/>
            </a:lvl6pPr>
            <a:lvl7pPr>
              <a:defRPr sz="2093"/>
            </a:lvl7pPr>
            <a:lvl8pPr>
              <a:defRPr sz="2093"/>
            </a:lvl8pPr>
            <a:lvl9pPr>
              <a:defRPr sz="20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275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46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460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815" y="297322"/>
            <a:ext cx="4367799" cy="1265343"/>
          </a:xfrm>
        </p:spPr>
        <p:txBody>
          <a:bodyPr anchor="b"/>
          <a:lstStyle>
            <a:lvl1pPr algn="l">
              <a:defRPr sz="2591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0650" y="297322"/>
            <a:ext cx="7421800" cy="6373390"/>
          </a:xfrm>
        </p:spPr>
        <p:txBody>
          <a:bodyPr/>
          <a:lstStyle>
            <a:lvl1pPr>
              <a:defRPr sz="4185"/>
            </a:lvl1pPr>
            <a:lvl2pPr>
              <a:defRPr sz="3587"/>
            </a:lvl2pPr>
            <a:lvl3pPr>
              <a:defRPr sz="3089"/>
            </a:lvl3pPr>
            <a:lvl4pPr>
              <a:defRPr sz="2591"/>
            </a:lvl4pPr>
            <a:lvl5pPr>
              <a:defRPr sz="2591"/>
            </a:lvl5pPr>
            <a:lvl6pPr>
              <a:defRPr sz="2591"/>
            </a:lvl6pPr>
            <a:lvl7pPr>
              <a:defRPr sz="2591"/>
            </a:lvl7pPr>
            <a:lvl8pPr>
              <a:defRPr sz="2591"/>
            </a:lvl8pPr>
            <a:lvl9pPr>
              <a:defRPr sz="259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3815" y="1562665"/>
            <a:ext cx="4367799" cy="5108046"/>
          </a:xfrm>
        </p:spPr>
        <p:txBody>
          <a:bodyPr/>
          <a:lstStyle>
            <a:lvl1pPr marL="0" indent="0">
              <a:buNone/>
              <a:defRPr sz="1794"/>
            </a:lvl1pPr>
            <a:lvl2pPr marL="591915" indent="0">
              <a:buNone/>
              <a:defRPr sz="1594"/>
            </a:lvl2pPr>
            <a:lvl3pPr marL="1183830" indent="0">
              <a:buNone/>
              <a:defRPr sz="1295"/>
            </a:lvl3pPr>
            <a:lvl4pPr marL="1775746" indent="0">
              <a:buNone/>
              <a:defRPr sz="1196"/>
            </a:lvl4pPr>
            <a:lvl5pPr marL="2367661" indent="0">
              <a:buNone/>
              <a:defRPr sz="1196"/>
            </a:lvl5pPr>
            <a:lvl6pPr marL="2959576" indent="0">
              <a:buNone/>
              <a:defRPr sz="1196"/>
            </a:lvl6pPr>
            <a:lvl7pPr marL="3551491" indent="0">
              <a:buNone/>
              <a:defRPr sz="1196"/>
            </a:lvl7pPr>
            <a:lvl8pPr marL="4143407" indent="0">
              <a:buNone/>
              <a:defRPr sz="1196"/>
            </a:lvl8pPr>
            <a:lvl9pPr marL="4735322" indent="0">
              <a:buNone/>
              <a:defRPr sz="119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96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2240" y="5227321"/>
            <a:ext cx="7965758" cy="617115"/>
          </a:xfrm>
        </p:spPr>
        <p:txBody>
          <a:bodyPr anchor="b"/>
          <a:lstStyle>
            <a:lvl1pPr algn="l">
              <a:defRPr sz="2591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02240" y="667244"/>
            <a:ext cx="7965758" cy="4480560"/>
          </a:xfrm>
        </p:spPr>
        <p:txBody>
          <a:bodyPr/>
          <a:lstStyle>
            <a:lvl1pPr marL="0" indent="0">
              <a:buNone/>
              <a:defRPr sz="4185"/>
            </a:lvl1pPr>
            <a:lvl2pPr marL="591915" indent="0">
              <a:buNone/>
              <a:defRPr sz="3587"/>
            </a:lvl2pPr>
            <a:lvl3pPr marL="1183830" indent="0">
              <a:buNone/>
              <a:defRPr sz="3089"/>
            </a:lvl3pPr>
            <a:lvl4pPr marL="1775746" indent="0">
              <a:buNone/>
              <a:defRPr sz="2591"/>
            </a:lvl4pPr>
            <a:lvl5pPr marL="2367661" indent="0">
              <a:buNone/>
              <a:defRPr sz="2591"/>
            </a:lvl5pPr>
            <a:lvl6pPr marL="2959576" indent="0">
              <a:buNone/>
              <a:defRPr sz="2591"/>
            </a:lvl6pPr>
            <a:lvl7pPr marL="3551491" indent="0">
              <a:buNone/>
              <a:defRPr sz="2591"/>
            </a:lvl7pPr>
            <a:lvl8pPr marL="4143407" indent="0">
              <a:buNone/>
              <a:defRPr sz="2591"/>
            </a:lvl8pPr>
            <a:lvl9pPr marL="4735322" indent="0">
              <a:buNone/>
              <a:defRPr sz="2591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2240" y="5844436"/>
            <a:ext cx="7965758" cy="876405"/>
          </a:xfrm>
        </p:spPr>
        <p:txBody>
          <a:bodyPr/>
          <a:lstStyle>
            <a:lvl1pPr marL="0" indent="0">
              <a:buNone/>
              <a:defRPr sz="1794"/>
            </a:lvl1pPr>
            <a:lvl2pPr marL="591915" indent="0">
              <a:buNone/>
              <a:defRPr sz="1594"/>
            </a:lvl2pPr>
            <a:lvl3pPr marL="1183830" indent="0">
              <a:buNone/>
              <a:defRPr sz="1295"/>
            </a:lvl3pPr>
            <a:lvl4pPr marL="1775746" indent="0">
              <a:buNone/>
              <a:defRPr sz="1196"/>
            </a:lvl4pPr>
            <a:lvl5pPr marL="2367661" indent="0">
              <a:buNone/>
              <a:defRPr sz="1196"/>
            </a:lvl5pPr>
            <a:lvl6pPr marL="2959576" indent="0">
              <a:buNone/>
              <a:defRPr sz="1196"/>
            </a:lvl6pPr>
            <a:lvl7pPr marL="3551491" indent="0">
              <a:buNone/>
              <a:defRPr sz="1196"/>
            </a:lvl7pPr>
            <a:lvl8pPr marL="4143407" indent="0">
              <a:buNone/>
              <a:defRPr sz="1196"/>
            </a:lvl8pPr>
            <a:lvl9pPr marL="4735322" indent="0">
              <a:buNone/>
              <a:defRPr sz="119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834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3813" y="299050"/>
            <a:ext cx="11948637" cy="1244600"/>
          </a:xfrm>
          <a:prstGeom prst="rect">
            <a:avLst/>
          </a:prstGeom>
        </p:spPr>
        <p:txBody>
          <a:bodyPr vert="horz" lIns="118799" tIns="59399" rIns="118799" bIns="59399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813" y="1742441"/>
            <a:ext cx="11948637" cy="4928271"/>
          </a:xfrm>
          <a:prstGeom prst="rect">
            <a:avLst/>
          </a:prstGeom>
        </p:spPr>
        <p:txBody>
          <a:bodyPr vert="horz" lIns="118799" tIns="59399" rIns="118799" bIns="5939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3814" y="6921360"/>
            <a:ext cx="3097795" cy="397581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l">
              <a:defRPr sz="15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2183B-344B-491F-AF3D-38C93FA9248A}" type="datetimeFigureOut">
              <a:rPr lang="en-GB" smtClean="0"/>
              <a:t>18/10/2023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36057" y="6921360"/>
            <a:ext cx="4204150" cy="397581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ctr">
              <a:defRPr sz="15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14655" y="6921360"/>
            <a:ext cx="3097795" cy="397581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r">
              <a:defRPr sz="15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25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xStyles>
    <p:titleStyle>
      <a:lvl1pPr algn="ctr" defTabSz="1183830" rtl="0" eaLnBrk="1" latinLnBrk="0" hangingPunct="1">
        <a:spcBef>
          <a:spcPct val="0"/>
        </a:spcBef>
        <a:buNone/>
        <a:defRPr sz="56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3937" indent="-443937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4185" kern="1200">
          <a:solidFill>
            <a:schemeClr val="tx1"/>
          </a:solidFill>
          <a:latin typeface="+mn-lt"/>
          <a:ea typeface="+mn-ea"/>
          <a:cs typeface="+mn-cs"/>
        </a:defRPr>
      </a:lvl1pPr>
      <a:lvl2pPr marL="961863" indent="-369947" algn="l" defTabSz="118383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87" kern="1200">
          <a:solidFill>
            <a:schemeClr val="tx1"/>
          </a:solidFill>
          <a:latin typeface="+mn-lt"/>
          <a:ea typeface="+mn-ea"/>
          <a:cs typeface="+mn-cs"/>
        </a:defRPr>
      </a:lvl2pPr>
      <a:lvl3pPr marL="1479789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89" kern="1200">
          <a:solidFill>
            <a:schemeClr val="tx1"/>
          </a:solidFill>
          <a:latin typeface="+mn-lt"/>
          <a:ea typeface="+mn-ea"/>
          <a:cs typeface="+mn-cs"/>
        </a:defRPr>
      </a:lvl3pPr>
      <a:lvl4pPr marL="2071704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91" kern="1200">
          <a:solidFill>
            <a:schemeClr val="tx1"/>
          </a:solidFill>
          <a:latin typeface="+mn-lt"/>
          <a:ea typeface="+mn-ea"/>
          <a:cs typeface="+mn-cs"/>
        </a:defRPr>
      </a:lvl4pPr>
      <a:lvl5pPr marL="2663619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»"/>
        <a:defRPr sz="2591" kern="1200">
          <a:solidFill>
            <a:schemeClr val="tx1"/>
          </a:solidFill>
          <a:latin typeface="+mn-lt"/>
          <a:ea typeface="+mn-ea"/>
          <a:cs typeface="+mn-cs"/>
        </a:defRPr>
      </a:lvl5pPr>
      <a:lvl6pPr marL="3255534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6pPr>
      <a:lvl7pPr marL="3847450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7pPr>
      <a:lvl8pPr marL="4439365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8pPr>
      <a:lvl9pPr marL="5031280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91915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2pPr>
      <a:lvl3pPr marL="1183830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3pPr>
      <a:lvl4pPr marL="1775746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4pPr>
      <a:lvl5pPr marL="2367661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5pPr>
      <a:lvl6pPr marL="2959576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6pPr>
      <a:lvl7pPr marL="3551491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7pPr>
      <a:lvl8pPr marL="4143407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8pPr>
      <a:lvl9pPr marL="4735322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52.png"/><Relationship Id="rId5" Type="http://schemas.openxmlformats.org/officeDocument/2006/relationships/image" Target="../media/image58.png"/><Relationship Id="rId10" Type="http://schemas.openxmlformats.org/officeDocument/2006/relationships/slide" Target="slide7.xml"/><Relationship Id="rId4" Type="http://schemas.openxmlformats.org/officeDocument/2006/relationships/image" Target="../media/image19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18.png"/><Relationship Id="rId7" Type="http://schemas.openxmlformats.org/officeDocument/2006/relationships/image" Target="../media/image64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slide" Target="slide7.xml"/><Relationship Id="rId5" Type="http://schemas.openxmlformats.org/officeDocument/2006/relationships/image" Target="../media/image62.png"/><Relationship Id="rId10" Type="http://schemas.openxmlformats.org/officeDocument/2006/relationships/image" Target="../media/image30.png"/><Relationship Id="rId4" Type="http://schemas.openxmlformats.org/officeDocument/2006/relationships/image" Target="../media/image19.png"/><Relationship Id="rId9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18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19.png"/><Relationship Id="rId9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71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svg"/><Relationship Id="rId3" Type="http://schemas.openxmlformats.org/officeDocument/2006/relationships/image" Target="../media/image18.png"/><Relationship Id="rId7" Type="http://schemas.openxmlformats.org/officeDocument/2006/relationships/image" Target="../media/image73.svg"/><Relationship Id="rId12" Type="http://schemas.openxmlformats.org/officeDocument/2006/relationships/image" Target="../media/image78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77.svg"/><Relationship Id="rId5" Type="http://schemas.openxmlformats.org/officeDocument/2006/relationships/image" Target="../media/image30.png"/><Relationship Id="rId15" Type="http://schemas.openxmlformats.org/officeDocument/2006/relationships/slide" Target="slide16.xml"/><Relationship Id="rId10" Type="http://schemas.openxmlformats.org/officeDocument/2006/relationships/image" Target="../media/image76.png"/><Relationship Id="rId4" Type="http://schemas.openxmlformats.org/officeDocument/2006/relationships/image" Target="../media/image19.png"/><Relationship Id="rId9" Type="http://schemas.openxmlformats.org/officeDocument/2006/relationships/image" Target="../media/image75.svg"/><Relationship Id="rId1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svg"/><Relationship Id="rId18" Type="http://schemas.openxmlformats.org/officeDocument/2006/relationships/slide" Target="slide14.xml"/><Relationship Id="rId3" Type="http://schemas.openxmlformats.org/officeDocument/2006/relationships/image" Target="../media/image18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91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86.svg"/><Relationship Id="rId5" Type="http://schemas.openxmlformats.org/officeDocument/2006/relationships/image" Target="../media/image80.png"/><Relationship Id="rId15" Type="http://schemas.openxmlformats.org/officeDocument/2006/relationships/image" Target="../media/image90.png"/><Relationship Id="rId10" Type="http://schemas.openxmlformats.org/officeDocument/2006/relationships/image" Target="../media/image85.png"/><Relationship Id="rId19" Type="http://schemas.openxmlformats.org/officeDocument/2006/relationships/image" Target="../media/image52.png"/><Relationship Id="rId4" Type="http://schemas.openxmlformats.org/officeDocument/2006/relationships/image" Target="../media/image19.png"/><Relationship Id="rId9" Type="http://schemas.openxmlformats.org/officeDocument/2006/relationships/image" Target="../media/image84.png"/><Relationship Id="rId14" Type="http://schemas.openxmlformats.org/officeDocument/2006/relationships/image" Target="../media/image8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69.png"/><Relationship Id="rId3" Type="http://schemas.openxmlformats.org/officeDocument/2006/relationships/image" Target="../media/image18.png"/><Relationship Id="rId7" Type="http://schemas.openxmlformats.org/officeDocument/2006/relationships/image" Target="../media/image52.png"/><Relationship Id="rId12" Type="http://schemas.openxmlformats.org/officeDocument/2006/relationships/image" Target="../media/image9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11" Type="http://schemas.openxmlformats.org/officeDocument/2006/relationships/image" Target="../media/image95.png"/><Relationship Id="rId5" Type="http://schemas.openxmlformats.org/officeDocument/2006/relationships/image" Target="../media/image30.png"/><Relationship Id="rId10" Type="http://schemas.openxmlformats.org/officeDocument/2006/relationships/image" Target="../media/image94.png"/><Relationship Id="rId4" Type="http://schemas.openxmlformats.org/officeDocument/2006/relationships/image" Target="../media/image19.png"/><Relationship Id="rId9" Type="http://schemas.openxmlformats.org/officeDocument/2006/relationships/image" Target="../media/image9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png"/><Relationship Id="rId18" Type="http://schemas.openxmlformats.org/officeDocument/2006/relationships/image" Target="../media/image32.png"/><Relationship Id="rId3" Type="http://schemas.openxmlformats.org/officeDocument/2006/relationships/image" Target="../media/image18.png"/><Relationship Id="rId7" Type="http://schemas.openxmlformats.org/officeDocument/2006/relationships/image" Target="../media/image98.svg"/><Relationship Id="rId12" Type="http://schemas.openxmlformats.org/officeDocument/2006/relationships/image" Target="../media/image103.png"/><Relationship Id="rId17" Type="http://schemas.openxmlformats.org/officeDocument/2006/relationships/image" Target="../media/image108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2.svg"/><Relationship Id="rId5" Type="http://schemas.openxmlformats.org/officeDocument/2006/relationships/image" Target="../media/image30.png"/><Relationship Id="rId15" Type="http://schemas.openxmlformats.org/officeDocument/2006/relationships/image" Target="../media/image106.png"/><Relationship Id="rId10" Type="http://schemas.openxmlformats.org/officeDocument/2006/relationships/image" Target="../media/image101.png"/><Relationship Id="rId4" Type="http://schemas.openxmlformats.org/officeDocument/2006/relationships/image" Target="../media/image19.png"/><Relationship Id="rId9" Type="http://schemas.openxmlformats.org/officeDocument/2006/relationships/image" Target="../media/image100.svg"/><Relationship Id="rId14" Type="http://schemas.openxmlformats.org/officeDocument/2006/relationships/image" Target="../media/image10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8.png"/><Relationship Id="rId7" Type="http://schemas.openxmlformats.org/officeDocument/2006/relationships/slide" Target="slide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30.png"/><Relationship Id="rId10" Type="http://schemas.openxmlformats.org/officeDocument/2006/relationships/image" Target="../media/image69.png"/><Relationship Id="rId4" Type="http://schemas.openxmlformats.org/officeDocument/2006/relationships/image" Target="../media/image19.png"/><Relationship Id="rId9" Type="http://schemas.openxmlformats.org/officeDocument/2006/relationships/image" Target="../media/image1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18.png"/><Relationship Id="rId7" Type="http://schemas.openxmlformats.org/officeDocument/2006/relationships/slide" Target="slide2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11" Type="http://schemas.openxmlformats.org/officeDocument/2006/relationships/image" Target="../media/image69.png"/><Relationship Id="rId5" Type="http://schemas.openxmlformats.org/officeDocument/2006/relationships/image" Target="../media/image30.png"/><Relationship Id="rId10" Type="http://schemas.openxmlformats.org/officeDocument/2006/relationships/image" Target="../media/image113.png"/><Relationship Id="rId4" Type="http://schemas.openxmlformats.org/officeDocument/2006/relationships/image" Target="../media/image19.png"/><Relationship Id="rId9" Type="http://schemas.openxmlformats.org/officeDocument/2006/relationships/image" Target="../media/image1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18.png"/><Relationship Id="rId7" Type="http://schemas.openxmlformats.org/officeDocument/2006/relationships/slide" Target="slide21.xml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11" Type="http://schemas.openxmlformats.org/officeDocument/2006/relationships/image" Target="../media/image116.png"/><Relationship Id="rId5" Type="http://schemas.openxmlformats.org/officeDocument/2006/relationships/image" Target="../media/image30.png"/><Relationship Id="rId10" Type="http://schemas.openxmlformats.org/officeDocument/2006/relationships/image" Target="../media/image115.png"/><Relationship Id="rId4" Type="http://schemas.openxmlformats.org/officeDocument/2006/relationships/image" Target="../media/image19.png"/><Relationship Id="rId9" Type="http://schemas.openxmlformats.org/officeDocument/2006/relationships/image" Target="../media/image1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8.png"/><Relationship Id="rId7" Type="http://schemas.openxmlformats.org/officeDocument/2006/relationships/slide" Target="slide20.xml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11" Type="http://schemas.openxmlformats.org/officeDocument/2006/relationships/slide" Target="slide22.xml"/><Relationship Id="rId5" Type="http://schemas.openxmlformats.org/officeDocument/2006/relationships/image" Target="../media/image30.png"/><Relationship Id="rId10" Type="http://schemas.openxmlformats.org/officeDocument/2006/relationships/image" Target="../media/image69.png"/><Relationship Id="rId4" Type="http://schemas.openxmlformats.org/officeDocument/2006/relationships/image" Target="../media/image19.png"/><Relationship Id="rId9" Type="http://schemas.openxmlformats.org/officeDocument/2006/relationships/image" Target="../media/image11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8.png"/><Relationship Id="rId7" Type="http://schemas.openxmlformats.org/officeDocument/2006/relationships/image" Target="../media/image120.png"/><Relationship Id="rId12" Type="http://schemas.openxmlformats.org/officeDocument/2006/relationships/image" Target="../media/image1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png"/><Relationship Id="rId11" Type="http://schemas.openxmlformats.org/officeDocument/2006/relationships/image" Target="../media/image70.png"/><Relationship Id="rId5" Type="http://schemas.openxmlformats.org/officeDocument/2006/relationships/image" Target="../media/image30.png"/><Relationship Id="rId10" Type="http://schemas.openxmlformats.org/officeDocument/2006/relationships/slide" Target="slide23.xml"/><Relationship Id="rId4" Type="http://schemas.openxmlformats.org/officeDocument/2006/relationships/image" Target="../media/image19.png"/><Relationship Id="rId9" Type="http://schemas.openxmlformats.org/officeDocument/2006/relationships/image" Target="../media/image1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8.png"/><Relationship Id="rId7" Type="http://schemas.openxmlformats.org/officeDocument/2006/relationships/image" Target="../media/image70.png"/><Relationship Id="rId12" Type="http://schemas.openxmlformats.org/officeDocument/2006/relationships/image" Target="../media/image1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11" Type="http://schemas.openxmlformats.org/officeDocument/2006/relationships/image" Target="../media/image127.png"/><Relationship Id="rId5" Type="http://schemas.openxmlformats.org/officeDocument/2006/relationships/image" Target="../media/image30.png"/><Relationship Id="rId10" Type="http://schemas.openxmlformats.org/officeDocument/2006/relationships/image" Target="../media/image126.png"/><Relationship Id="rId4" Type="http://schemas.openxmlformats.org/officeDocument/2006/relationships/image" Target="../media/image19.png"/><Relationship Id="rId9" Type="http://schemas.openxmlformats.org/officeDocument/2006/relationships/image" Target="../media/image12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8.png"/><Relationship Id="rId7" Type="http://schemas.openxmlformats.org/officeDocument/2006/relationships/image" Target="../media/image70.png"/><Relationship Id="rId12" Type="http://schemas.openxmlformats.org/officeDocument/2006/relationships/image" Target="../media/image1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image" Target="../media/image131.png"/><Relationship Id="rId5" Type="http://schemas.openxmlformats.org/officeDocument/2006/relationships/image" Target="../media/image30.png"/><Relationship Id="rId10" Type="http://schemas.openxmlformats.org/officeDocument/2006/relationships/image" Target="../media/image130.png"/><Relationship Id="rId4" Type="http://schemas.openxmlformats.org/officeDocument/2006/relationships/image" Target="../media/image19.png"/><Relationship Id="rId9" Type="http://schemas.openxmlformats.org/officeDocument/2006/relationships/image" Target="../media/image1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0.png"/><Relationship Id="rId3" Type="http://schemas.openxmlformats.org/officeDocument/2006/relationships/image" Target="../media/image13.png"/><Relationship Id="rId7" Type="http://schemas.openxmlformats.org/officeDocument/2006/relationships/image" Target="../media/image132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28.png"/><Relationship Id="rId5" Type="http://schemas.openxmlformats.org/officeDocument/2006/relationships/image" Target="../media/image15.png"/><Relationship Id="rId15" Type="http://schemas.openxmlformats.org/officeDocument/2006/relationships/image" Target="../media/image134.png"/><Relationship Id="rId10" Type="http://schemas.openxmlformats.org/officeDocument/2006/relationships/image" Target="../media/image20.pn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13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52.xml"/><Relationship Id="rId18" Type="http://schemas.openxmlformats.org/officeDocument/2006/relationships/image" Target="../media/image138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12" Type="http://schemas.openxmlformats.org/officeDocument/2006/relationships/image" Target="../media/image133.png"/><Relationship Id="rId17" Type="http://schemas.openxmlformats.org/officeDocument/2006/relationships/image" Target="../media/image137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32.png"/><Relationship Id="rId5" Type="http://schemas.openxmlformats.org/officeDocument/2006/relationships/image" Target="../media/image15.png"/><Relationship Id="rId15" Type="http://schemas.openxmlformats.org/officeDocument/2006/relationships/image" Target="../media/image135.png"/><Relationship Id="rId10" Type="http://schemas.openxmlformats.org/officeDocument/2006/relationships/slide" Target="slide27.xml"/><Relationship Id="rId19" Type="http://schemas.openxmlformats.org/officeDocument/2006/relationships/image" Target="../media/image134.png"/><Relationship Id="rId4" Type="http://schemas.openxmlformats.org/officeDocument/2006/relationships/image" Target="../media/image14.svg"/><Relationship Id="rId9" Type="http://schemas.openxmlformats.org/officeDocument/2006/relationships/slide" Target="slide32.xml"/><Relationship Id="rId14" Type="http://schemas.openxmlformats.org/officeDocument/2006/relationships/slide" Target="slide3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32.png"/><Relationship Id="rId3" Type="http://schemas.openxmlformats.org/officeDocument/2006/relationships/image" Target="../media/image18.png"/><Relationship Id="rId7" Type="http://schemas.openxmlformats.org/officeDocument/2006/relationships/image" Target="../media/image140.png"/><Relationship Id="rId12" Type="http://schemas.openxmlformats.org/officeDocument/2006/relationships/slide" Target="slide3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png"/><Relationship Id="rId11" Type="http://schemas.openxmlformats.org/officeDocument/2006/relationships/image" Target="../media/image142.png"/><Relationship Id="rId5" Type="http://schemas.openxmlformats.org/officeDocument/2006/relationships/image" Target="../media/image30.png"/><Relationship Id="rId10" Type="http://schemas.openxmlformats.org/officeDocument/2006/relationships/slide" Target="slide29.xml"/><Relationship Id="rId4" Type="http://schemas.openxmlformats.org/officeDocument/2006/relationships/image" Target="../media/image19.png"/><Relationship Id="rId9" Type="http://schemas.openxmlformats.org/officeDocument/2006/relationships/image" Target="../media/image14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13" Type="http://schemas.openxmlformats.org/officeDocument/2006/relationships/image" Target="../media/image148.png"/><Relationship Id="rId18" Type="http://schemas.openxmlformats.org/officeDocument/2006/relationships/image" Target="../media/image153.svg"/><Relationship Id="rId3" Type="http://schemas.openxmlformats.org/officeDocument/2006/relationships/image" Target="../media/image18.png"/><Relationship Id="rId7" Type="http://schemas.openxmlformats.org/officeDocument/2006/relationships/image" Target="../media/image52.png"/><Relationship Id="rId12" Type="http://schemas.openxmlformats.org/officeDocument/2006/relationships/image" Target="../media/image147.png"/><Relationship Id="rId17" Type="http://schemas.openxmlformats.org/officeDocument/2006/relationships/image" Target="../media/image152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11" Type="http://schemas.openxmlformats.org/officeDocument/2006/relationships/image" Target="../media/image146.png"/><Relationship Id="rId5" Type="http://schemas.openxmlformats.org/officeDocument/2006/relationships/image" Target="../media/image30.png"/><Relationship Id="rId15" Type="http://schemas.openxmlformats.org/officeDocument/2006/relationships/image" Target="../media/image150.png"/><Relationship Id="rId10" Type="http://schemas.openxmlformats.org/officeDocument/2006/relationships/image" Target="../media/image145.png"/><Relationship Id="rId19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144.png"/><Relationship Id="rId14" Type="http://schemas.openxmlformats.org/officeDocument/2006/relationships/image" Target="../media/image14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8.png"/><Relationship Id="rId7" Type="http://schemas.openxmlformats.org/officeDocument/2006/relationships/image" Target="../media/image52.png"/><Relationship Id="rId12" Type="http://schemas.openxmlformats.org/officeDocument/2006/relationships/image" Target="../media/image1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11" Type="http://schemas.openxmlformats.org/officeDocument/2006/relationships/image" Target="../media/image157.png"/><Relationship Id="rId5" Type="http://schemas.openxmlformats.org/officeDocument/2006/relationships/image" Target="../media/image30.png"/><Relationship Id="rId10" Type="http://schemas.openxmlformats.org/officeDocument/2006/relationships/image" Target="../media/image156.png"/><Relationship Id="rId4" Type="http://schemas.openxmlformats.org/officeDocument/2006/relationships/image" Target="../media/image19.png"/><Relationship Id="rId9" Type="http://schemas.openxmlformats.org/officeDocument/2006/relationships/image" Target="../media/image15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11" Type="http://schemas.openxmlformats.org/officeDocument/2006/relationships/image" Target="../media/image162.png"/><Relationship Id="rId5" Type="http://schemas.openxmlformats.org/officeDocument/2006/relationships/image" Target="../media/image30.png"/><Relationship Id="rId10" Type="http://schemas.openxmlformats.org/officeDocument/2006/relationships/image" Target="../media/image161.png"/><Relationship Id="rId4" Type="http://schemas.openxmlformats.org/officeDocument/2006/relationships/image" Target="../media/image19.png"/><Relationship Id="rId9" Type="http://schemas.openxmlformats.org/officeDocument/2006/relationships/image" Target="../media/image16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8.png"/><Relationship Id="rId7" Type="http://schemas.openxmlformats.org/officeDocument/2006/relationships/image" Target="../media/image16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4.png"/><Relationship Id="rId11" Type="http://schemas.openxmlformats.org/officeDocument/2006/relationships/image" Target="../media/image167.png"/><Relationship Id="rId5" Type="http://schemas.openxmlformats.org/officeDocument/2006/relationships/image" Target="../media/image163.png"/><Relationship Id="rId10" Type="http://schemas.openxmlformats.org/officeDocument/2006/relationships/image" Target="../media/image32.png"/><Relationship Id="rId4" Type="http://schemas.openxmlformats.org/officeDocument/2006/relationships/image" Target="../media/image19.png"/><Relationship Id="rId9" Type="http://schemas.openxmlformats.org/officeDocument/2006/relationships/image" Target="../media/image16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18.png"/><Relationship Id="rId7" Type="http://schemas.openxmlformats.org/officeDocument/2006/relationships/slide" Target="slide33.xml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9.png"/><Relationship Id="rId11" Type="http://schemas.openxmlformats.org/officeDocument/2006/relationships/slide" Target="slide35.xml"/><Relationship Id="rId5" Type="http://schemas.openxmlformats.org/officeDocument/2006/relationships/image" Target="../media/image168.png"/><Relationship Id="rId10" Type="http://schemas.openxmlformats.org/officeDocument/2006/relationships/image" Target="../media/image171.png"/><Relationship Id="rId4" Type="http://schemas.openxmlformats.org/officeDocument/2006/relationships/image" Target="../media/image19.png"/><Relationship Id="rId9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8.png"/><Relationship Id="rId7" Type="http://schemas.openxmlformats.org/officeDocument/2006/relationships/image" Target="../media/image172.png"/><Relationship Id="rId12" Type="http://schemas.openxmlformats.org/officeDocument/2006/relationships/image" Target="../media/image17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176.png"/><Relationship Id="rId5" Type="http://schemas.openxmlformats.org/officeDocument/2006/relationships/slide" Target="slide32.xml"/><Relationship Id="rId10" Type="http://schemas.openxmlformats.org/officeDocument/2006/relationships/image" Target="../media/image175.png"/><Relationship Id="rId4" Type="http://schemas.openxmlformats.org/officeDocument/2006/relationships/image" Target="../media/image19.png"/><Relationship Id="rId9" Type="http://schemas.openxmlformats.org/officeDocument/2006/relationships/image" Target="../media/image17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3" Type="http://schemas.openxmlformats.org/officeDocument/2006/relationships/image" Target="../media/image18.png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2.xml"/><Relationship Id="rId4" Type="http://schemas.openxmlformats.org/officeDocument/2006/relationships/image" Target="../media/image19.png"/><Relationship Id="rId9" Type="http://schemas.openxmlformats.org/officeDocument/2006/relationships/image" Target="../media/image18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13" Type="http://schemas.openxmlformats.org/officeDocument/2006/relationships/image" Target="../media/image187.png"/><Relationship Id="rId3" Type="http://schemas.openxmlformats.org/officeDocument/2006/relationships/image" Target="../media/image18.png"/><Relationship Id="rId7" Type="http://schemas.openxmlformats.org/officeDocument/2006/relationships/image" Target="../media/image181.png"/><Relationship Id="rId12" Type="http://schemas.openxmlformats.org/officeDocument/2006/relationships/image" Target="../media/image186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1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185.png"/><Relationship Id="rId5" Type="http://schemas.openxmlformats.org/officeDocument/2006/relationships/slide" Target="slide32.xml"/><Relationship Id="rId15" Type="http://schemas.openxmlformats.org/officeDocument/2006/relationships/image" Target="../media/image189.png"/><Relationship Id="rId10" Type="http://schemas.openxmlformats.org/officeDocument/2006/relationships/image" Target="../media/image184.png"/><Relationship Id="rId4" Type="http://schemas.openxmlformats.org/officeDocument/2006/relationships/image" Target="../media/image19.png"/><Relationship Id="rId9" Type="http://schemas.openxmlformats.org/officeDocument/2006/relationships/image" Target="../media/image183.png"/><Relationship Id="rId14" Type="http://schemas.openxmlformats.org/officeDocument/2006/relationships/image" Target="../media/image18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3" Type="http://schemas.openxmlformats.org/officeDocument/2006/relationships/image" Target="../media/image18.png"/><Relationship Id="rId7" Type="http://schemas.openxmlformats.org/officeDocument/2006/relationships/image" Target="../media/image19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2.png"/><Relationship Id="rId5" Type="http://schemas.openxmlformats.org/officeDocument/2006/relationships/image" Target="../media/image191.png"/><Relationship Id="rId10" Type="http://schemas.openxmlformats.org/officeDocument/2006/relationships/image" Target="../media/image69.png"/><Relationship Id="rId4" Type="http://schemas.openxmlformats.org/officeDocument/2006/relationships/image" Target="../media/image19.png"/><Relationship Id="rId9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3" Type="http://schemas.openxmlformats.org/officeDocument/2006/relationships/image" Target="../media/image18.png"/><Relationship Id="rId7" Type="http://schemas.openxmlformats.org/officeDocument/2006/relationships/image" Target="../media/image19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2.png"/><Relationship Id="rId5" Type="http://schemas.openxmlformats.org/officeDocument/2006/relationships/image" Target="../media/image195.png"/><Relationship Id="rId4" Type="http://schemas.openxmlformats.org/officeDocument/2006/relationships/image" Target="../media/image19.png"/><Relationship Id="rId9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3" Type="http://schemas.openxmlformats.org/officeDocument/2006/relationships/image" Target="../media/image18.png"/><Relationship Id="rId7" Type="http://schemas.openxmlformats.org/officeDocument/2006/relationships/image" Target="../media/image19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2.png"/><Relationship Id="rId5" Type="http://schemas.openxmlformats.org/officeDocument/2006/relationships/image" Target="../media/image196.png"/><Relationship Id="rId4" Type="http://schemas.openxmlformats.org/officeDocument/2006/relationships/image" Target="../media/image19.png"/><Relationship Id="rId9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13" Type="http://schemas.openxmlformats.org/officeDocument/2006/relationships/image" Target="../media/image204.png"/><Relationship Id="rId18" Type="http://schemas.openxmlformats.org/officeDocument/2006/relationships/slide" Target="slide41.xml"/><Relationship Id="rId3" Type="http://schemas.openxmlformats.org/officeDocument/2006/relationships/image" Target="../media/image18.png"/><Relationship Id="rId21" Type="http://schemas.openxmlformats.org/officeDocument/2006/relationships/slide" Target="slide42.xml"/><Relationship Id="rId7" Type="http://schemas.openxmlformats.org/officeDocument/2006/relationships/image" Target="../media/image198.png"/><Relationship Id="rId12" Type="http://schemas.openxmlformats.org/officeDocument/2006/relationships/image" Target="../media/image203.png"/><Relationship Id="rId17" Type="http://schemas.openxmlformats.org/officeDocument/2006/relationships/slide" Target="slide46.xml"/><Relationship Id="rId25" Type="http://schemas.openxmlformats.org/officeDocument/2006/relationships/image" Target="../media/image32.png"/><Relationship Id="rId2" Type="http://schemas.openxmlformats.org/officeDocument/2006/relationships/notesSlide" Target="../notesSlides/notesSlide37.xml"/><Relationship Id="rId16" Type="http://schemas.openxmlformats.org/officeDocument/2006/relationships/slide" Target="slide47.xml"/><Relationship Id="rId20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7.png"/><Relationship Id="rId11" Type="http://schemas.openxmlformats.org/officeDocument/2006/relationships/image" Target="../media/image202.png"/><Relationship Id="rId24" Type="http://schemas.openxmlformats.org/officeDocument/2006/relationships/slide" Target="slide40.xml"/><Relationship Id="rId5" Type="http://schemas.openxmlformats.org/officeDocument/2006/relationships/image" Target="../media/image30.png"/><Relationship Id="rId15" Type="http://schemas.openxmlformats.org/officeDocument/2006/relationships/slide" Target="slide45.xml"/><Relationship Id="rId23" Type="http://schemas.openxmlformats.org/officeDocument/2006/relationships/image" Target="../media/image206.png"/><Relationship Id="rId10" Type="http://schemas.openxmlformats.org/officeDocument/2006/relationships/image" Target="../media/image201.png"/><Relationship Id="rId19" Type="http://schemas.openxmlformats.org/officeDocument/2006/relationships/slide" Target="slide43.xml"/><Relationship Id="rId4" Type="http://schemas.openxmlformats.org/officeDocument/2006/relationships/image" Target="../media/image19.png"/><Relationship Id="rId9" Type="http://schemas.openxmlformats.org/officeDocument/2006/relationships/image" Target="../media/image200.png"/><Relationship Id="rId14" Type="http://schemas.openxmlformats.org/officeDocument/2006/relationships/image" Target="../media/image205.png"/><Relationship Id="rId22" Type="http://schemas.openxmlformats.org/officeDocument/2006/relationships/slide" Target="slide4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9.xml"/><Relationship Id="rId4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9.xml"/><Relationship Id="rId4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9.xml"/><Relationship Id="rId4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9.xml"/><Relationship Id="rId4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9.xml"/><Relationship Id="rId4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9.xml"/><Relationship Id="rId4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9.xml"/><Relationship Id="rId4" Type="http://schemas.openxmlformats.org/officeDocument/2006/relationships/image" Target="../media/image1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9.xml"/><Relationship Id="rId4" Type="http://schemas.openxmlformats.org/officeDocument/2006/relationships/image" Target="../media/image1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39.xml"/><Relationship Id="rId4" Type="http://schemas.openxmlformats.org/officeDocument/2006/relationships/image" Target="../media/image1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3" Type="http://schemas.openxmlformats.org/officeDocument/2006/relationships/image" Target="../media/image18.png"/><Relationship Id="rId7" Type="http://schemas.openxmlformats.org/officeDocument/2006/relationships/image" Target="../media/image218.png"/><Relationship Id="rId12" Type="http://schemas.openxmlformats.org/officeDocument/2006/relationships/image" Target="../media/image19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7.png"/><Relationship Id="rId11" Type="http://schemas.openxmlformats.org/officeDocument/2006/relationships/image" Target="../media/image193.png"/><Relationship Id="rId5" Type="http://schemas.openxmlformats.org/officeDocument/2006/relationships/image" Target="../media/image216.png"/><Relationship Id="rId10" Type="http://schemas.openxmlformats.org/officeDocument/2006/relationships/image" Target="../media/image70.png"/><Relationship Id="rId4" Type="http://schemas.openxmlformats.org/officeDocument/2006/relationships/image" Target="../media/image19.png"/><Relationship Id="rId9" Type="http://schemas.openxmlformats.org/officeDocument/2006/relationships/slide" Target="slide5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3.png"/><Relationship Id="rId3" Type="http://schemas.openxmlformats.org/officeDocument/2006/relationships/image" Target="../media/image14.svg"/><Relationship Id="rId7" Type="http://schemas.openxmlformats.org/officeDocument/2006/relationships/image" Target="../media/image19.png"/><Relationship Id="rId12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14.xml"/><Relationship Id="rId5" Type="http://schemas.openxmlformats.org/officeDocument/2006/relationships/image" Target="../media/image16.svg"/><Relationship Id="rId15" Type="http://schemas.openxmlformats.org/officeDocument/2006/relationships/image" Target="../media/image31.png"/><Relationship Id="rId10" Type="http://schemas.openxmlformats.org/officeDocument/2006/relationships/image" Target="../media/image32.png"/><Relationship Id="rId4" Type="http://schemas.openxmlformats.org/officeDocument/2006/relationships/image" Target="../media/image15.png"/><Relationship Id="rId9" Type="http://schemas.openxmlformats.org/officeDocument/2006/relationships/slide" Target="slide18.xml"/><Relationship Id="rId14" Type="http://schemas.openxmlformats.org/officeDocument/2006/relationships/image" Target="../media/image3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3" Type="http://schemas.openxmlformats.org/officeDocument/2006/relationships/image" Target="../media/image218.png"/><Relationship Id="rId7" Type="http://schemas.openxmlformats.org/officeDocument/2006/relationships/image" Target="../media/image221.png"/><Relationship Id="rId12" Type="http://schemas.openxmlformats.org/officeDocument/2006/relationships/image" Target="../media/image19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0.png"/><Relationship Id="rId11" Type="http://schemas.openxmlformats.org/officeDocument/2006/relationships/image" Target="../media/image193.png"/><Relationship Id="rId5" Type="http://schemas.openxmlformats.org/officeDocument/2006/relationships/image" Target="../media/image19.png"/><Relationship Id="rId10" Type="http://schemas.openxmlformats.org/officeDocument/2006/relationships/image" Target="../media/image70.png"/><Relationship Id="rId4" Type="http://schemas.openxmlformats.org/officeDocument/2006/relationships/image" Target="../media/image18.png"/><Relationship Id="rId9" Type="http://schemas.openxmlformats.org/officeDocument/2006/relationships/slide" Target="slide5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3" Type="http://schemas.openxmlformats.org/officeDocument/2006/relationships/image" Target="../media/image222.png"/><Relationship Id="rId7" Type="http://schemas.openxmlformats.org/officeDocument/2006/relationships/image" Target="../media/image19.png"/><Relationship Id="rId12" Type="http://schemas.openxmlformats.org/officeDocument/2006/relationships/image" Target="../media/image19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193.png"/><Relationship Id="rId5" Type="http://schemas.openxmlformats.org/officeDocument/2006/relationships/image" Target="../media/image217.png"/><Relationship Id="rId10" Type="http://schemas.openxmlformats.org/officeDocument/2006/relationships/image" Target="../media/image70.png"/><Relationship Id="rId4" Type="http://schemas.openxmlformats.org/officeDocument/2006/relationships/image" Target="../media/image221.png"/><Relationship Id="rId9" Type="http://schemas.openxmlformats.org/officeDocument/2006/relationships/slide" Target="slide5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png"/><Relationship Id="rId13" Type="http://schemas.openxmlformats.org/officeDocument/2006/relationships/image" Target="../media/image227.png"/><Relationship Id="rId18" Type="http://schemas.openxmlformats.org/officeDocument/2006/relationships/slide" Target="slide56.xml"/><Relationship Id="rId3" Type="http://schemas.openxmlformats.org/officeDocument/2006/relationships/image" Target="../media/image18.png"/><Relationship Id="rId7" Type="http://schemas.openxmlformats.org/officeDocument/2006/relationships/image" Target="../media/image206.png"/><Relationship Id="rId12" Type="http://schemas.openxmlformats.org/officeDocument/2006/relationships/image" Target="../media/image226.png"/><Relationship Id="rId17" Type="http://schemas.openxmlformats.org/officeDocument/2006/relationships/image" Target="../media/image230.png"/><Relationship Id="rId2" Type="http://schemas.openxmlformats.org/officeDocument/2006/relationships/notesSlide" Target="../notesSlides/notesSlide50.xml"/><Relationship Id="rId16" Type="http://schemas.openxmlformats.org/officeDocument/2006/relationships/image" Target="../media/image2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3.png"/><Relationship Id="rId11" Type="http://schemas.openxmlformats.org/officeDocument/2006/relationships/slide" Target="slide54.xml"/><Relationship Id="rId5" Type="http://schemas.openxmlformats.org/officeDocument/2006/relationships/image" Target="../media/image30.png"/><Relationship Id="rId15" Type="http://schemas.openxmlformats.org/officeDocument/2006/relationships/image" Target="../media/image228.png"/><Relationship Id="rId10" Type="http://schemas.openxmlformats.org/officeDocument/2006/relationships/image" Target="../media/image225.png"/><Relationship Id="rId19" Type="http://schemas.openxmlformats.org/officeDocument/2006/relationships/image" Target="../media/image32.png"/><Relationship Id="rId4" Type="http://schemas.openxmlformats.org/officeDocument/2006/relationships/image" Target="../media/image19.png"/><Relationship Id="rId9" Type="http://schemas.openxmlformats.org/officeDocument/2006/relationships/slide" Target="slide53.xml"/><Relationship Id="rId14" Type="http://schemas.openxmlformats.org/officeDocument/2006/relationships/slide" Target="slide55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3" Type="http://schemas.openxmlformats.org/officeDocument/2006/relationships/image" Target="../media/image18.png"/><Relationship Id="rId7" Type="http://schemas.openxmlformats.org/officeDocument/2006/relationships/image" Target="../media/image23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52.xml"/><Relationship Id="rId4" Type="http://schemas.openxmlformats.org/officeDocument/2006/relationships/image" Target="../media/image19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8.png"/><Relationship Id="rId7" Type="http://schemas.openxmlformats.org/officeDocument/2006/relationships/image" Target="../media/image23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52.xml"/><Relationship Id="rId10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153.sv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png"/><Relationship Id="rId3" Type="http://schemas.openxmlformats.org/officeDocument/2006/relationships/image" Target="../media/image18.png"/><Relationship Id="rId7" Type="http://schemas.openxmlformats.org/officeDocument/2006/relationships/image" Target="../media/image23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52.xml"/><Relationship Id="rId4" Type="http://schemas.openxmlformats.org/officeDocument/2006/relationships/image" Target="../media/image19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png"/><Relationship Id="rId3" Type="http://schemas.openxmlformats.org/officeDocument/2006/relationships/image" Target="../media/image18.png"/><Relationship Id="rId7" Type="http://schemas.openxmlformats.org/officeDocument/2006/relationships/image" Target="../media/image236.png"/><Relationship Id="rId12" Type="http://schemas.openxmlformats.org/officeDocument/2006/relationships/image" Target="../media/image240.sv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239.png"/><Relationship Id="rId5" Type="http://schemas.openxmlformats.org/officeDocument/2006/relationships/slide" Target="slide52.xml"/><Relationship Id="rId10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8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3.png"/><Relationship Id="rId3" Type="http://schemas.openxmlformats.org/officeDocument/2006/relationships/image" Target="../media/image18.png"/><Relationship Id="rId7" Type="http://schemas.openxmlformats.org/officeDocument/2006/relationships/image" Target="../media/image24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1.png"/><Relationship Id="rId11" Type="http://schemas.openxmlformats.org/officeDocument/2006/relationships/image" Target="../media/image32.png"/><Relationship Id="rId5" Type="http://schemas.openxmlformats.org/officeDocument/2006/relationships/image" Target="../media/image30.png"/><Relationship Id="rId10" Type="http://schemas.openxmlformats.org/officeDocument/2006/relationships/image" Target="../media/image245.png"/><Relationship Id="rId4" Type="http://schemas.openxmlformats.org/officeDocument/2006/relationships/image" Target="../media/image19.png"/><Relationship Id="rId9" Type="http://schemas.openxmlformats.org/officeDocument/2006/relationships/image" Target="../media/image244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9.png"/><Relationship Id="rId3" Type="http://schemas.openxmlformats.org/officeDocument/2006/relationships/image" Target="../media/image18.png"/><Relationship Id="rId7" Type="http://schemas.openxmlformats.org/officeDocument/2006/relationships/image" Target="../media/image24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7.png"/><Relationship Id="rId5" Type="http://schemas.openxmlformats.org/officeDocument/2006/relationships/image" Target="../media/image246.png"/><Relationship Id="rId4" Type="http://schemas.openxmlformats.org/officeDocument/2006/relationships/image" Target="../media/image19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png"/><Relationship Id="rId13" Type="http://schemas.openxmlformats.org/officeDocument/2006/relationships/image" Target="../media/image255.png"/><Relationship Id="rId18" Type="http://schemas.openxmlformats.org/officeDocument/2006/relationships/image" Target="../media/image260.png"/><Relationship Id="rId26" Type="http://schemas.openxmlformats.org/officeDocument/2006/relationships/image" Target="../media/image268.png"/><Relationship Id="rId3" Type="http://schemas.openxmlformats.org/officeDocument/2006/relationships/image" Target="../media/image18.png"/><Relationship Id="rId21" Type="http://schemas.openxmlformats.org/officeDocument/2006/relationships/image" Target="../media/image263.png"/><Relationship Id="rId7" Type="http://schemas.openxmlformats.org/officeDocument/2006/relationships/image" Target="../media/image251.png"/><Relationship Id="rId12" Type="http://schemas.openxmlformats.org/officeDocument/2006/relationships/image" Target="../media/image254.png"/><Relationship Id="rId17" Type="http://schemas.openxmlformats.org/officeDocument/2006/relationships/image" Target="../media/image259.png"/><Relationship Id="rId25" Type="http://schemas.openxmlformats.org/officeDocument/2006/relationships/image" Target="../media/image267.png"/><Relationship Id="rId2" Type="http://schemas.openxmlformats.org/officeDocument/2006/relationships/notesSlide" Target="../notesSlides/notesSlide57.xml"/><Relationship Id="rId16" Type="http://schemas.openxmlformats.org/officeDocument/2006/relationships/image" Target="../media/image258.png"/><Relationship Id="rId20" Type="http://schemas.openxmlformats.org/officeDocument/2006/relationships/image" Target="../media/image262.png"/><Relationship Id="rId29" Type="http://schemas.openxmlformats.org/officeDocument/2006/relationships/image" Target="../media/image2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0.png"/><Relationship Id="rId11" Type="http://schemas.openxmlformats.org/officeDocument/2006/relationships/image" Target="../media/image199.png"/><Relationship Id="rId24" Type="http://schemas.openxmlformats.org/officeDocument/2006/relationships/image" Target="../media/image266.png"/><Relationship Id="rId5" Type="http://schemas.openxmlformats.org/officeDocument/2006/relationships/image" Target="../media/image246.png"/><Relationship Id="rId15" Type="http://schemas.openxmlformats.org/officeDocument/2006/relationships/image" Target="../media/image257.png"/><Relationship Id="rId23" Type="http://schemas.openxmlformats.org/officeDocument/2006/relationships/image" Target="../media/image265.png"/><Relationship Id="rId28" Type="http://schemas.openxmlformats.org/officeDocument/2006/relationships/image" Target="../media/image270.png"/><Relationship Id="rId10" Type="http://schemas.openxmlformats.org/officeDocument/2006/relationships/image" Target="../media/image200.png"/><Relationship Id="rId19" Type="http://schemas.openxmlformats.org/officeDocument/2006/relationships/image" Target="../media/image261.png"/><Relationship Id="rId4" Type="http://schemas.openxmlformats.org/officeDocument/2006/relationships/image" Target="../media/image19.png"/><Relationship Id="rId9" Type="http://schemas.openxmlformats.org/officeDocument/2006/relationships/image" Target="../media/image253.png"/><Relationship Id="rId14" Type="http://schemas.openxmlformats.org/officeDocument/2006/relationships/image" Target="../media/image256.png"/><Relationship Id="rId22" Type="http://schemas.openxmlformats.org/officeDocument/2006/relationships/image" Target="../media/image264.png"/><Relationship Id="rId27" Type="http://schemas.openxmlformats.org/officeDocument/2006/relationships/image" Target="../media/image269.png"/><Relationship Id="rId30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32.png"/><Relationship Id="rId3" Type="http://schemas.openxmlformats.org/officeDocument/2006/relationships/image" Target="../media/image35.png"/><Relationship Id="rId7" Type="http://schemas.openxmlformats.org/officeDocument/2006/relationships/image" Target="../media/image30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0.png"/><Relationship Id="rId5" Type="http://schemas.openxmlformats.org/officeDocument/2006/relationships/image" Target="../media/image19.png"/><Relationship Id="rId10" Type="http://schemas.openxmlformats.org/officeDocument/2006/relationships/image" Target="../media/image39.png"/><Relationship Id="rId4" Type="http://schemas.openxmlformats.org/officeDocument/2006/relationships/image" Target="../media/image18.png"/><Relationship Id="rId9" Type="http://schemas.openxmlformats.org/officeDocument/2006/relationships/image" Target="../media/image3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73.png"/><Relationship Id="rId4" Type="http://schemas.openxmlformats.org/officeDocument/2006/relationships/image" Target="../media/image18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6.png"/><Relationship Id="rId13" Type="http://schemas.openxmlformats.org/officeDocument/2006/relationships/image" Target="../media/image281.png"/><Relationship Id="rId3" Type="http://schemas.openxmlformats.org/officeDocument/2006/relationships/image" Target="../media/image274.png"/><Relationship Id="rId7" Type="http://schemas.openxmlformats.org/officeDocument/2006/relationships/image" Target="../media/image19.png"/><Relationship Id="rId12" Type="http://schemas.openxmlformats.org/officeDocument/2006/relationships/image" Target="../media/image28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5.png"/><Relationship Id="rId11" Type="http://schemas.openxmlformats.org/officeDocument/2006/relationships/image" Target="../media/image279.png"/><Relationship Id="rId5" Type="http://schemas.openxmlformats.org/officeDocument/2006/relationships/image" Target="../media/image70.png"/><Relationship Id="rId15" Type="http://schemas.openxmlformats.org/officeDocument/2006/relationships/image" Target="../media/image12.png"/><Relationship Id="rId10" Type="http://schemas.openxmlformats.org/officeDocument/2006/relationships/image" Target="../media/image278.png"/><Relationship Id="rId4" Type="http://schemas.openxmlformats.org/officeDocument/2006/relationships/slide" Target="slide62.xml"/><Relationship Id="rId9" Type="http://schemas.openxmlformats.org/officeDocument/2006/relationships/image" Target="../media/image277.png"/><Relationship Id="rId14" Type="http://schemas.openxmlformats.org/officeDocument/2006/relationships/image" Target="../media/image282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7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5.png"/><Relationship Id="rId5" Type="http://schemas.openxmlformats.org/officeDocument/2006/relationships/image" Target="../media/image70.png"/><Relationship Id="rId4" Type="http://schemas.openxmlformats.org/officeDocument/2006/relationships/slide" Target="slide6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288.png"/><Relationship Id="rId3" Type="http://schemas.openxmlformats.org/officeDocument/2006/relationships/image" Target="../media/image283.png"/><Relationship Id="rId7" Type="http://schemas.openxmlformats.org/officeDocument/2006/relationships/slide" Target="slide64.xml"/><Relationship Id="rId12" Type="http://schemas.openxmlformats.org/officeDocument/2006/relationships/image" Target="../media/image28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4.png"/><Relationship Id="rId11" Type="http://schemas.openxmlformats.org/officeDocument/2006/relationships/image" Target="../media/image286.png"/><Relationship Id="rId5" Type="http://schemas.openxmlformats.org/officeDocument/2006/relationships/image" Target="../media/image285.png"/><Relationship Id="rId10" Type="http://schemas.openxmlformats.org/officeDocument/2006/relationships/image" Target="../media/image19.png"/><Relationship Id="rId4" Type="http://schemas.openxmlformats.org/officeDocument/2006/relationships/image" Target="../media/image284.png"/><Relationship Id="rId9" Type="http://schemas.openxmlformats.org/officeDocument/2006/relationships/image" Target="../media/image275.png"/><Relationship Id="rId14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294.png"/><Relationship Id="rId3" Type="http://schemas.openxmlformats.org/officeDocument/2006/relationships/image" Target="../media/image289.png"/><Relationship Id="rId7" Type="http://schemas.openxmlformats.org/officeDocument/2006/relationships/slide" Target="slide65.xml"/><Relationship Id="rId12" Type="http://schemas.openxmlformats.org/officeDocument/2006/relationships/image" Target="../media/image29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4.png"/><Relationship Id="rId11" Type="http://schemas.openxmlformats.org/officeDocument/2006/relationships/image" Target="../media/image292.png"/><Relationship Id="rId5" Type="http://schemas.openxmlformats.org/officeDocument/2006/relationships/image" Target="../media/image291.png"/><Relationship Id="rId15" Type="http://schemas.openxmlformats.org/officeDocument/2006/relationships/image" Target="../media/image12.png"/><Relationship Id="rId10" Type="http://schemas.openxmlformats.org/officeDocument/2006/relationships/image" Target="../media/image19.png"/><Relationship Id="rId4" Type="http://schemas.openxmlformats.org/officeDocument/2006/relationships/image" Target="../media/image290.png"/><Relationship Id="rId9" Type="http://schemas.openxmlformats.org/officeDocument/2006/relationships/image" Target="../media/image275.png"/><Relationship Id="rId14" Type="http://schemas.openxmlformats.org/officeDocument/2006/relationships/image" Target="../media/image29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7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5.png"/><Relationship Id="rId5" Type="http://schemas.openxmlformats.org/officeDocument/2006/relationships/image" Target="../media/image70.png"/><Relationship Id="rId4" Type="http://schemas.openxmlformats.org/officeDocument/2006/relationships/slide" Target="slide6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01.png"/><Relationship Id="rId3" Type="http://schemas.openxmlformats.org/officeDocument/2006/relationships/image" Target="../media/image296.png"/><Relationship Id="rId7" Type="http://schemas.openxmlformats.org/officeDocument/2006/relationships/image" Target="../media/image275.png"/><Relationship Id="rId12" Type="http://schemas.openxmlformats.org/officeDocument/2006/relationships/image" Target="../media/image30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4.png"/><Relationship Id="rId11" Type="http://schemas.openxmlformats.org/officeDocument/2006/relationships/image" Target="../media/image299.png"/><Relationship Id="rId5" Type="http://schemas.openxmlformats.org/officeDocument/2006/relationships/image" Target="../media/image298.png"/><Relationship Id="rId10" Type="http://schemas.openxmlformats.org/officeDocument/2006/relationships/image" Target="../media/image70.png"/><Relationship Id="rId4" Type="http://schemas.openxmlformats.org/officeDocument/2006/relationships/image" Target="../media/image297.png"/><Relationship Id="rId9" Type="http://schemas.openxmlformats.org/officeDocument/2006/relationships/slide" Target="slide67.xml"/><Relationship Id="rId14" Type="http://schemas.openxmlformats.org/officeDocument/2006/relationships/image" Target="../media/image12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7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5.png"/><Relationship Id="rId5" Type="http://schemas.openxmlformats.org/officeDocument/2006/relationships/image" Target="../media/image70.png"/><Relationship Id="rId4" Type="http://schemas.openxmlformats.org/officeDocument/2006/relationships/slide" Target="slide68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7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5.png"/><Relationship Id="rId5" Type="http://schemas.openxmlformats.org/officeDocument/2006/relationships/image" Target="../media/image70.png"/><Relationship Id="rId4" Type="http://schemas.openxmlformats.org/officeDocument/2006/relationships/slide" Target="slide69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2.png"/><Relationship Id="rId3" Type="http://schemas.openxmlformats.org/officeDocument/2006/relationships/image" Target="../media/image27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5.png"/><Relationship Id="rId5" Type="http://schemas.openxmlformats.org/officeDocument/2006/relationships/image" Target="../media/image70.png"/><Relationship Id="rId4" Type="http://schemas.openxmlformats.org/officeDocument/2006/relationships/slide" Target="slide70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5.png"/><Relationship Id="rId3" Type="http://schemas.openxmlformats.org/officeDocument/2006/relationships/image" Target="../media/image18.png"/><Relationship Id="rId7" Type="http://schemas.openxmlformats.org/officeDocument/2006/relationships/slide" Target="slide10.xml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slide" Target="slide8.xml"/><Relationship Id="rId5" Type="http://schemas.openxmlformats.org/officeDocument/2006/relationships/image" Target="../media/image30.png"/><Relationship Id="rId10" Type="http://schemas.openxmlformats.org/officeDocument/2006/relationships/image" Target="../media/image44.png"/><Relationship Id="rId4" Type="http://schemas.openxmlformats.org/officeDocument/2006/relationships/image" Target="../media/image19.png"/><Relationship Id="rId9" Type="http://schemas.openxmlformats.org/officeDocument/2006/relationships/slide" Target="slide11.xml"/><Relationship Id="rId14" Type="http://schemas.openxmlformats.org/officeDocument/2006/relationships/slide" Target="slide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275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2.png"/><Relationship Id="rId3" Type="http://schemas.openxmlformats.org/officeDocument/2006/relationships/image" Target="../media/image18.png"/><Relationship Id="rId7" Type="http://schemas.openxmlformats.org/officeDocument/2006/relationships/image" Target="../media/image48.png"/><Relationship Id="rId12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30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19.png"/><Relationship Id="rId9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8.png"/><Relationship Id="rId7" Type="http://schemas.openxmlformats.org/officeDocument/2006/relationships/image" Target="../media/image55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slide" Target="slide7.xml"/><Relationship Id="rId5" Type="http://schemas.openxmlformats.org/officeDocument/2006/relationships/image" Target="../media/image53.png"/><Relationship Id="rId10" Type="http://schemas.openxmlformats.org/officeDocument/2006/relationships/image" Target="../media/image30.png"/><Relationship Id="rId4" Type="http://schemas.openxmlformats.org/officeDocument/2006/relationships/image" Target="../media/image19.png"/><Relationship Id="rId9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ADA01C5-9CF0-4F90-824F-73104356A138}"/>
              </a:ext>
            </a:extLst>
          </p:cNvPr>
          <p:cNvSpPr/>
          <p:nvPr/>
        </p:nvSpPr>
        <p:spPr>
          <a:xfrm>
            <a:off x="23202" y="5635178"/>
            <a:ext cx="7993040" cy="62643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7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5" dirty="0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0464117-838C-42AA-BD8F-5720F0E13F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7929" y="0"/>
            <a:ext cx="7508069" cy="7467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597D49A-B33E-4563-99FD-BC66AB756602}"/>
              </a:ext>
            </a:extLst>
          </p:cNvPr>
          <p:cNvSpPr/>
          <p:nvPr/>
        </p:nvSpPr>
        <p:spPr>
          <a:xfrm>
            <a:off x="23202" y="2206079"/>
            <a:ext cx="4600421" cy="254522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3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5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E4D870C-429C-43E0-838B-31543AB85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2" y="83334"/>
            <a:ext cx="658288" cy="749113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B52E65E3-B896-4691-9A05-FFF934F5EE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31" y="1724376"/>
            <a:ext cx="5627096" cy="584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2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3DE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id="{2554F69D-CDC5-4115-8F99-9D7075EFCAEE}"/>
              </a:ext>
            </a:extLst>
          </p:cNvPr>
          <p:cNvGrpSpPr/>
          <p:nvPr/>
        </p:nvGrpSpPr>
        <p:grpSpPr>
          <a:xfrm>
            <a:off x="5382117" y="421432"/>
            <a:ext cx="2543906" cy="923330"/>
            <a:chOff x="5382117" y="421432"/>
            <a:chExt cx="2543906" cy="923330"/>
          </a:xfrm>
        </p:grpSpPr>
        <p:sp>
          <p:nvSpPr>
            <p:cNvPr id="29" name="สี่เหลี่ยมผืนผ้า: มุมมน 28">
              <a:extLst>
                <a:ext uri="{FF2B5EF4-FFF2-40B4-BE49-F238E27FC236}">
                  <a16:creationId xmlns:a16="http://schemas.microsoft.com/office/drawing/2014/main" id="{738E4A7E-AA5C-4296-8754-B94092BA196C}"/>
                </a:ext>
              </a:extLst>
            </p:cNvPr>
            <p:cNvSpPr/>
            <p:nvPr/>
          </p:nvSpPr>
          <p:spPr>
            <a:xfrm>
              <a:off x="5382117" y="428158"/>
              <a:ext cx="2543906" cy="772588"/>
            </a:xfrm>
            <a:prstGeom prst="roundRect">
              <a:avLst>
                <a:gd name="adj" fmla="val 26941"/>
              </a:avLst>
            </a:prstGeom>
            <a:solidFill>
              <a:srgbClr val="B3DEFB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0" name="สี่เหลี่ยมผืนผ้า 29">
              <a:extLst>
                <a:ext uri="{FF2B5EF4-FFF2-40B4-BE49-F238E27FC236}">
                  <a16:creationId xmlns:a16="http://schemas.microsoft.com/office/drawing/2014/main" id="{C3DB0E31-B880-4FBD-9081-65C4F68AD7AF}"/>
                </a:ext>
              </a:extLst>
            </p:cNvPr>
            <p:cNvSpPr/>
            <p:nvPr/>
          </p:nvSpPr>
          <p:spPr>
            <a:xfrm>
              <a:off x="5565136" y="421432"/>
              <a:ext cx="217787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5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แปรงสีฟัน</a:t>
              </a: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558AC93C-DDB5-4C5B-9CE8-7A8212F8B2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2081" y="1623463"/>
            <a:ext cx="4807933" cy="5137277"/>
          </a:xfrm>
          <a:prstGeom prst="rect">
            <a:avLst/>
          </a:prstGeom>
        </p:spPr>
      </p:pic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97520AE6-1525-471E-AC66-2B6EECB3BA82}"/>
              </a:ext>
            </a:extLst>
          </p:cNvPr>
          <p:cNvGrpSpPr/>
          <p:nvPr/>
        </p:nvGrpSpPr>
        <p:grpSpPr>
          <a:xfrm>
            <a:off x="5413995" y="1666329"/>
            <a:ext cx="5936152" cy="1186849"/>
            <a:chOff x="5413995" y="1666329"/>
            <a:chExt cx="5936152" cy="1186849"/>
          </a:xfrm>
        </p:grpSpPr>
        <p:sp>
          <p:nvSpPr>
            <p:cNvPr id="21" name="สี่เหลี่ยมผืนผ้า 20">
              <a:extLst>
                <a:ext uri="{FF2B5EF4-FFF2-40B4-BE49-F238E27FC236}">
                  <a16:creationId xmlns:a16="http://schemas.microsoft.com/office/drawing/2014/main" id="{B0A106B4-2D87-410F-A0BC-B58738B963C1}"/>
                </a:ext>
              </a:extLst>
            </p:cNvPr>
            <p:cNvSpPr/>
            <p:nvPr/>
          </p:nvSpPr>
          <p:spPr>
            <a:xfrm>
              <a:off x="8440376" y="1711352"/>
              <a:ext cx="2909771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มีขนแปรงสีเขียว สีขาว 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และสีฟ้า สำหรับแปรงฟัน</a:t>
              </a:r>
            </a:p>
          </p:txBody>
        </p:sp>
        <p:sp>
          <p:nvSpPr>
            <p:cNvPr id="35" name="วงรี 34">
              <a:extLst>
                <a:ext uri="{FF2B5EF4-FFF2-40B4-BE49-F238E27FC236}">
                  <a16:creationId xmlns:a16="http://schemas.microsoft.com/office/drawing/2014/main" id="{BAFB08CA-3944-4830-B04A-9E97E935DA04}"/>
                </a:ext>
              </a:extLst>
            </p:cNvPr>
            <p:cNvSpPr/>
            <p:nvPr/>
          </p:nvSpPr>
          <p:spPr>
            <a:xfrm>
              <a:off x="7164947" y="1666329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36" name="ลูกศรเชื่อมต่อแบบตรง 35">
              <a:extLst>
                <a:ext uri="{FF2B5EF4-FFF2-40B4-BE49-F238E27FC236}">
                  <a16:creationId xmlns:a16="http://schemas.microsoft.com/office/drawing/2014/main" id="{3A65E578-3544-45B4-A611-466EABEA1F6C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 flipH="1" flipV="1">
              <a:off x="5413995" y="2255556"/>
              <a:ext cx="1750952" cy="4198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13A36159-4A4A-472E-914D-99EA723F74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386" t="-51745" b="-61611"/>
            <a:stretch/>
          </p:blipFill>
          <p:spPr>
            <a:xfrm rot="2885141">
              <a:off x="7230167" y="1727613"/>
              <a:ext cx="1056408" cy="1053629"/>
            </a:xfrm>
            <a:prstGeom prst="ellipse">
              <a:avLst/>
            </a:prstGeom>
          </p:spPr>
        </p:pic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DBBA4983-9D1A-4192-9261-2AC4F0831766}"/>
              </a:ext>
            </a:extLst>
          </p:cNvPr>
          <p:cNvGrpSpPr/>
          <p:nvPr/>
        </p:nvGrpSpPr>
        <p:grpSpPr>
          <a:xfrm>
            <a:off x="6854155" y="3466529"/>
            <a:ext cx="5256584" cy="1186849"/>
            <a:chOff x="6854155" y="3466529"/>
            <a:chExt cx="5256584" cy="1186849"/>
          </a:xfrm>
        </p:grpSpPr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D00FCDFB-2BF2-4C10-9E2E-4F5137C4B044}"/>
                </a:ext>
              </a:extLst>
            </p:cNvPr>
            <p:cNvSpPr/>
            <p:nvPr/>
          </p:nvSpPr>
          <p:spPr>
            <a:xfrm>
              <a:off x="9215395" y="3763367"/>
              <a:ext cx="289534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มีลายขรุขระบนด้ามแปรง</a:t>
              </a:r>
            </a:p>
          </p:txBody>
        </p:sp>
        <p:sp>
          <p:nvSpPr>
            <p:cNvPr id="37" name="วงรี 36">
              <a:extLst>
                <a:ext uri="{FF2B5EF4-FFF2-40B4-BE49-F238E27FC236}">
                  <a16:creationId xmlns:a16="http://schemas.microsoft.com/office/drawing/2014/main" id="{AE346006-6F9C-4E23-AEC7-4844DEEF1DCD}"/>
                </a:ext>
              </a:extLst>
            </p:cNvPr>
            <p:cNvSpPr/>
            <p:nvPr/>
          </p:nvSpPr>
          <p:spPr>
            <a:xfrm>
              <a:off x="7885027" y="3466529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38" name="ลูกศรเชื่อมต่อแบบตรง 37">
              <a:extLst>
                <a:ext uri="{FF2B5EF4-FFF2-40B4-BE49-F238E27FC236}">
                  <a16:creationId xmlns:a16="http://schemas.microsoft.com/office/drawing/2014/main" id="{6F6C6CC3-E141-490C-BDC6-DABB9567F71B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 flipH="1">
              <a:off x="6854155" y="4059954"/>
              <a:ext cx="1030872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รูปภาพ 24">
              <a:extLst>
                <a:ext uri="{FF2B5EF4-FFF2-40B4-BE49-F238E27FC236}">
                  <a16:creationId xmlns:a16="http://schemas.microsoft.com/office/drawing/2014/main" id="{38DEECE9-7B03-4A44-AF8F-188F8C149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050" b="-16132"/>
            <a:stretch/>
          </p:blipFill>
          <p:spPr>
            <a:xfrm rot="2885141">
              <a:off x="7959679" y="3530807"/>
              <a:ext cx="1056408" cy="1053629"/>
            </a:xfrm>
            <a:prstGeom prst="ellipse">
              <a:avLst/>
            </a:prstGeom>
          </p:spPr>
        </p:pic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92E596C0-713B-45EE-9C80-D431780F52EF}"/>
              </a:ext>
            </a:extLst>
          </p:cNvPr>
          <p:cNvGrpSpPr/>
          <p:nvPr/>
        </p:nvGrpSpPr>
        <p:grpSpPr>
          <a:xfrm>
            <a:off x="1049891" y="4520685"/>
            <a:ext cx="5804263" cy="1186849"/>
            <a:chOff x="1049891" y="4520685"/>
            <a:chExt cx="5804263" cy="1186849"/>
          </a:xfrm>
        </p:grpSpPr>
        <p:sp>
          <p:nvSpPr>
            <p:cNvPr id="73" name="รูปแบบอิสระ: รูปร่าง 72">
              <a:extLst>
                <a:ext uri="{FF2B5EF4-FFF2-40B4-BE49-F238E27FC236}">
                  <a16:creationId xmlns:a16="http://schemas.microsoft.com/office/drawing/2014/main" id="{B8EB29F4-C89F-4FCF-B9FC-6F06AF77FF86}"/>
                </a:ext>
              </a:extLst>
            </p:cNvPr>
            <p:cNvSpPr/>
            <p:nvPr/>
          </p:nvSpPr>
          <p:spPr>
            <a:xfrm>
              <a:off x="4952901" y="4741916"/>
              <a:ext cx="1901253" cy="372192"/>
            </a:xfrm>
            <a:custGeom>
              <a:avLst/>
              <a:gdLst>
                <a:gd name="connsiteX0" fmla="*/ 0 w 3171825"/>
                <a:gd name="connsiteY0" fmla="*/ 1104900 h 1104900"/>
                <a:gd name="connsiteX1" fmla="*/ 1438275 w 3171825"/>
                <a:gd name="connsiteY1" fmla="*/ 1104900 h 1104900"/>
                <a:gd name="connsiteX2" fmla="*/ 3171825 w 3171825"/>
                <a:gd name="connsiteY2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1825" h="1104900">
                  <a:moveTo>
                    <a:pt x="0" y="1104900"/>
                  </a:moveTo>
                  <a:lnTo>
                    <a:pt x="1438275" y="1104900"/>
                  </a:lnTo>
                  <a:lnTo>
                    <a:pt x="3171825" y="0"/>
                  </a:lnTo>
                </a:path>
              </a:pathLst>
            </a:custGeom>
            <a:noFill/>
            <a:ln w="38100">
              <a:solidFill>
                <a:srgbClr val="00B0F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" name="สี่เหลี่ยมผืนผ้า 16">
              <a:extLst>
                <a:ext uri="{FF2B5EF4-FFF2-40B4-BE49-F238E27FC236}">
                  <a16:creationId xmlns:a16="http://schemas.microsoft.com/office/drawing/2014/main" id="{FAC39852-AC0D-47ED-BB8E-AD43657BE38B}"/>
                </a:ext>
              </a:extLst>
            </p:cNvPr>
            <p:cNvSpPr/>
            <p:nvPr/>
          </p:nvSpPr>
          <p:spPr>
            <a:xfrm>
              <a:off x="1049891" y="4575500"/>
              <a:ext cx="2779928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มีด้ามแปรงเป็นแท่งยาว</a:t>
              </a:r>
            </a:p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รูปร่างอิสระ</a:t>
              </a:r>
            </a:p>
          </p:txBody>
        </p:sp>
        <p:sp>
          <p:nvSpPr>
            <p:cNvPr id="34" name="วงรี 33">
              <a:extLst>
                <a:ext uri="{FF2B5EF4-FFF2-40B4-BE49-F238E27FC236}">
                  <a16:creationId xmlns:a16="http://schemas.microsoft.com/office/drawing/2014/main" id="{3992A8D2-072B-41D5-9DCF-3C71205D1222}"/>
                </a:ext>
              </a:extLst>
            </p:cNvPr>
            <p:cNvSpPr/>
            <p:nvPr/>
          </p:nvSpPr>
          <p:spPr>
            <a:xfrm>
              <a:off x="3974084" y="4520685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1" name="รูปภาพ 10">
              <a:extLst>
                <a:ext uri="{FF2B5EF4-FFF2-40B4-BE49-F238E27FC236}">
                  <a16:creationId xmlns:a16="http://schemas.microsoft.com/office/drawing/2014/main" id="{AEAE25AD-AFBC-4C1A-9945-BA33C03846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4027330" y="5060372"/>
              <a:ext cx="1080356" cy="107473"/>
            </a:xfrm>
            <a:prstGeom prst="rect">
              <a:avLst/>
            </a:prstGeom>
          </p:spPr>
        </p:pic>
      </p:grpSp>
      <p:pic>
        <p:nvPicPr>
          <p:cNvPr id="22" name="teacher guide">
            <a:extLst>
              <a:ext uri="{FF2B5EF4-FFF2-40B4-BE49-F238E27FC236}">
                <a16:creationId xmlns:a16="http://schemas.microsoft.com/office/drawing/2014/main" id="{EBF75552-20EC-45C2-83DE-2C9D64A4A89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563" y="6758019"/>
            <a:ext cx="535441" cy="528486"/>
          </a:xfrm>
          <a:prstGeom prst="rect">
            <a:avLst/>
          </a:prstGeom>
        </p:spPr>
      </p:pic>
      <p:pic>
        <p:nvPicPr>
          <p:cNvPr id="26" name="Picture 45">
            <a:hlinkClick r:id="rId10" action="ppaction://hlinksldjump"/>
            <a:extLst>
              <a:ext uri="{FF2B5EF4-FFF2-40B4-BE49-F238E27FC236}">
                <a16:creationId xmlns:a16="http://schemas.microsoft.com/office/drawing/2014/main" id="{D53D5AF6-F09C-4AE7-BF78-A39B619EBC2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32" name="สี่เหลี่ยมผืนผ้า 31">
            <a:extLst>
              <a:ext uri="{FF2B5EF4-FFF2-40B4-BE49-F238E27FC236}">
                <a16:creationId xmlns:a16="http://schemas.microsoft.com/office/drawing/2014/main" id="{7440EED5-58F0-4AB6-A06F-3BA5DDAA316C}"/>
              </a:ext>
            </a:extLst>
          </p:cNvPr>
          <p:cNvSpPr/>
          <p:nvPr/>
        </p:nvSpPr>
        <p:spPr>
          <a:xfrm>
            <a:off x="4007552" y="1509445"/>
            <a:ext cx="5400558" cy="5372040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407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3DE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id="{2554F69D-CDC5-4115-8F99-9D7075EFCAEE}"/>
              </a:ext>
            </a:extLst>
          </p:cNvPr>
          <p:cNvGrpSpPr/>
          <p:nvPr/>
        </p:nvGrpSpPr>
        <p:grpSpPr>
          <a:xfrm>
            <a:off x="5497749" y="421432"/>
            <a:ext cx="2312642" cy="923330"/>
            <a:chOff x="5497749" y="421432"/>
            <a:chExt cx="2312642" cy="923330"/>
          </a:xfrm>
        </p:grpSpPr>
        <p:sp>
          <p:nvSpPr>
            <p:cNvPr id="29" name="สี่เหลี่ยมผืนผ้า: มุมมน 28">
              <a:extLst>
                <a:ext uri="{FF2B5EF4-FFF2-40B4-BE49-F238E27FC236}">
                  <a16:creationId xmlns:a16="http://schemas.microsoft.com/office/drawing/2014/main" id="{738E4A7E-AA5C-4296-8754-B94092BA196C}"/>
                </a:ext>
              </a:extLst>
            </p:cNvPr>
            <p:cNvSpPr/>
            <p:nvPr/>
          </p:nvSpPr>
          <p:spPr>
            <a:xfrm>
              <a:off x="5497749" y="428158"/>
              <a:ext cx="2312642" cy="772588"/>
            </a:xfrm>
            <a:prstGeom prst="roundRect">
              <a:avLst>
                <a:gd name="adj" fmla="val 26941"/>
              </a:avLst>
            </a:prstGeom>
            <a:solidFill>
              <a:srgbClr val="B3DEFB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0" name="สี่เหลี่ยมผืนผ้า 29">
              <a:extLst>
                <a:ext uri="{FF2B5EF4-FFF2-40B4-BE49-F238E27FC236}">
                  <a16:creationId xmlns:a16="http://schemas.microsoft.com/office/drawing/2014/main" id="{C3DB0E31-B880-4FBD-9081-65C4F68AD7AF}"/>
                </a:ext>
              </a:extLst>
            </p:cNvPr>
            <p:cNvSpPr/>
            <p:nvPr/>
          </p:nvSpPr>
          <p:spPr>
            <a:xfrm>
              <a:off x="5972634" y="421432"/>
              <a:ext cx="136287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5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พัดลม</a:t>
              </a: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558AC93C-DDB5-4C5B-9CE8-7A8212F8B2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5494" y="1351488"/>
            <a:ext cx="3196204" cy="5522296"/>
          </a:xfrm>
          <a:prstGeom prst="rect">
            <a:avLst/>
          </a:prstGeom>
        </p:spPr>
      </p:pic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D7E82280-FC34-4C7F-8307-1F85AE5AEC58}"/>
              </a:ext>
            </a:extLst>
          </p:cNvPr>
          <p:cNvGrpSpPr/>
          <p:nvPr/>
        </p:nvGrpSpPr>
        <p:grpSpPr>
          <a:xfrm>
            <a:off x="1357165" y="1416049"/>
            <a:ext cx="4272854" cy="1186849"/>
            <a:chOff x="1357165" y="1416049"/>
            <a:chExt cx="4272854" cy="1186849"/>
          </a:xfrm>
        </p:grpSpPr>
        <p:sp>
          <p:nvSpPr>
            <p:cNvPr id="74" name="รูปแบบอิสระ: รูปร่าง 73">
              <a:extLst>
                <a:ext uri="{FF2B5EF4-FFF2-40B4-BE49-F238E27FC236}">
                  <a16:creationId xmlns:a16="http://schemas.microsoft.com/office/drawing/2014/main" id="{F54E33C4-040D-426D-A822-A5A0EE4F9060}"/>
                </a:ext>
              </a:extLst>
            </p:cNvPr>
            <p:cNvSpPr/>
            <p:nvPr/>
          </p:nvSpPr>
          <p:spPr>
            <a:xfrm>
              <a:off x="4245554" y="2025556"/>
              <a:ext cx="1384465" cy="426709"/>
            </a:xfrm>
            <a:custGeom>
              <a:avLst/>
              <a:gdLst>
                <a:gd name="connsiteX0" fmla="*/ 0 w 2733675"/>
                <a:gd name="connsiteY0" fmla="*/ 0 h 142875"/>
                <a:gd name="connsiteX1" fmla="*/ 2190750 w 2733675"/>
                <a:gd name="connsiteY1" fmla="*/ 0 h 142875"/>
                <a:gd name="connsiteX2" fmla="*/ 2733675 w 2733675"/>
                <a:gd name="connsiteY2" fmla="*/ 142875 h 142875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7833" h="123092">
                  <a:moveTo>
                    <a:pt x="0" y="0"/>
                  </a:moveTo>
                  <a:lnTo>
                    <a:pt x="2190750" y="0"/>
                  </a:lnTo>
                  <a:lnTo>
                    <a:pt x="2897833" y="123092"/>
                  </a:lnTo>
                </a:path>
              </a:pathLst>
            </a:custGeom>
            <a:noFill/>
            <a:ln w="38100">
              <a:solidFill>
                <a:srgbClr val="00B0F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id="{13473B8F-9315-4A54-8F47-B330BBE1605E}"/>
                </a:ext>
              </a:extLst>
            </p:cNvPr>
            <p:cNvSpPr/>
            <p:nvPr/>
          </p:nvSpPr>
          <p:spPr>
            <a:xfrm>
              <a:off x="1357165" y="1713985"/>
              <a:ext cx="200062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มีรูปร่างอิสระ</a:t>
              </a:r>
            </a:p>
          </p:txBody>
        </p:sp>
        <p:sp>
          <p:nvSpPr>
            <p:cNvPr id="32" name="วงรี 31">
              <a:extLst>
                <a:ext uri="{FF2B5EF4-FFF2-40B4-BE49-F238E27FC236}">
                  <a16:creationId xmlns:a16="http://schemas.microsoft.com/office/drawing/2014/main" id="{CD04D977-747F-4118-B5AB-6F41CFB86824}"/>
                </a:ext>
              </a:extLst>
            </p:cNvPr>
            <p:cNvSpPr/>
            <p:nvPr/>
          </p:nvSpPr>
          <p:spPr>
            <a:xfrm>
              <a:off x="3441740" y="1416049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4911F0C1-3F4A-4708-B000-6E27FFB3E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7330" y="1501821"/>
              <a:ext cx="475668" cy="1009102"/>
            </a:xfrm>
            <a:prstGeom prst="rect">
              <a:avLst/>
            </a:prstGeom>
          </p:spPr>
        </p:pic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1640378B-0B70-4C75-8B2B-0EE7C3B607E3}"/>
              </a:ext>
            </a:extLst>
          </p:cNvPr>
          <p:cNvGrpSpPr/>
          <p:nvPr/>
        </p:nvGrpSpPr>
        <p:grpSpPr>
          <a:xfrm>
            <a:off x="7714240" y="1562855"/>
            <a:ext cx="3728767" cy="1466752"/>
            <a:chOff x="7714240" y="1562855"/>
            <a:chExt cx="3728767" cy="1466752"/>
          </a:xfrm>
        </p:grpSpPr>
        <p:sp>
          <p:nvSpPr>
            <p:cNvPr id="21" name="สี่เหลี่ยมผืนผ้า 20">
              <a:extLst>
                <a:ext uri="{FF2B5EF4-FFF2-40B4-BE49-F238E27FC236}">
                  <a16:creationId xmlns:a16="http://schemas.microsoft.com/office/drawing/2014/main" id="{B0A106B4-2D87-410F-A0BC-B58738B963C1}"/>
                </a:ext>
              </a:extLst>
            </p:cNvPr>
            <p:cNvSpPr/>
            <p:nvPr/>
          </p:nvSpPr>
          <p:spPr>
            <a:xfrm>
              <a:off x="10062501" y="1859693"/>
              <a:ext cx="138050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มีใบพัดสีใส</a:t>
              </a:r>
            </a:p>
          </p:txBody>
        </p:sp>
        <p:sp>
          <p:nvSpPr>
            <p:cNvPr id="35" name="วงรี 34">
              <a:extLst>
                <a:ext uri="{FF2B5EF4-FFF2-40B4-BE49-F238E27FC236}">
                  <a16:creationId xmlns:a16="http://schemas.microsoft.com/office/drawing/2014/main" id="{BAFB08CA-3944-4830-B04A-9E97E935DA04}"/>
                </a:ext>
              </a:extLst>
            </p:cNvPr>
            <p:cNvSpPr/>
            <p:nvPr/>
          </p:nvSpPr>
          <p:spPr>
            <a:xfrm>
              <a:off x="8787072" y="1562855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รูปแบบอิสระ: รูปร่าง 30">
              <a:extLst>
                <a:ext uri="{FF2B5EF4-FFF2-40B4-BE49-F238E27FC236}">
                  <a16:creationId xmlns:a16="http://schemas.microsoft.com/office/drawing/2014/main" id="{4D7AE3E3-E0B5-4064-BC63-D5798CF6B466}"/>
                </a:ext>
              </a:extLst>
            </p:cNvPr>
            <p:cNvSpPr/>
            <p:nvPr/>
          </p:nvSpPr>
          <p:spPr>
            <a:xfrm flipH="1">
              <a:off x="7714240" y="2152082"/>
              <a:ext cx="1072832" cy="877525"/>
            </a:xfrm>
            <a:custGeom>
              <a:avLst/>
              <a:gdLst>
                <a:gd name="connsiteX0" fmla="*/ 0 w 2733675"/>
                <a:gd name="connsiteY0" fmla="*/ 0 h 142875"/>
                <a:gd name="connsiteX1" fmla="*/ 2190750 w 2733675"/>
                <a:gd name="connsiteY1" fmla="*/ 0 h 142875"/>
                <a:gd name="connsiteX2" fmla="*/ 2733675 w 2733675"/>
                <a:gd name="connsiteY2" fmla="*/ 142875 h 142875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7833" h="123092">
                  <a:moveTo>
                    <a:pt x="0" y="0"/>
                  </a:moveTo>
                  <a:lnTo>
                    <a:pt x="2190750" y="0"/>
                  </a:lnTo>
                  <a:lnTo>
                    <a:pt x="2897833" y="123092"/>
                  </a:lnTo>
                </a:path>
              </a:pathLst>
            </a:custGeom>
            <a:noFill/>
            <a:ln w="38100">
              <a:solidFill>
                <a:srgbClr val="00B0F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id="{2ECBEF6A-DEAA-4B28-B6B8-53EAEC8C7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56098" y="1764497"/>
              <a:ext cx="817297" cy="845160"/>
            </a:xfrm>
            <a:prstGeom prst="rect">
              <a:avLst/>
            </a:prstGeom>
          </p:spPr>
        </p:pic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6E524E74-43FE-4975-888B-46FBE9143360}"/>
              </a:ext>
            </a:extLst>
          </p:cNvPr>
          <p:cNvGrpSpPr/>
          <p:nvPr/>
        </p:nvGrpSpPr>
        <p:grpSpPr>
          <a:xfrm>
            <a:off x="1592176" y="3447488"/>
            <a:ext cx="4901939" cy="1353618"/>
            <a:chOff x="1592176" y="3447488"/>
            <a:chExt cx="4901939" cy="1353618"/>
          </a:xfrm>
        </p:grpSpPr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AFA34E23-8D29-4797-96A0-E7A396650A36}"/>
                </a:ext>
              </a:extLst>
            </p:cNvPr>
            <p:cNvSpPr/>
            <p:nvPr/>
          </p:nvSpPr>
          <p:spPr>
            <a:xfrm>
              <a:off x="1592176" y="3502303"/>
              <a:ext cx="11993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มีสีเหลือง</a:t>
              </a:r>
            </a:p>
          </p:txBody>
        </p:sp>
        <p:sp>
          <p:nvSpPr>
            <p:cNvPr id="33" name="วงรี 32">
              <a:extLst>
                <a:ext uri="{FF2B5EF4-FFF2-40B4-BE49-F238E27FC236}">
                  <a16:creationId xmlns:a16="http://schemas.microsoft.com/office/drawing/2014/main" id="{1A23BCD2-557B-4C75-B863-E65B8A2DC385}"/>
                </a:ext>
              </a:extLst>
            </p:cNvPr>
            <p:cNvSpPr/>
            <p:nvPr/>
          </p:nvSpPr>
          <p:spPr>
            <a:xfrm>
              <a:off x="2895519" y="3447488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7" name="รูปแบบอิสระ: รูปร่าง 36">
              <a:extLst>
                <a:ext uri="{FF2B5EF4-FFF2-40B4-BE49-F238E27FC236}">
                  <a16:creationId xmlns:a16="http://schemas.microsoft.com/office/drawing/2014/main" id="{9476B8C9-0312-48F5-9A10-E971FFB32293}"/>
                </a:ext>
              </a:extLst>
            </p:cNvPr>
            <p:cNvSpPr/>
            <p:nvPr/>
          </p:nvSpPr>
          <p:spPr>
            <a:xfrm>
              <a:off x="4082369" y="4087077"/>
              <a:ext cx="2411746" cy="714029"/>
            </a:xfrm>
            <a:custGeom>
              <a:avLst/>
              <a:gdLst>
                <a:gd name="connsiteX0" fmla="*/ 0 w 2733675"/>
                <a:gd name="connsiteY0" fmla="*/ 0 h 142875"/>
                <a:gd name="connsiteX1" fmla="*/ 2190750 w 2733675"/>
                <a:gd name="connsiteY1" fmla="*/ 0 h 142875"/>
                <a:gd name="connsiteX2" fmla="*/ 2733675 w 2733675"/>
                <a:gd name="connsiteY2" fmla="*/ 142875 h 142875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7833" h="123092">
                  <a:moveTo>
                    <a:pt x="0" y="0"/>
                  </a:moveTo>
                  <a:lnTo>
                    <a:pt x="2190750" y="0"/>
                  </a:lnTo>
                  <a:lnTo>
                    <a:pt x="2897833" y="123092"/>
                  </a:lnTo>
                </a:path>
              </a:pathLst>
            </a:custGeom>
            <a:noFill/>
            <a:ln w="38100">
              <a:solidFill>
                <a:srgbClr val="00B0F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1" name="วงรี 40">
              <a:extLst>
                <a:ext uri="{FF2B5EF4-FFF2-40B4-BE49-F238E27FC236}">
                  <a16:creationId xmlns:a16="http://schemas.microsoft.com/office/drawing/2014/main" id="{E0745392-8EA6-4AB4-A2B4-39D74A8E4F17}"/>
                </a:ext>
              </a:extLst>
            </p:cNvPr>
            <p:cNvSpPr/>
            <p:nvPr/>
          </p:nvSpPr>
          <p:spPr>
            <a:xfrm>
              <a:off x="2949466" y="3501435"/>
              <a:ext cx="1078954" cy="1078954"/>
            </a:xfrm>
            <a:prstGeom prst="ellipse">
              <a:avLst/>
            </a:prstGeom>
            <a:solidFill>
              <a:srgbClr val="F0D04C"/>
            </a:solidFill>
            <a:ln w="38100" cap="rnd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011E4814-3044-437B-9493-4861682FA16E}"/>
              </a:ext>
            </a:extLst>
          </p:cNvPr>
          <p:cNvGrpSpPr/>
          <p:nvPr/>
        </p:nvGrpSpPr>
        <p:grpSpPr>
          <a:xfrm>
            <a:off x="1018691" y="5394532"/>
            <a:ext cx="4107272" cy="1186849"/>
            <a:chOff x="1018691" y="5394532"/>
            <a:chExt cx="4107272" cy="1186849"/>
          </a:xfrm>
        </p:grpSpPr>
        <p:sp>
          <p:nvSpPr>
            <p:cNvPr id="17" name="สี่เหลี่ยมผืนผ้า 16">
              <a:extLst>
                <a:ext uri="{FF2B5EF4-FFF2-40B4-BE49-F238E27FC236}">
                  <a16:creationId xmlns:a16="http://schemas.microsoft.com/office/drawing/2014/main" id="{FAC39852-AC0D-47ED-BB8E-AD43657BE38B}"/>
                </a:ext>
              </a:extLst>
            </p:cNvPr>
            <p:cNvSpPr/>
            <p:nvPr/>
          </p:nvSpPr>
          <p:spPr>
            <a:xfrm>
              <a:off x="1018691" y="5678016"/>
              <a:ext cx="233910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มีสายไฟยาวเป็นเส้น</a:t>
              </a:r>
            </a:p>
          </p:txBody>
        </p:sp>
        <p:sp>
          <p:nvSpPr>
            <p:cNvPr id="34" name="วงรี 33">
              <a:extLst>
                <a:ext uri="{FF2B5EF4-FFF2-40B4-BE49-F238E27FC236}">
                  <a16:creationId xmlns:a16="http://schemas.microsoft.com/office/drawing/2014/main" id="{3992A8D2-072B-41D5-9DCF-3C71205D1222}"/>
                </a:ext>
              </a:extLst>
            </p:cNvPr>
            <p:cNvSpPr/>
            <p:nvPr/>
          </p:nvSpPr>
          <p:spPr>
            <a:xfrm>
              <a:off x="3441740" y="5394532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38" name="ลูกศรเชื่อมต่อแบบตรง 37">
              <a:extLst>
                <a:ext uri="{FF2B5EF4-FFF2-40B4-BE49-F238E27FC236}">
                  <a16:creationId xmlns:a16="http://schemas.microsoft.com/office/drawing/2014/main" id="{AA6D896B-6ACD-4ACB-9DAB-ECF69D929385}"/>
                </a:ext>
              </a:extLst>
            </p:cNvPr>
            <p:cNvCxnSpPr>
              <a:cxnSpLocks/>
            </p:cNvCxnSpPr>
            <p:nvPr/>
          </p:nvCxnSpPr>
          <p:spPr>
            <a:xfrm>
              <a:off x="4622239" y="5987956"/>
              <a:ext cx="503724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รูปภาพ 21">
              <a:extLst>
                <a:ext uri="{FF2B5EF4-FFF2-40B4-BE49-F238E27FC236}">
                  <a16:creationId xmlns:a16="http://schemas.microsoft.com/office/drawing/2014/main" id="{335308F6-3939-44CA-A049-0882F19047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0048" t="-21336" r="-5970"/>
            <a:stretch/>
          </p:blipFill>
          <p:spPr>
            <a:xfrm>
              <a:off x="3495687" y="5448479"/>
              <a:ext cx="1078954" cy="1078954"/>
            </a:xfrm>
            <a:prstGeom prst="ellipse">
              <a:avLst/>
            </a:prstGeom>
          </p:spPr>
        </p:pic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B460DC9D-6363-43E8-8031-BEE59EB07FA0}"/>
              </a:ext>
            </a:extLst>
          </p:cNvPr>
          <p:cNvGrpSpPr/>
          <p:nvPr/>
        </p:nvGrpSpPr>
        <p:grpSpPr>
          <a:xfrm>
            <a:off x="6998171" y="4525888"/>
            <a:ext cx="5760640" cy="1454014"/>
            <a:chOff x="6998171" y="4847148"/>
            <a:chExt cx="5760640" cy="1454014"/>
          </a:xfrm>
        </p:grpSpPr>
        <p:sp>
          <p:nvSpPr>
            <p:cNvPr id="77" name="รูปแบบอิสระ: รูปร่าง 76">
              <a:extLst>
                <a:ext uri="{FF2B5EF4-FFF2-40B4-BE49-F238E27FC236}">
                  <a16:creationId xmlns:a16="http://schemas.microsoft.com/office/drawing/2014/main" id="{C0FF38DA-904C-4F94-9B80-33AB7C1AEEC0}"/>
                </a:ext>
              </a:extLst>
            </p:cNvPr>
            <p:cNvSpPr/>
            <p:nvPr/>
          </p:nvSpPr>
          <p:spPr>
            <a:xfrm flipV="1">
              <a:off x="6998171" y="5443878"/>
              <a:ext cx="2017125" cy="857284"/>
            </a:xfrm>
            <a:custGeom>
              <a:avLst/>
              <a:gdLst>
                <a:gd name="connsiteX0" fmla="*/ 3326005 w 3326005"/>
                <a:gd name="connsiteY0" fmla="*/ 2009671 h 2009671"/>
                <a:gd name="connsiteX1" fmla="*/ 2110154 w 3326005"/>
                <a:gd name="connsiteY1" fmla="*/ 2009671 h 2009671"/>
                <a:gd name="connsiteX2" fmla="*/ 0 w 3326005"/>
                <a:gd name="connsiteY2" fmla="*/ 0 h 200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6005" h="2009671">
                  <a:moveTo>
                    <a:pt x="3326005" y="2009671"/>
                  </a:moveTo>
                  <a:lnTo>
                    <a:pt x="2110154" y="2009671"/>
                  </a:ln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B0F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id="{18D311A1-6C11-44F4-9F57-861E07111DFB}"/>
                </a:ext>
              </a:extLst>
            </p:cNvPr>
            <p:cNvSpPr/>
            <p:nvPr/>
          </p:nvSpPr>
          <p:spPr>
            <a:xfrm>
              <a:off x="10278723" y="5148184"/>
              <a:ext cx="248008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มีปุ่มสำหรับเปิด-ปิด</a:t>
              </a:r>
            </a:p>
          </p:txBody>
        </p:sp>
        <p:sp>
          <p:nvSpPr>
            <p:cNvPr id="40" name="วงรี 39">
              <a:extLst>
                <a:ext uri="{FF2B5EF4-FFF2-40B4-BE49-F238E27FC236}">
                  <a16:creationId xmlns:a16="http://schemas.microsoft.com/office/drawing/2014/main" id="{AE692822-A22C-4C38-84CC-BB5E19781374}"/>
                </a:ext>
              </a:extLst>
            </p:cNvPr>
            <p:cNvSpPr/>
            <p:nvPr/>
          </p:nvSpPr>
          <p:spPr>
            <a:xfrm>
              <a:off x="9015296" y="4847148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25" name="รูปภาพ 24">
              <a:extLst>
                <a:ext uri="{FF2B5EF4-FFF2-40B4-BE49-F238E27FC236}">
                  <a16:creationId xmlns:a16="http://schemas.microsoft.com/office/drawing/2014/main" id="{F92DF168-6400-4D4F-BD25-670EE3B0E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8907" y="5036754"/>
              <a:ext cx="839626" cy="857286"/>
            </a:xfrm>
            <a:prstGeom prst="rect">
              <a:avLst/>
            </a:prstGeom>
          </p:spPr>
        </p:pic>
      </p:grpSp>
      <p:pic>
        <p:nvPicPr>
          <p:cNvPr id="36" name="teacher guide">
            <a:extLst>
              <a:ext uri="{FF2B5EF4-FFF2-40B4-BE49-F238E27FC236}">
                <a16:creationId xmlns:a16="http://schemas.microsoft.com/office/drawing/2014/main" id="{91D8B73F-8FF1-496A-8A47-B6E075A0E6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563" y="6758019"/>
            <a:ext cx="535441" cy="528486"/>
          </a:xfrm>
          <a:prstGeom prst="rect">
            <a:avLst/>
          </a:prstGeom>
        </p:spPr>
      </p:pic>
      <p:pic>
        <p:nvPicPr>
          <p:cNvPr id="42" name="Picture 45">
            <a:hlinkClick r:id="rId11" action="ppaction://hlinksldjump"/>
            <a:extLst>
              <a:ext uri="{FF2B5EF4-FFF2-40B4-BE49-F238E27FC236}">
                <a16:creationId xmlns:a16="http://schemas.microsoft.com/office/drawing/2014/main" id="{FF59C388-EB33-472C-8B15-7CC4A3A5344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39" name="สี่เหลี่ยมผืนผ้า 38">
            <a:extLst>
              <a:ext uri="{FF2B5EF4-FFF2-40B4-BE49-F238E27FC236}">
                <a16:creationId xmlns:a16="http://schemas.microsoft.com/office/drawing/2014/main" id="{391E0437-D48B-4F44-BCD1-AB204C5FCE1C}"/>
              </a:ext>
            </a:extLst>
          </p:cNvPr>
          <p:cNvSpPr/>
          <p:nvPr/>
        </p:nvSpPr>
        <p:spPr>
          <a:xfrm>
            <a:off x="4603759" y="1207472"/>
            <a:ext cx="4057519" cy="5712113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27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405314" y="1411812"/>
            <a:ext cx="5550138" cy="5217399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3DE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C3CF67C5-919A-48A4-887D-772F555ABC3A}"/>
              </a:ext>
            </a:extLst>
          </p:cNvPr>
          <p:cNvGrpSpPr/>
          <p:nvPr/>
        </p:nvGrpSpPr>
        <p:grpSpPr>
          <a:xfrm>
            <a:off x="6176547" y="1418538"/>
            <a:ext cx="2155168" cy="841313"/>
            <a:chOff x="6176547" y="1418538"/>
            <a:chExt cx="2155168" cy="841313"/>
          </a:xfrm>
        </p:grpSpPr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14F5F636-D037-42B4-9B63-40ACAF7D5990}"/>
                </a:ext>
              </a:extLst>
            </p:cNvPr>
            <p:cNvGrpSpPr/>
            <p:nvPr/>
          </p:nvGrpSpPr>
          <p:grpSpPr>
            <a:xfrm>
              <a:off x="6176547" y="1418538"/>
              <a:ext cx="2155168" cy="841313"/>
              <a:chOff x="6176547" y="1418538"/>
              <a:chExt cx="2155168" cy="841313"/>
            </a:xfrm>
          </p:grpSpPr>
          <p:sp>
            <p:nvSpPr>
              <p:cNvPr id="45" name="สี่เหลี่ยมผืนผ้า: มุมมน 44">
                <a:extLst>
                  <a:ext uri="{FF2B5EF4-FFF2-40B4-BE49-F238E27FC236}">
                    <a16:creationId xmlns:a16="http://schemas.microsoft.com/office/drawing/2014/main" id="{1F2D94E8-405F-410B-A42F-68E91FF8DE65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9" name="สี่เหลี่ยมผืนผ้า: มุมมน 28">
                <a:extLst>
                  <a:ext uri="{FF2B5EF4-FFF2-40B4-BE49-F238E27FC236}">
                    <a16:creationId xmlns:a16="http://schemas.microsoft.com/office/drawing/2014/main" id="{738E4A7E-AA5C-4296-8754-B94092BA196C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30" name="สี่เหลี่ยมผืนผ้า 29">
              <a:extLst>
                <a:ext uri="{FF2B5EF4-FFF2-40B4-BE49-F238E27FC236}">
                  <a16:creationId xmlns:a16="http://schemas.microsoft.com/office/drawing/2014/main" id="{C3DB0E31-B880-4FBD-9081-65C4F68AD7AF}"/>
                </a:ext>
              </a:extLst>
            </p:cNvPr>
            <p:cNvSpPr/>
            <p:nvPr/>
          </p:nvSpPr>
          <p:spPr>
            <a:xfrm>
              <a:off x="6194807" y="1536258"/>
              <a:ext cx="213474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มีสีขาว</a:t>
              </a: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B9334169-22A3-4237-85BE-BB410BEC42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285" y="2107669"/>
            <a:ext cx="5748089" cy="3832059"/>
          </a:xfrm>
          <a:prstGeom prst="rect">
            <a:avLst/>
          </a:prstGeom>
        </p:spPr>
      </p:pic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55317A53-F665-49DB-B45D-FA1F3A2394CD}"/>
              </a:ext>
            </a:extLst>
          </p:cNvPr>
          <p:cNvGrpSpPr/>
          <p:nvPr/>
        </p:nvGrpSpPr>
        <p:grpSpPr>
          <a:xfrm>
            <a:off x="8503527" y="1418538"/>
            <a:ext cx="2183216" cy="841313"/>
            <a:chOff x="8503527" y="1418538"/>
            <a:chExt cx="2183216" cy="841313"/>
          </a:xfrm>
        </p:grpSpPr>
        <p:grpSp>
          <p:nvGrpSpPr>
            <p:cNvPr id="7" name="กลุ่ม 6">
              <a:extLst>
                <a:ext uri="{FF2B5EF4-FFF2-40B4-BE49-F238E27FC236}">
                  <a16:creationId xmlns:a16="http://schemas.microsoft.com/office/drawing/2014/main" id="{1E8C571E-D2BF-46B0-864B-26188C9860E2}"/>
                </a:ext>
              </a:extLst>
            </p:cNvPr>
            <p:cNvGrpSpPr/>
            <p:nvPr/>
          </p:nvGrpSpPr>
          <p:grpSpPr>
            <a:xfrm>
              <a:off x="8531575" y="1418538"/>
              <a:ext cx="2155168" cy="841313"/>
              <a:chOff x="8531575" y="1418538"/>
              <a:chExt cx="2155168" cy="841313"/>
            </a:xfrm>
          </p:grpSpPr>
          <p:sp>
            <p:nvSpPr>
              <p:cNvPr id="46" name="สี่เหลี่ยมผืนผ้า: มุมมน 45">
                <a:extLst>
                  <a:ext uri="{FF2B5EF4-FFF2-40B4-BE49-F238E27FC236}">
                    <a16:creationId xmlns:a16="http://schemas.microsoft.com/office/drawing/2014/main" id="{7349E97D-87C9-454A-A4CD-99B9D6109413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9" name="สี่เหลี่ยมผืนผ้า: มุมมน 38">
                <a:extLst>
                  <a:ext uri="{FF2B5EF4-FFF2-40B4-BE49-F238E27FC236}">
                    <a16:creationId xmlns:a16="http://schemas.microsoft.com/office/drawing/2014/main" id="{0FD5D31D-8B94-4F30-BF84-DA568532641D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42" name="สี่เหลี่ยมผืนผ้า 41">
              <a:extLst>
                <a:ext uri="{FF2B5EF4-FFF2-40B4-BE49-F238E27FC236}">
                  <a16:creationId xmlns:a16="http://schemas.microsoft.com/office/drawing/2014/main" id="{6717499A-FFCD-43E0-8A3F-588D127361D6}"/>
                </a:ext>
              </a:extLst>
            </p:cNvPr>
            <p:cNvSpPr/>
            <p:nvPr/>
          </p:nvSpPr>
          <p:spPr>
            <a:xfrm>
              <a:off x="8503527" y="1501552"/>
              <a:ext cx="2183216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มีสีเหลือง</a:t>
              </a:r>
            </a:p>
          </p:txBody>
        </p:sp>
      </p:grpSp>
      <p:grpSp>
        <p:nvGrpSpPr>
          <p:cNvPr id="23" name="กลุ่ม 22">
            <a:extLst>
              <a:ext uri="{FF2B5EF4-FFF2-40B4-BE49-F238E27FC236}">
                <a16:creationId xmlns:a16="http://schemas.microsoft.com/office/drawing/2014/main" id="{D12DA930-182B-46D1-A4FC-AAF0AA74DF30}"/>
              </a:ext>
            </a:extLst>
          </p:cNvPr>
          <p:cNvGrpSpPr/>
          <p:nvPr/>
        </p:nvGrpSpPr>
        <p:grpSpPr>
          <a:xfrm>
            <a:off x="10886603" y="1418538"/>
            <a:ext cx="2155168" cy="841313"/>
            <a:chOff x="10886603" y="1418538"/>
            <a:chExt cx="2155168" cy="841313"/>
          </a:xfrm>
        </p:grpSpPr>
        <p:grpSp>
          <p:nvGrpSpPr>
            <p:cNvPr id="8" name="กลุ่ม 7">
              <a:extLst>
                <a:ext uri="{FF2B5EF4-FFF2-40B4-BE49-F238E27FC236}">
                  <a16:creationId xmlns:a16="http://schemas.microsoft.com/office/drawing/2014/main" id="{96C7C534-3E74-483A-B833-97FB7065945C}"/>
                </a:ext>
              </a:extLst>
            </p:cNvPr>
            <p:cNvGrpSpPr/>
            <p:nvPr/>
          </p:nvGrpSpPr>
          <p:grpSpPr>
            <a:xfrm>
              <a:off x="10886603" y="1418538"/>
              <a:ext cx="2155168" cy="841313"/>
              <a:chOff x="10886603" y="1418538"/>
              <a:chExt cx="2155168" cy="841313"/>
            </a:xfrm>
          </p:grpSpPr>
          <p:sp>
            <p:nvSpPr>
              <p:cNvPr id="47" name="สี่เหลี่ยมผืนผ้า: มุมมน 46">
                <a:extLst>
                  <a:ext uri="{FF2B5EF4-FFF2-40B4-BE49-F238E27FC236}">
                    <a16:creationId xmlns:a16="http://schemas.microsoft.com/office/drawing/2014/main" id="{5AA56BAC-F226-49F2-94FD-7FFB858A0CC3}"/>
                  </a:ext>
                </a:extLst>
              </p:cNvPr>
              <p:cNvSpPr/>
              <p:nvPr/>
            </p:nvSpPr>
            <p:spPr>
              <a:xfrm>
                <a:off x="10886603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3" name="สี่เหลี่ยมผืนผ้า: มุมมน 42">
                <a:extLst>
                  <a:ext uri="{FF2B5EF4-FFF2-40B4-BE49-F238E27FC236}">
                    <a16:creationId xmlns:a16="http://schemas.microsoft.com/office/drawing/2014/main" id="{7906DF4C-FC44-4583-B633-D6D251E4DE1E}"/>
                  </a:ext>
                </a:extLst>
              </p:cNvPr>
              <p:cNvSpPr/>
              <p:nvPr/>
            </p:nvSpPr>
            <p:spPr>
              <a:xfrm>
                <a:off x="10886603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44" name="สี่เหลี่ยมผืนผ้า 43">
              <a:extLst>
                <a:ext uri="{FF2B5EF4-FFF2-40B4-BE49-F238E27FC236}">
                  <a16:creationId xmlns:a16="http://schemas.microsoft.com/office/drawing/2014/main" id="{9C1808E0-C7C1-479C-B374-62E272C8803F}"/>
                </a:ext>
              </a:extLst>
            </p:cNvPr>
            <p:cNvSpPr/>
            <p:nvPr/>
          </p:nvSpPr>
          <p:spPr>
            <a:xfrm>
              <a:off x="10924953" y="1501552"/>
              <a:ext cx="207846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มีสีน้ำเงิน</a:t>
              </a:r>
            </a:p>
          </p:txBody>
        </p:sp>
      </p:grpSp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id="{A64708B6-4354-49E2-BE03-F747834C74ED}"/>
              </a:ext>
            </a:extLst>
          </p:cNvPr>
          <p:cNvGrpSpPr/>
          <p:nvPr/>
        </p:nvGrpSpPr>
        <p:grpSpPr>
          <a:xfrm>
            <a:off x="6176546" y="2510878"/>
            <a:ext cx="3556811" cy="841313"/>
            <a:chOff x="6176546" y="2510878"/>
            <a:chExt cx="3556811" cy="841313"/>
          </a:xfrm>
        </p:grpSpPr>
        <p:grpSp>
          <p:nvGrpSpPr>
            <p:cNvPr id="70" name="กลุ่ม 69">
              <a:extLst>
                <a:ext uri="{FF2B5EF4-FFF2-40B4-BE49-F238E27FC236}">
                  <a16:creationId xmlns:a16="http://schemas.microsoft.com/office/drawing/2014/main" id="{C8A31520-E5C6-4413-8AB3-55DA282A02A4}"/>
                </a:ext>
              </a:extLst>
            </p:cNvPr>
            <p:cNvGrpSpPr/>
            <p:nvPr/>
          </p:nvGrpSpPr>
          <p:grpSpPr>
            <a:xfrm>
              <a:off x="6176546" y="2510878"/>
              <a:ext cx="3556811" cy="841313"/>
              <a:chOff x="6176547" y="1418538"/>
              <a:chExt cx="2155168" cy="841313"/>
            </a:xfrm>
          </p:grpSpPr>
          <p:sp>
            <p:nvSpPr>
              <p:cNvPr id="71" name="สี่เหลี่ยมผืนผ้า: มุมมน 70">
                <a:extLst>
                  <a:ext uri="{FF2B5EF4-FFF2-40B4-BE49-F238E27FC236}">
                    <a16:creationId xmlns:a16="http://schemas.microsoft.com/office/drawing/2014/main" id="{7AF5A458-C678-4B68-9AD4-A0CAF9E335DB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72" name="สี่เหลี่ยมผืนผ้า: มุมมน 71">
                <a:extLst>
                  <a:ext uri="{FF2B5EF4-FFF2-40B4-BE49-F238E27FC236}">
                    <a16:creationId xmlns:a16="http://schemas.microsoft.com/office/drawing/2014/main" id="{4038F360-7DD1-4639-80AF-46FA32EE7E12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73" name="สี่เหลี่ยมผืนผ้า 72">
              <a:extLst>
                <a:ext uri="{FF2B5EF4-FFF2-40B4-BE49-F238E27FC236}">
                  <a16:creationId xmlns:a16="http://schemas.microsoft.com/office/drawing/2014/main" id="{6EC74191-2EDE-4EA9-BD3A-1FF448760A64}"/>
                </a:ext>
              </a:extLst>
            </p:cNvPr>
            <p:cNvSpPr/>
            <p:nvPr/>
          </p:nvSpPr>
          <p:spPr>
            <a:xfrm>
              <a:off x="6183255" y="2637463"/>
              <a:ext cx="3550102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มีเชือกสำหรับผูกรองเท้า</a:t>
              </a:r>
            </a:p>
          </p:txBody>
        </p:sp>
      </p:grpSp>
      <p:grpSp>
        <p:nvGrpSpPr>
          <p:cNvPr id="138" name="กลุ่ม 137">
            <a:extLst>
              <a:ext uri="{FF2B5EF4-FFF2-40B4-BE49-F238E27FC236}">
                <a16:creationId xmlns:a16="http://schemas.microsoft.com/office/drawing/2014/main" id="{8223DB37-D798-4ECB-9D97-D99685D8A28B}"/>
              </a:ext>
            </a:extLst>
          </p:cNvPr>
          <p:cNvGrpSpPr/>
          <p:nvPr/>
        </p:nvGrpSpPr>
        <p:grpSpPr>
          <a:xfrm>
            <a:off x="9922810" y="2510878"/>
            <a:ext cx="3118961" cy="841313"/>
            <a:chOff x="9922810" y="2510878"/>
            <a:chExt cx="3118961" cy="841313"/>
          </a:xfrm>
        </p:grpSpPr>
        <p:grpSp>
          <p:nvGrpSpPr>
            <p:cNvPr id="75" name="กลุ่ม 74">
              <a:extLst>
                <a:ext uri="{FF2B5EF4-FFF2-40B4-BE49-F238E27FC236}">
                  <a16:creationId xmlns:a16="http://schemas.microsoft.com/office/drawing/2014/main" id="{F8578849-DFCF-4B03-B709-239B274FF8E7}"/>
                </a:ext>
              </a:extLst>
            </p:cNvPr>
            <p:cNvGrpSpPr/>
            <p:nvPr/>
          </p:nvGrpSpPr>
          <p:grpSpPr>
            <a:xfrm>
              <a:off x="9961160" y="2510878"/>
              <a:ext cx="3080611" cy="841313"/>
              <a:chOff x="8531575" y="1418538"/>
              <a:chExt cx="2155168" cy="841313"/>
            </a:xfrm>
          </p:grpSpPr>
          <p:sp>
            <p:nvSpPr>
              <p:cNvPr id="76" name="สี่เหลี่ยมผืนผ้า: มุมมน 75">
                <a:extLst>
                  <a:ext uri="{FF2B5EF4-FFF2-40B4-BE49-F238E27FC236}">
                    <a16:creationId xmlns:a16="http://schemas.microsoft.com/office/drawing/2014/main" id="{C55FC16B-F9C6-4BE9-8BDD-C0C543E04303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8" name="สี่เหลี่ยมผืนผ้า: มุมมน 77">
                <a:extLst>
                  <a:ext uri="{FF2B5EF4-FFF2-40B4-BE49-F238E27FC236}">
                    <a16:creationId xmlns:a16="http://schemas.microsoft.com/office/drawing/2014/main" id="{AD8C2156-0A1A-4906-A2F7-0913CE98CAFC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79" name="สี่เหลี่ยมผืนผ้า 78">
              <a:extLst>
                <a:ext uri="{FF2B5EF4-FFF2-40B4-BE49-F238E27FC236}">
                  <a16:creationId xmlns:a16="http://schemas.microsoft.com/office/drawing/2014/main" id="{94123319-4160-4A3C-9B29-8CEB923D8AFA}"/>
                </a:ext>
              </a:extLst>
            </p:cNvPr>
            <p:cNvSpPr/>
            <p:nvPr/>
          </p:nvSpPr>
          <p:spPr>
            <a:xfrm>
              <a:off x="9922810" y="2594587"/>
              <a:ext cx="308061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มีฝาสำหรับเปิด-ปิด</a:t>
              </a:r>
            </a:p>
          </p:txBody>
        </p:sp>
      </p:grpSp>
      <p:grpSp>
        <p:nvGrpSpPr>
          <p:cNvPr id="139" name="กลุ่ม 138">
            <a:extLst>
              <a:ext uri="{FF2B5EF4-FFF2-40B4-BE49-F238E27FC236}">
                <a16:creationId xmlns:a16="http://schemas.microsoft.com/office/drawing/2014/main" id="{18E4F23D-4426-436A-928F-E6F4BC0DA85D}"/>
              </a:ext>
            </a:extLst>
          </p:cNvPr>
          <p:cNvGrpSpPr/>
          <p:nvPr/>
        </p:nvGrpSpPr>
        <p:grpSpPr>
          <a:xfrm>
            <a:off x="6176547" y="3603218"/>
            <a:ext cx="1980209" cy="841313"/>
            <a:chOff x="6176547" y="3603218"/>
            <a:chExt cx="1980209" cy="841313"/>
          </a:xfrm>
        </p:grpSpPr>
        <p:grpSp>
          <p:nvGrpSpPr>
            <p:cNvPr id="80" name="กลุ่ม 79">
              <a:extLst>
                <a:ext uri="{FF2B5EF4-FFF2-40B4-BE49-F238E27FC236}">
                  <a16:creationId xmlns:a16="http://schemas.microsoft.com/office/drawing/2014/main" id="{5E79D67A-FBD7-49FB-9085-5C32498DAD78}"/>
                </a:ext>
              </a:extLst>
            </p:cNvPr>
            <p:cNvGrpSpPr/>
            <p:nvPr/>
          </p:nvGrpSpPr>
          <p:grpSpPr>
            <a:xfrm>
              <a:off x="6176547" y="3603218"/>
              <a:ext cx="1980209" cy="841313"/>
              <a:chOff x="6176547" y="1418538"/>
              <a:chExt cx="2155168" cy="841313"/>
            </a:xfrm>
          </p:grpSpPr>
          <p:sp>
            <p:nvSpPr>
              <p:cNvPr id="81" name="สี่เหลี่ยมผืนผ้า: มุมมน 80">
                <a:extLst>
                  <a:ext uri="{FF2B5EF4-FFF2-40B4-BE49-F238E27FC236}">
                    <a16:creationId xmlns:a16="http://schemas.microsoft.com/office/drawing/2014/main" id="{EC0614BE-846E-4E2B-8950-5B973CE3C5BC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2" name="สี่เหลี่ยมผืนผ้า: มุมมน 81">
                <a:extLst>
                  <a:ext uri="{FF2B5EF4-FFF2-40B4-BE49-F238E27FC236}">
                    <a16:creationId xmlns:a16="http://schemas.microsoft.com/office/drawing/2014/main" id="{37D585B1-5145-4CA9-959D-E26E52D66BAE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83" name="สี่เหลี่ยมผืนผ้า 82">
              <a:extLst>
                <a:ext uri="{FF2B5EF4-FFF2-40B4-BE49-F238E27FC236}">
                  <a16:creationId xmlns:a16="http://schemas.microsoft.com/office/drawing/2014/main" id="{FAFF646D-9A6B-48A8-8A00-7107F2547908}"/>
                </a:ext>
              </a:extLst>
            </p:cNvPr>
            <p:cNvSpPr/>
            <p:nvPr/>
          </p:nvSpPr>
          <p:spPr>
            <a:xfrm>
              <a:off x="6365642" y="3694311"/>
              <a:ext cx="164571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ทำจากผ้า</a:t>
              </a:r>
            </a:p>
          </p:txBody>
        </p:sp>
      </p:grpSp>
      <p:grpSp>
        <p:nvGrpSpPr>
          <p:cNvPr id="140" name="กลุ่ม 139">
            <a:extLst>
              <a:ext uri="{FF2B5EF4-FFF2-40B4-BE49-F238E27FC236}">
                <a16:creationId xmlns:a16="http://schemas.microsoft.com/office/drawing/2014/main" id="{098F6330-0A8D-4304-A8FE-29886B926A89}"/>
              </a:ext>
            </a:extLst>
          </p:cNvPr>
          <p:cNvGrpSpPr/>
          <p:nvPr/>
        </p:nvGrpSpPr>
        <p:grpSpPr>
          <a:xfrm>
            <a:off x="8444096" y="3603218"/>
            <a:ext cx="2155168" cy="841313"/>
            <a:chOff x="8444096" y="3603218"/>
            <a:chExt cx="2155168" cy="841313"/>
          </a:xfrm>
        </p:grpSpPr>
        <p:grpSp>
          <p:nvGrpSpPr>
            <p:cNvPr id="84" name="กลุ่ม 83">
              <a:extLst>
                <a:ext uri="{FF2B5EF4-FFF2-40B4-BE49-F238E27FC236}">
                  <a16:creationId xmlns:a16="http://schemas.microsoft.com/office/drawing/2014/main" id="{FFEC0413-F790-4955-A653-2C774C592C9C}"/>
                </a:ext>
              </a:extLst>
            </p:cNvPr>
            <p:cNvGrpSpPr/>
            <p:nvPr/>
          </p:nvGrpSpPr>
          <p:grpSpPr>
            <a:xfrm>
              <a:off x="8444096" y="3603218"/>
              <a:ext cx="2155168" cy="841313"/>
              <a:chOff x="8531575" y="1418538"/>
              <a:chExt cx="2155168" cy="841313"/>
            </a:xfrm>
          </p:grpSpPr>
          <p:sp>
            <p:nvSpPr>
              <p:cNvPr id="85" name="สี่เหลี่ยมผืนผ้า: มุมมน 84">
                <a:extLst>
                  <a:ext uri="{FF2B5EF4-FFF2-40B4-BE49-F238E27FC236}">
                    <a16:creationId xmlns:a16="http://schemas.microsoft.com/office/drawing/2014/main" id="{9CFA9A04-74BD-471D-829F-34B0912792FD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6" name="สี่เหลี่ยมผืนผ้า: มุมมน 85">
                <a:extLst>
                  <a:ext uri="{FF2B5EF4-FFF2-40B4-BE49-F238E27FC236}">
                    <a16:creationId xmlns:a16="http://schemas.microsoft.com/office/drawing/2014/main" id="{579F3B69-AE6A-4B79-9419-1319D56C1595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87" name="สี่เหลี่ยมผืนผ้า 86">
              <a:extLst>
                <a:ext uri="{FF2B5EF4-FFF2-40B4-BE49-F238E27FC236}">
                  <a16:creationId xmlns:a16="http://schemas.microsoft.com/office/drawing/2014/main" id="{DCB0C4F7-3C21-4B2C-A3F1-25BF63AFE3B1}"/>
                </a:ext>
              </a:extLst>
            </p:cNvPr>
            <p:cNvSpPr/>
            <p:nvPr/>
          </p:nvSpPr>
          <p:spPr>
            <a:xfrm>
              <a:off x="8521678" y="3694311"/>
              <a:ext cx="2000004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ทำจากโลหะ</a:t>
              </a:r>
            </a:p>
          </p:txBody>
        </p:sp>
      </p:grpSp>
      <p:grpSp>
        <p:nvGrpSpPr>
          <p:cNvPr id="142" name="กลุ่ม 141">
            <a:extLst>
              <a:ext uri="{FF2B5EF4-FFF2-40B4-BE49-F238E27FC236}">
                <a16:creationId xmlns:a16="http://schemas.microsoft.com/office/drawing/2014/main" id="{C110C6AE-609B-4F38-8ADE-12F14ABFEB9A}"/>
              </a:ext>
            </a:extLst>
          </p:cNvPr>
          <p:cNvGrpSpPr/>
          <p:nvPr/>
        </p:nvGrpSpPr>
        <p:grpSpPr>
          <a:xfrm>
            <a:off x="6176547" y="4695558"/>
            <a:ext cx="3265276" cy="841313"/>
            <a:chOff x="6176547" y="4695558"/>
            <a:chExt cx="3265276" cy="841313"/>
          </a:xfrm>
        </p:grpSpPr>
        <p:grpSp>
          <p:nvGrpSpPr>
            <p:cNvPr id="88" name="กลุ่ม 87">
              <a:extLst>
                <a:ext uri="{FF2B5EF4-FFF2-40B4-BE49-F238E27FC236}">
                  <a16:creationId xmlns:a16="http://schemas.microsoft.com/office/drawing/2014/main" id="{BEA3A369-81C5-4766-A055-341C442E5B4C}"/>
                </a:ext>
              </a:extLst>
            </p:cNvPr>
            <p:cNvGrpSpPr/>
            <p:nvPr/>
          </p:nvGrpSpPr>
          <p:grpSpPr>
            <a:xfrm>
              <a:off x="6176547" y="4695558"/>
              <a:ext cx="3265276" cy="841313"/>
              <a:chOff x="6176547" y="1418538"/>
              <a:chExt cx="2155168" cy="841313"/>
            </a:xfrm>
          </p:grpSpPr>
          <p:sp>
            <p:nvSpPr>
              <p:cNvPr id="89" name="สี่เหลี่ยมผืนผ้า: มุมมน 88">
                <a:extLst>
                  <a:ext uri="{FF2B5EF4-FFF2-40B4-BE49-F238E27FC236}">
                    <a16:creationId xmlns:a16="http://schemas.microsoft.com/office/drawing/2014/main" id="{CEA491CA-CFA0-40F4-8339-8E4692829E7A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0" name="สี่เหลี่ยมผืนผ้า: มุมมน 89">
                <a:extLst>
                  <a:ext uri="{FF2B5EF4-FFF2-40B4-BE49-F238E27FC236}">
                    <a16:creationId xmlns:a16="http://schemas.microsoft.com/office/drawing/2014/main" id="{0ADC0594-C298-46D1-8345-B68664C493B9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91" name="สี่เหลี่ยมผืนผ้า 90">
              <a:extLst>
                <a:ext uri="{FF2B5EF4-FFF2-40B4-BE49-F238E27FC236}">
                  <a16:creationId xmlns:a16="http://schemas.microsoft.com/office/drawing/2014/main" id="{8AB4DDD8-D6C1-4F9F-AB49-5BF98A6E4391}"/>
                </a:ext>
              </a:extLst>
            </p:cNvPr>
            <p:cNvSpPr/>
            <p:nvPr/>
          </p:nvSpPr>
          <p:spPr>
            <a:xfrm>
              <a:off x="6365639" y="4798598"/>
              <a:ext cx="286477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มีปลายรองเท้ามน</a:t>
              </a:r>
            </a:p>
          </p:txBody>
        </p:sp>
      </p:grpSp>
      <p:grpSp>
        <p:nvGrpSpPr>
          <p:cNvPr id="144" name="กลุ่ม 143">
            <a:extLst>
              <a:ext uri="{FF2B5EF4-FFF2-40B4-BE49-F238E27FC236}">
                <a16:creationId xmlns:a16="http://schemas.microsoft.com/office/drawing/2014/main" id="{9FBAC706-ECD9-442F-8792-FA0D0E18A2C7}"/>
              </a:ext>
            </a:extLst>
          </p:cNvPr>
          <p:cNvGrpSpPr/>
          <p:nvPr/>
        </p:nvGrpSpPr>
        <p:grpSpPr>
          <a:xfrm>
            <a:off x="6176545" y="5787898"/>
            <a:ext cx="2267550" cy="841313"/>
            <a:chOff x="6176545" y="5787898"/>
            <a:chExt cx="2267550" cy="841313"/>
          </a:xfrm>
        </p:grpSpPr>
        <p:grpSp>
          <p:nvGrpSpPr>
            <p:cNvPr id="96" name="กลุ่ม 95">
              <a:extLst>
                <a:ext uri="{FF2B5EF4-FFF2-40B4-BE49-F238E27FC236}">
                  <a16:creationId xmlns:a16="http://schemas.microsoft.com/office/drawing/2014/main" id="{BCD41EE3-B49E-40D4-9F78-71EAD8D75811}"/>
                </a:ext>
              </a:extLst>
            </p:cNvPr>
            <p:cNvGrpSpPr/>
            <p:nvPr/>
          </p:nvGrpSpPr>
          <p:grpSpPr>
            <a:xfrm>
              <a:off x="6176546" y="5787898"/>
              <a:ext cx="2267549" cy="841313"/>
              <a:chOff x="6176547" y="1418538"/>
              <a:chExt cx="2155168" cy="841313"/>
            </a:xfrm>
          </p:grpSpPr>
          <p:sp>
            <p:nvSpPr>
              <p:cNvPr id="97" name="สี่เหลี่ยมผืนผ้า: มุมมน 96">
                <a:extLst>
                  <a:ext uri="{FF2B5EF4-FFF2-40B4-BE49-F238E27FC236}">
                    <a16:creationId xmlns:a16="http://schemas.microsoft.com/office/drawing/2014/main" id="{BDE26E25-8055-40BC-8217-7978EB79337B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8" name="สี่เหลี่ยมผืนผ้า: มุมมน 97">
                <a:extLst>
                  <a:ext uri="{FF2B5EF4-FFF2-40B4-BE49-F238E27FC236}">
                    <a16:creationId xmlns:a16="http://schemas.microsoft.com/office/drawing/2014/main" id="{7CD7B57A-3D10-4EA7-99F6-2B489069D217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99" name="สี่เหลี่ยมผืนผ้า 98">
              <a:extLst>
                <a:ext uri="{FF2B5EF4-FFF2-40B4-BE49-F238E27FC236}">
                  <a16:creationId xmlns:a16="http://schemas.microsoft.com/office/drawing/2014/main" id="{BCEA13E5-9736-47AC-A0FC-766C1902CD9A}"/>
                </a:ext>
              </a:extLst>
            </p:cNvPr>
            <p:cNvSpPr/>
            <p:nvPr/>
          </p:nvSpPr>
          <p:spPr>
            <a:xfrm>
              <a:off x="6176545" y="5891679"/>
              <a:ext cx="226754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มีรูปทรงห้าเหลี่ยม</a:t>
              </a:r>
            </a:p>
          </p:txBody>
        </p:sp>
      </p:grpSp>
      <p:grpSp>
        <p:nvGrpSpPr>
          <p:cNvPr id="145" name="กลุ่ม 144">
            <a:extLst>
              <a:ext uri="{FF2B5EF4-FFF2-40B4-BE49-F238E27FC236}">
                <a16:creationId xmlns:a16="http://schemas.microsoft.com/office/drawing/2014/main" id="{4F2EA647-E4DE-4040-97AF-2A83A780E9AA}"/>
              </a:ext>
            </a:extLst>
          </p:cNvPr>
          <p:cNvGrpSpPr/>
          <p:nvPr/>
        </p:nvGrpSpPr>
        <p:grpSpPr>
          <a:xfrm>
            <a:off x="8610362" y="5787898"/>
            <a:ext cx="1959244" cy="841313"/>
            <a:chOff x="8610362" y="5787898"/>
            <a:chExt cx="1959244" cy="841313"/>
          </a:xfrm>
        </p:grpSpPr>
        <p:grpSp>
          <p:nvGrpSpPr>
            <p:cNvPr id="100" name="กลุ่ม 99">
              <a:extLst>
                <a:ext uri="{FF2B5EF4-FFF2-40B4-BE49-F238E27FC236}">
                  <a16:creationId xmlns:a16="http://schemas.microsoft.com/office/drawing/2014/main" id="{510EEEA3-4623-48BF-BF59-E5683F68D530}"/>
                </a:ext>
              </a:extLst>
            </p:cNvPr>
            <p:cNvGrpSpPr/>
            <p:nvPr/>
          </p:nvGrpSpPr>
          <p:grpSpPr>
            <a:xfrm>
              <a:off x="8610362" y="5787898"/>
              <a:ext cx="1959244" cy="841313"/>
              <a:chOff x="8531575" y="1418538"/>
              <a:chExt cx="2155168" cy="841313"/>
            </a:xfrm>
          </p:grpSpPr>
          <p:sp>
            <p:nvSpPr>
              <p:cNvPr id="101" name="สี่เหลี่ยมผืนผ้า: มุมมน 100">
                <a:extLst>
                  <a:ext uri="{FF2B5EF4-FFF2-40B4-BE49-F238E27FC236}">
                    <a16:creationId xmlns:a16="http://schemas.microsoft.com/office/drawing/2014/main" id="{40675079-8965-4C4B-8B89-541319EAAE2C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2" name="สี่เหลี่ยมผืนผ้า: มุมมน 101">
                <a:extLst>
                  <a:ext uri="{FF2B5EF4-FFF2-40B4-BE49-F238E27FC236}">
                    <a16:creationId xmlns:a16="http://schemas.microsoft.com/office/drawing/2014/main" id="{C513CCBE-56DA-4915-997F-4A871A4A020F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03" name="สี่เหลี่ยมผืนผ้า 102">
              <a:extLst>
                <a:ext uri="{FF2B5EF4-FFF2-40B4-BE49-F238E27FC236}">
                  <a16:creationId xmlns:a16="http://schemas.microsoft.com/office/drawing/2014/main" id="{459F2F4C-E9C2-4513-AE29-ACDF290014A6}"/>
                </a:ext>
              </a:extLst>
            </p:cNvPr>
            <p:cNvSpPr/>
            <p:nvPr/>
          </p:nvSpPr>
          <p:spPr>
            <a:xfrm>
              <a:off x="8726363" y="5891679"/>
              <a:ext cx="175864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มีรูปร่างอิสระ</a:t>
              </a:r>
            </a:p>
          </p:txBody>
        </p:sp>
      </p:grpSp>
      <p:grpSp>
        <p:nvGrpSpPr>
          <p:cNvPr id="141" name="กลุ่ม 140">
            <a:extLst>
              <a:ext uri="{FF2B5EF4-FFF2-40B4-BE49-F238E27FC236}">
                <a16:creationId xmlns:a16="http://schemas.microsoft.com/office/drawing/2014/main" id="{02024240-E2C3-49E5-B07C-EE27CE79EE94}"/>
              </a:ext>
            </a:extLst>
          </p:cNvPr>
          <p:cNvGrpSpPr/>
          <p:nvPr/>
        </p:nvGrpSpPr>
        <p:grpSpPr>
          <a:xfrm>
            <a:off x="10886603" y="3603218"/>
            <a:ext cx="2155168" cy="841313"/>
            <a:chOff x="10886603" y="3603218"/>
            <a:chExt cx="2155168" cy="841313"/>
          </a:xfrm>
        </p:grpSpPr>
        <p:grpSp>
          <p:nvGrpSpPr>
            <p:cNvPr id="107" name="กลุ่ม 106">
              <a:extLst>
                <a:ext uri="{FF2B5EF4-FFF2-40B4-BE49-F238E27FC236}">
                  <a16:creationId xmlns:a16="http://schemas.microsoft.com/office/drawing/2014/main" id="{9D7E55E1-2F0F-49FA-B4B8-AF5EA1DE70C9}"/>
                </a:ext>
              </a:extLst>
            </p:cNvPr>
            <p:cNvGrpSpPr/>
            <p:nvPr/>
          </p:nvGrpSpPr>
          <p:grpSpPr>
            <a:xfrm>
              <a:off x="10886603" y="3603218"/>
              <a:ext cx="2155168" cy="841313"/>
              <a:chOff x="8531575" y="1418538"/>
              <a:chExt cx="2155168" cy="841313"/>
            </a:xfrm>
          </p:grpSpPr>
          <p:sp>
            <p:nvSpPr>
              <p:cNvPr id="108" name="สี่เหลี่ยมผืนผ้า: มุมมน 107">
                <a:extLst>
                  <a:ext uri="{FF2B5EF4-FFF2-40B4-BE49-F238E27FC236}">
                    <a16:creationId xmlns:a16="http://schemas.microsoft.com/office/drawing/2014/main" id="{F790DF89-BF81-47D6-846C-C9BB3490994D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9" name="สี่เหลี่ยมผืนผ้า: มุมมน 108">
                <a:extLst>
                  <a:ext uri="{FF2B5EF4-FFF2-40B4-BE49-F238E27FC236}">
                    <a16:creationId xmlns:a16="http://schemas.microsoft.com/office/drawing/2014/main" id="{9EB48441-042F-4265-B6E8-D865B96D88FD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10" name="สี่เหลี่ยมผืนผ้า 109">
              <a:extLst>
                <a:ext uri="{FF2B5EF4-FFF2-40B4-BE49-F238E27FC236}">
                  <a16:creationId xmlns:a16="http://schemas.microsoft.com/office/drawing/2014/main" id="{C542AB59-7332-4E48-9B48-C22FC6FF618B}"/>
                </a:ext>
              </a:extLst>
            </p:cNvPr>
            <p:cNvSpPr/>
            <p:nvPr/>
          </p:nvSpPr>
          <p:spPr>
            <a:xfrm>
              <a:off x="10886603" y="3694311"/>
              <a:ext cx="213450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ทำจากพลาสติก</a:t>
              </a:r>
            </a:p>
          </p:txBody>
        </p:sp>
      </p:grpSp>
      <p:grpSp>
        <p:nvGrpSpPr>
          <p:cNvPr id="143" name="กลุ่ม 142">
            <a:extLst>
              <a:ext uri="{FF2B5EF4-FFF2-40B4-BE49-F238E27FC236}">
                <a16:creationId xmlns:a16="http://schemas.microsoft.com/office/drawing/2014/main" id="{514D1679-6AAF-4302-9C57-B4D7B39DF3A1}"/>
              </a:ext>
            </a:extLst>
          </p:cNvPr>
          <p:cNvGrpSpPr/>
          <p:nvPr/>
        </p:nvGrpSpPr>
        <p:grpSpPr>
          <a:xfrm>
            <a:off x="9669625" y="4695558"/>
            <a:ext cx="3372146" cy="841313"/>
            <a:chOff x="9669625" y="4695558"/>
            <a:chExt cx="3372146" cy="841313"/>
          </a:xfrm>
        </p:grpSpPr>
        <p:grpSp>
          <p:nvGrpSpPr>
            <p:cNvPr id="111" name="กลุ่ม 110">
              <a:extLst>
                <a:ext uri="{FF2B5EF4-FFF2-40B4-BE49-F238E27FC236}">
                  <a16:creationId xmlns:a16="http://schemas.microsoft.com/office/drawing/2014/main" id="{5271DCAA-8C46-4354-827B-8E375F00FDCA}"/>
                </a:ext>
              </a:extLst>
            </p:cNvPr>
            <p:cNvGrpSpPr/>
            <p:nvPr/>
          </p:nvGrpSpPr>
          <p:grpSpPr>
            <a:xfrm>
              <a:off x="9669625" y="4695558"/>
              <a:ext cx="3372146" cy="841313"/>
              <a:chOff x="6176547" y="1418538"/>
              <a:chExt cx="2155168" cy="841313"/>
            </a:xfrm>
          </p:grpSpPr>
          <p:sp>
            <p:nvSpPr>
              <p:cNvPr id="112" name="สี่เหลี่ยมผืนผ้า: มุมมน 111">
                <a:extLst>
                  <a:ext uri="{FF2B5EF4-FFF2-40B4-BE49-F238E27FC236}">
                    <a16:creationId xmlns:a16="http://schemas.microsoft.com/office/drawing/2014/main" id="{A493513B-9749-4479-8571-63E6CECF6F78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13" name="สี่เหลี่ยมผืนผ้า: มุมมน 112">
                <a:extLst>
                  <a:ext uri="{FF2B5EF4-FFF2-40B4-BE49-F238E27FC236}">
                    <a16:creationId xmlns:a16="http://schemas.microsoft.com/office/drawing/2014/main" id="{77D45C2C-6E52-4039-A0A8-2945EBB09425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14" name="สี่เหลี่ยมผืนผ้า 113">
              <a:extLst>
                <a:ext uri="{FF2B5EF4-FFF2-40B4-BE49-F238E27FC236}">
                  <a16:creationId xmlns:a16="http://schemas.microsoft.com/office/drawing/2014/main" id="{7E499BB2-3C88-41F7-B066-494DE61FA8D6}"/>
                </a:ext>
              </a:extLst>
            </p:cNvPr>
            <p:cNvSpPr/>
            <p:nvPr/>
          </p:nvSpPr>
          <p:spPr>
            <a:xfrm>
              <a:off x="9806483" y="4846439"/>
              <a:ext cx="3096344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มีปลายรองเท้าแหลม</a:t>
              </a:r>
            </a:p>
          </p:txBody>
        </p:sp>
      </p:grpSp>
      <p:grpSp>
        <p:nvGrpSpPr>
          <p:cNvPr id="146" name="กลุ่ม 145">
            <a:extLst>
              <a:ext uri="{FF2B5EF4-FFF2-40B4-BE49-F238E27FC236}">
                <a16:creationId xmlns:a16="http://schemas.microsoft.com/office/drawing/2014/main" id="{448236D5-0F47-4560-98F9-3410D1A99A83}"/>
              </a:ext>
            </a:extLst>
          </p:cNvPr>
          <p:cNvGrpSpPr/>
          <p:nvPr/>
        </p:nvGrpSpPr>
        <p:grpSpPr>
          <a:xfrm>
            <a:off x="10735871" y="5787898"/>
            <a:ext cx="2373134" cy="841313"/>
            <a:chOff x="10735871" y="5787898"/>
            <a:chExt cx="2373134" cy="841313"/>
          </a:xfrm>
        </p:grpSpPr>
        <p:grpSp>
          <p:nvGrpSpPr>
            <p:cNvPr id="115" name="กลุ่ม 114">
              <a:extLst>
                <a:ext uri="{FF2B5EF4-FFF2-40B4-BE49-F238E27FC236}">
                  <a16:creationId xmlns:a16="http://schemas.microsoft.com/office/drawing/2014/main" id="{9C466559-C5E2-4030-89F6-62A6E065F4DB}"/>
                </a:ext>
              </a:extLst>
            </p:cNvPr>
            <p:cNvGrpSpPr/>
            <p:nvPr/>
          </p:nvGrpSpPr>
          <p:grpSpPr>
            <a:xfrm>
              <a:off x="10735871" y="5787898"/>
              <a:ext cx="2305900" cy="841313"/>
              <a:chOff x="8531575" y="1418538"/>
              <a:chExt cx="2155168" cy="841313"/>
            </a:xfrm>
          </p:grpSpPr>
          <p:sp>
            <p:nvSpPr>
              <p:cNvPr id="116" name="สี่เหลี่ยมผืนผ้า: มุมมน 115">
                <a:extLst>
                  <a:ext uri="{FF2B5EF4-FFF2-40B4-BE49-F238E27FC236}">
                    <a16:creationId xmlns:a16="http://schemas.microsoft.com/office/drawing/2014/main" id="{D3EAB7FD-C383-45C9-8286-D4DF4C909DB6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7" name="สี่เหลี่ยมผืนผ้า: มุมมน 116">
                <a:extLst>
                  <a:ext uri="{FF2B5EF4-FFF2-40B4-BE49-F238E27FC236}">
                    <a16:creationId xmlns:a16="http://schemas.microsoft.com/office/drawing/2014/main" id="{924995BC-6C06-49C6-BDB6-DA4CB9034BEA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18" name="สี่เหลี่ยมผืนผ้า 117">
              <a:extLst>
                <a:ext uri="{FF2B5EF4-FFF2-40B4-BE49-F238E27FC236}">
                  <a16:creationId xmlns:a16="http://schemas.microsoft.com/office/drawing/2014/main" id="{728A457E-E6DD-4052-AE2E-D88D5863CAE9}"/>
                </a:ext>
              </a:extLst>
            </p:cNvPr>
            <p:cNvSpPr/>
            <p:nvPr/>
          </p:nvSpPr>
          <p:spPr>
            <a:xfrm>
              <a:off x="10735871" y="5891679"/>
              <a:ext cx="2373134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มีรูปร่างเป็นวงกลม</a:t>
              </a:r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AD73369C-0CEC-4121-B91C-593BB31B0010}"/>
              </a:ext>
            </a:extLst>
          </p:cNvPr>
          <p:cNvGrpSpPr/>
          <p:nvPr/>
        </p:nvGrpSpPr>
        <p:grpSpPr>
          <a:xfrm>
            <a:off x="6176544" y="1418538"/>
            <a:ext cx="2155168" cy="841313"/>
            <a:chOff x="6176547" y="-1455182"/>
            <a:chExt cx="2155168" cy="841313"/>
          </a:xfrm>
        </p:grpSpPr>
        <p:grpSp>
          <p:nvGrpSpPr>
            <p:cNvPr id="124" name="กลุ่ม 123">
              <a:extLst>
                <a:ext uri="{FF2B5EF4-FFF2-40B4-BE49-F238E27FC236}">
                  <a16:creationId xmlns:a16="http://schemas.microsoft.com/office/drawing/2014/main" id="{883310FD-9343-472D-99D2-D2AB963BE1AC}"/>
                </a:ext>
              </a:extLst>
            </p:cNvPr>
            <p:cNvGrpSpPr/>
            <p:nvPr/>
          </p:nvGrpSpPr>
          <p:grpSpPr>
            <a:xfrm>
              <a:off x="6176547" y="-1455182"/>
              <a:ext cx="2155168" cy="841313"/>
              <a:chOff x="6176547" y="1418538"/>
              <a:chExt cx="2155168" cy="841313"/>
            </a:xfrm>
          </p:grpSpPr>
          <p:sp>
            <p:nvSpPr>
              <p:cNvPr id="125" name="สี่เหลี่ยมผืนผ้า: มุมมน 124">
                <a:extLst>
                  <a:ext uri="{FF2B5EF4-FFF2-40B4-BE49-F238E27FC236}">
                    <a16:creationId xmlns:a16="http://schemas.microsoft.com/office/drawing/2014/main" id="{08BE2930-F36B-44BC-8C05-933376755905}"/>
                  </a:ext>
                </a:extLst>
              </p:cNvPr>
              <p:cNvSpPr/>
              <p:nvPr/>
            </p:nvSpPr>
            <p:spPr>
              <a:xfrm>
                <a:off x="6176547" y="1430706"/>
                <a:ext cx="2155168" cy="829145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26" name="สี่เหลี่ยมผืนผ้า: มุมมน 125">
                <a:extLst>
                  <a:ext uri="{FF2B5EF4-FFF2-40B4-BE49-F238E27FC236}">
                    <a16:creationId xmlns:a16="http://schemas.microsoft.com/office/drawing/2014/main" id="{F672B8AB-EFB4-4B76-84F2-491C513EA909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33" name="สี่เหลี่ยมผืนผ้า 132">
              <a:extLst>
                <a:ext uri="{FF2B5EF4-FFF2-40B4-BE49-F238E27FC236}">
                  <a16:creationId xmlns:a16="http://schemas.microsoft.com/office/drawing/2014/main" id="{56E42BDA-4F3A-46D2-9C8E-74C1028D754C}"/>
                </a:ext>
              </a:extLst>
            </p:cNvPr>
            <p:cNvSpPr/>
            <p:nvPr/>
          </p:nvSpPr>
          <p:spPr>
            <a:xfrm>
              <a:off x="6193829" y="-1339649"/>
              <a:ext cx="213474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มีสีขาว</a:t>
              </a:r>
            </a:p>
          </p:txBody>
        </p:sp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B5AFA204-0AC0-436E-B538-D799AB58DFEF}"/>
              </a:ext>
            </a:extLst>
          </p:cNvPr>
          <p:cNvGrpSpPr/>
          <p:nvPr/>
        </p:nvGrpSpPr>
        <p:grpSpPr>
          <a:xfrm>
            <a:off x="10886600" y="1418538"/>
            <a:ext cx="2155168" cy="841313"/>
            <a:chOff x="10886603" y="-83356"/>
            <a:chExt cx="2155168" cy="841313"/>
          </a:xfrm>
        </p:grpSpPr>
        <p:grpSp>
          <p:nvGrpSpPr>
            <p:cNvPr id="134" name="กลุ่ม 133">
              <a:extLst>
                <a:ext uri="{FF2B5EF4-FFF2-40B4-BE49-F238E27FC236}">
                  <a16:creationId xmlns:a16="http://schemas.microsoft.com/office/drawing/2014/main" id="{2610C888-C0A4-40F4-A496-A6476296A8CE}"/>
                </a:ext>
              </a:extLst>
            </p:cNvPr>
            <p:cNvGrpSpPr/>
            <p:nvPr/>
          </p:nvGrpSpPr>
          <p:grpSpPr>
            <a:xfrm>
              <a:off x="10886603" y="-83356"/>
              <a:ext cx="2155168" cy="841313"/>
              <a:chOff x="10886603" y="1418538"/>
              <a:chExt cx="2155168" cy="841313"/>
            </a:xfrm>
          </p:grpSpPr>
          <p:sp>
            <p:nvSpPr>
              <p:cNvPr id="135" name="สี่เหลี่ยมผืนผ้า: มุมมน 134">
                <a:extLst>
                  <a:ext uri="{FF2B5EF4-FFF2-40B4-BE49-F238E27FC236}">
                    <a16:creationId xmlns:a16="http://schemas.microsoft.com/office/drawing/2014/main" id="{2C529D01-8BE1-448A-B8D2-BFC28DC71F50}"/>
                  </a:ext>
                </a:extLst>
              </p:cNvPr>
              <p:cNvSpPr/>
              <p:nvPr/>
            </p:nvSpPr>
            <p:spPr>
              <a:xfrm>
                <a:off x="10886603" y="1418538"/>
                <a:ext cx="2155168" cy="841313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6" name="สี่เหลี่ยมผืนผ้า: มุมมน 135">
                <a:extLst>
                  <a:ext uri="{FF2B5EF4-FFF2-40B4-BE49-F238E27FC236}">
                    <a16:creationId xmlns:a16="http://schemas.microsoft.com/office/drawing/2014/main" id="{B582747B-5049-472E-BFB6-2C76E20A6C5C}"/>
                  </a:ext>
                </a:extLst>
              </p:cNvPr>
              <p:cNvSpPr/>
              <p:nvPr/>
            </p:nvSpPr>
            <p:spPr>
              <a:xfrm>
                <a:off x="10886603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7" name="สี่เหลี่ยมผืนผ้า 136">
              <a:extLst>
                <a:ext uri="{FF2B5EF4-FFF2-40B4-BE49-F238E27FC236}">
                  <a16:creationId xmlns:a16="http://schemas.microsoft.com/office/drawing/2014/main" id="{3A6B20D9-BDDE-48B4-96A3-6C09A4DDC936}"/>
                </a:ext>
              </a:extLst>
            </p:cNvPr>
            <p:cNvSpPr/>
            <p:nvPr/>
          </p:nvSpPr>
          <p:spPr>
            <a:xfrm>
              <a:off x="10924953" y="-342"/>
              <a:ext cx="207846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มีสีน้ำเงิน</a:t>
              </a:r>
            </a:p>
          </p:txBody>
        </p:sp>
      </p:grpSp>
      <p:grpSp>
        <p:nvGrpSpPr>
          <p:cNvPr id="152" name="กลุ่ม 151">
            <a:extLst>
              <a:ext uri="{FF2B5EF4-FFF2-40B4-BE49-F238E27FC236}">
                <a16:creationId xmlns:a16="http://schemas.microsoft.com/office/drawing/2014/main" id="{7AFA0B35-1ADA-4AD5-A35A-F80A6419542D}"/>
              </a:ext>
            </a:extLst>
          </p:cNvPr>
          <p:cNvGrpSpPr/>
          <p:nvPr/>
        </p:nvGrpSpPr>
        <p:grpSpPr>
          <a:xfrm>
            <a:off x="6176541" y="2507955"/>
            <a:ext cx="3556813" cy="841313"/>
            <a:chOff x="6176544" y="2510878"/>
            <a:chExt cx="3556813" cy="841313"/>
          </a:xfrm>
        </p:grpSpPr>
        <p:grpSp>
          <p:nvGrpSpPr>
            <p:cNvPr id="153" name="กลุ่ม 152">
              <a:extLst>
                <a:ext uri="{FF2B5EF4-FFF2-40B4-BE49-F238E27FC236}">
                  <a16:creationId xmlns:a16="http://schemas.microsoft.com/office/drawing/2014/main" id="{A40F97D2-AEC0-4232-AF64-8B3E61104E81}"/>
                </a:ext>
              </a:extLst>
            </p:cNvPr>
            <p:cNvGrpSpPr/>
            <p:nvPr/>
          </p:nvGrpSpPr>
          <p:grpSpPr>
            <a:xfrm>
              <a:off x="6176544" y="2510878"/>
              <a:ext cx="3556812" cy="841313"/>
              <a:chOff x="6176547" y="1418538"/>
              <a:chExt cx="2155169" cy="841313"/>
            </a:xfrm>
          </p:grpSpPr>
          <p:sp>
            <p:nvSpPr>
              <p:cNvPr id="155" name="สี่เหลี่ยมผืนผ้า: มุมมน 154">
                <a:extLst>
                  <a:ext uri="{FF2B5EF4-FFF2-40B4-BE49-F238E27FC236}">
                    <a16:creationId xmlns:a16="http://schemas.microsoft.com/office/drawing/2014/main" id="{8BE49430-A2C3-485E-881B-FA358C9E0EF4}"/>
                  </a:ext>
                </a:extLst>
              </p:cNvPr>
              <p:cNvSpPr/>
              <p:nvPr/>
            </p:nvSpPr>
            <p:spPr>
              <a:xfrm>
                <a:off x="6176547" y="1430706"/>
                <a:ext cx="2155168" cy="829145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สี่เหลี่ยมผืนผ้า: มุมมน 155">
                <a:extLst>
                  <a:ext uri="{FF2B5EF4-FFF2-40B4-BE49-F238E27FC236}">
                    <a16:creationId xmlns:a16="http://schemas.microsoft.com/office/drawing/2014/main" id="{1C9803D2-730C-436D-8E22-0E301B65116A}"/>
                  </a:ext>
                </a:extLst>
              </p:cNvPr>
              <p:cNvSpPr/>
              <p:nvPr/>
            </p:nvSpPr>
            <p:spPr>
              <a:xfrm>
                <a:off x="6176548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4" name="สี่เหลี่ยมผืนผ้า 153">
              <a:extLst>
                <a:ext uri="{FF2B5EF4-FFF2-40B4-BE49-F238E27FC236}">
                  <a16:creationId xmlns:a16="http://schemas.microsoft.com/office/drawing/2014/main" id="{2BBCE4EC-5C03-41A9-9068-56D33502D534}"/>
                </a:ext>
              </a:extLst>
            </p:cNvPr>
            <p:cNvSpPr/>
            <p:nvPr/>
          </p:nvSpPr>
          <p:spPr>
            <a:xfrm>
              <a:off x="6183255" y="2636842"/>
              <a:ext cx="3550102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มีเชือกสำหรับผูกรองเท้า</a:t>
              </a:r>
            </a:p>
          </p:txBody>
        </p:sp>
      </p:grpSp>
      <p:grpSp>
        <p:nvGrpSpPr>
          <p:cNvPr id="157" name="กลุ่ม 156">
            <a:extLst>
              <a:ext uri="{FF2B5EF4-FFF2-40B4-BE49-F238E27FC236}">
                <a16:creationId xmlns:a16="http://schemas.microsoft.com/office/drawing/2014/main" id="{81F25C3A-A5E3-4C28-BD01-C4FCC2E8A6B5}"/>
              </a:ext>
            </a:extLst>
          </p:cNvPr>
          <p:cNvGrpSpPr/>
          <p:nvPr/>
        </p:nvGrpSpPr>
        <p:grpSpPr>
          <a:xfrm>
            <a:off x="6176544" y="3606004"/>
            <a:ext cx="1980209" cy="841313"/>
            <a:chOff x="6176547" y="3603218"/>
            <a:chExt cx="1980209" cy="841313"/>
          </a:xfrm>
        </p:grpSpPr>
        <p:grpSp>
          <p:nvGrpSpPr>
            <p:cNvPr id="158" name="กลุ่ม 157">
              <a:extLst>
                <a:ext uri="{FF2B5EF4-FFF2-40B4-BE49-F238E27FC236}">
                  <a16:creationId xmlns:a16="http://schemas.microsoft.com/office/drawing/2014/main" id="{7979F715-67ED-4BD0-8EB0-FD2D475CF084}"/>
                </a:ext>
              </a:extLst>
            </p:cNvPr>
            <p:cNvGrpSpPr/>
            <p:nvPr/>
          </p:nvGrpSpPr>
          <p:grpSpPr>
            <a:xfrm>
              <a:off x="6176547" y="3603218"/>
              <a:ext cx="1980209" cy="841313"/>
              <a:chOff x="6176547" y="1418538"/>
              <a:chExt cx="2155168" cy="841313"/>
            </a:xfrm>
          </p:grpSpPr>
          <p:sp>
            <p:nvSpPr>
              <p:cNvPr id="160" name="สี่เหลี่ยมผืนผ้า: มุมมน 159">
                <a:extLst>
                  <a:ext uri="{FF2B5EF4-FFF2-40B4-BE49-F238E27FC236}">
                    <a16:creationId xmlns:a16="http://schemas.microsoft.com/office/drawing/2014/main" id="{6CD19707-EC45-4814-8ADB-97BE79871782}"/>
                  </a:ext>
                </a:extLst>
              </p:cNvPr>
              <p:cNvSpPr/>
              <p:nvPr/>
            </p:nvSpPr>
            <p:spPr>
              <a:xfrm>
                <a:off x="6176547" y="1424997"/>
                <a:ext cx="2155168" cy="834854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สี่เหลี่ยมผืนผ้า: มุมมน 160">
                <a:extLst>
                  <a:ext uri="{FF2B5EF4-FFF2-40B4-BE49-F238E27FC236}">
                    <a16:creationId xmlns:a16="http://schemas.microsoft.com/office/drawing/2014/main" id="{24619E5F-E9DC-408A-AAAD-B340640236CA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9" name="สี่เหลี่ยมผืนผ้า 158">
              <a:extLst>
                <a:ext uri="{FF2B5EF4-FFF2-40B4-BE49-F238E27FC236}">
                  <a16:creationId xmlns:a16="http://schemas.microsoft.com/office/drawing/2014/main" id="{7C9466D3-4AF1-43D7-942E-013CC0748B91}"/>
                </a:ext>
              </a:extLst>
            </p:cNvPr>
            <p:cNvSpPr/>
            <p:nvPr/>
          </p:nvSpPr>
          <p:spPr>
            <a:xfrm>
              <a:off x="6365642" y="3691525"/>
              <a:ext cx="164571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ทำจากผ้า</a:t>
              </a:r>
            </a:p>
          </p:txBody>
        </p:sp>
      </p:grpSp>
      <p:grpSp>
        <p:nvGrpSpPr>
          <p:cNvPr id="162" name="กลุ่ม 161">
            <a:extLst>
              <a:ext uri="{FF2B5EF4-FFF2-40B4-BE49-F238E27FC236}">
                <a16:creationId xmlns:a16="http://schemas.microsoft.com/office/drawing/2014/main" id="{C92F1BDD-E070-4B7A-890B-F116CDB29E8B}"/>
              </a:ext>
            </a:extLst>
          </p:cNvPr>
          <p:cNvGrpSpPr/>
          <p:nvPr/>
        </p:nvGrpSpPr>
        <p:grpSpPr>
          <a:xfrm>
            <a:off x="6176547" y="4692145"/>
            <a:ext cx="3265276" cy="845175"/>
            <a:chOff x="6176547" y="4691696"/>
            <a:chExt cx="3265276" cy="845175"/>
          </a:xfrm>
        </p:grpSpPr>
        <p:grpSp>
          <p:nvGrpSpPr>
            <p:cNvPr id="163" name="กลุ่ม 162">
              <a:extLst>
                <a:ext uri="{FF2B5EF4-FFF2-40B4-BE49-F238E27FC236}">
                  <a16:creationId xmlns:a16="http://schemas.microsoft.com/office/drawing/2014/main" id="{434927E6-70E9-4462-8C3B-1BA2052AFD03}"/>
                </a:ext>
              </a:extLst>
            </p:cNvPr>
            <p:cNvGrpSpPr/>
            <p:nvPr/>
          </p:nvGrpSpPr>
          <p:grpSpPr>
            <a:xfrm>
              <a:off x="6176547" y="4691696"/>
              <a:ext cx="3265276" cy="845175"/>
              <a:chOff x="6176547" y="1414676"/>
              <a:chExt cx="2155168" cy="845175"/>
            </a:xfrm>
          </p:grpSpPr>
          <p:sp>
            <p:nvSpPr>
              <p:cNvPr id="165" name="สี่เหลี่ยมผืนผ้า: มุมมน 164">
                <a:extLst>
                  <a:ext uri="{FF2B5EF4-FFF2-40B4-BE49-F238E27FC236}">
                    <a16:creationId xmlns:a16="http://schemas.microsoft.com/office/drawing/2014/main" id="{847C762A-25FE-4B88-A352-72F8A8632C54}"/>
                  </a:ext>
                </a:extLst>
              </p:cNvPr>
              <p:cNvSpPr/>
              <p:nvPr/>
            </p:nvSpPr>
            <p:spPr>
              <a:xfrm>
                <a:off x="6176547" y="1414676"/>
                <a:ext cx="2155168" cy="845175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สี่เหลี่ยมผืนผ้า: มุมมน 165">
                <a:extLst>
                  <a:ext uri="{FF2B5EF4-FFF2-40B4-BE49-F238E27FC236}">
                    <a16:creationId xmlns:a16="http://schemas.microsoft.com/office/drawing/2014/main" id="{E8142141-6B9D-487E-B53A-5FF6669B542F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4" name="สี่เหลี่ยมผืนผ้า 163">
              <a:extLst>
                <a:ext uri="{FF2B5EF4-FFF2-40B4-BE49-F238E27FC236}">
                  <a16:creationId xmlns:a16="http://schemas.microsoft.com/office/drawing/2014/main" id="{CD1FD626-8EDA-4F92-9A7F-0DC614782E2E}"/>
                </a:ext>
              </a:extLst>
            </p:cNvPr>
            <p:cNvSpPr/>
            <p:nvPr/>
          </p:nvSpPr>
          <p:spPr>
            <a:xfrm>
              <a:off x="6365641" y="4799339"/>
              <a:ext cx="286477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มีปลายรองเท้ามน</a:t>
              </a:r>
            </a:p>
          </p:txBody>
        </p:sp>
      </p:grpSp>
      <p:grpSp>
        <p:nvGrpSpPr>
          <p:cNvPr id="167" name="กลุ่ม 166">
            <a:extLst>
              <a:ext uri="{FF2B5EF4-FFF2-40B4-BE49-F238E27FC236}">
                <a16:creationId xmlns:a16="http://schemas.microsoft.com/office/drawing/2014/main" id="{DAECD951-286A-463C-8F9B-C529ACC88332}"/>
              </a:ext>
            </a:extLst>
          </p:cNvPr>
          <p:cNvGrpSpPr/>
          <p:nvPr/>
        </p:nvGrpSpPr>
        <p:grpSpPr>
          <a:xfrm>
            <a:off x="8610362" y="5778798"/>
            <a:ext cx="1959244" cy="841313"/>
            <a:chOff x="8610362" y="5787898"/>
            <a:chExt cx="1959244" cy="841313"/>
          </a:xfrm>
        </p:grpSpPr>
        <p:grpSp>
          <p:nvGrpSpPr>
            <p:cNvPr id="168" name="กลุ่ม 167">
              <a:extLst>
                <a:ext uri="{FF2B5EF4-FFF2-40B4-BE49-F238E27FC236}">
                  <a16:creationId xmlns:a16="http://schemas.microsoft.com/office/drawing/2014/main" id="{E04EF3E2-E70C-4D83-AF23-AD4EB620766A}"/>
                </a:ext>
              </a:extLst>
            </p:cNvPr>
            <p:cNvGrpSpPr/>
            <p:nvPr/>
          </p:nvGrpSpPr>
          <p:grpSpPr>
            <a:xfrm>
              <a:off x="8610362" y="5787898"/>
              <a:ext cx="1959244" cy="841313"/>
              <a:chOff x="8531575" y="1418538"/>
              <a:chExt cx="2155168" cy="841313"/>
            </a:xfrm>
          </p:grpSpPr>
          <p:sp>
            <p:nvSpPr>
              <p:cNvPr id="170" name="สี่เหลี่ยมผืนผ้า: มุมมน 169">
                <a:extLst>
                  <a:ext uri="{FF2B5EF4-FFF2-40B4-BE49-F238E27FC236}">
                    <a16:creationId xmlns:a16="http://schemas.microsoft.com/office/drawing/2014/main" id="{12AE0ED5-060C-4D89-8BD9-F3227937C2EC}"/>
                  </a:ext>
                </a:extLst>
              </p:cNvPr>
              <p:cNvSpPr/>
              <p:nvPr/>
            </p:nvSpPr>
            <p:spPr>
              <a:xfrm>
                <a:off x="8531575" y="1424674"/>
                <a:ext cx="2155168" cy="835177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สี่เหลี่ยมผืนผ้า: มุมมน 170">
                <a:extLst>
                  <a:ext uri="{FF2B5EF4-FFF2-40B4-BE49-F238E27FC236}">
                    <a16:creationId xmlns:a16="http://schemas.microsoft.com/office/drawing/2014/main" id="{3AC6748C-385A-4ABA-943F-A7F9657D9FA9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9" name="สี่เหลี่ยมผืนผ้า 168">
              <a:extLst>
                <a:ext uri="{FF2B5EF4-FFF2-40B4-BE49-F238E27FC236}">
                  <a16:creationId xmlns:a16="http://schemas.microsoft.com/office/drawing/2014/main" id="{7D7A2DC0-77FC-4C2C-9BFE-49727DC05F8A}"/>
                </a:ext>
              </a:extLst>
            </p:cNvPr>
            <p:cNvSpPr/>
            <p:nvPr/>
          </p:nvSpPr>
          <p:spPr>
            <a:xfrm>
              <a:off x="8700233" y="5904192"/>
              <a:ext cx="1817742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มีรูปร่างอิสระ</a:t>
              </a:r>
            </a:p>
          </p:txBody>
        </p:sp>
      </p:grpSp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3DE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6" name="รูปภาพ 105">
            <a:extLst>
              <a:ext uri="{FF2B5EF4-FFF2-40B4-BE49-F238E27FC236}">
                <a16:creationId xmlns:a16="http://schemas.microsoft.com/office/drawing/2014/main" id="{5143A297-E5E9-4C5D-91DB-3CAE837E536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688"/>
          <a:stretch/>
        </p:blipFill>
        <p:spPr>
          <a:xfrm>
            <a:off x="601452" y="143896"/>
            <a:ext cx="8321761" cy="1267228"/>
          </a:xfrm>
          <a:prstGeom prst="rect">
            <a:avLst/>
          </a:prstGeom>
        </p:spPr>
      </p:pic>
      <p:pic>
        <p:nvPicPr>
          <p:cNvPr id="105" name="Picture 17">
            <a:extLst>
              <a:ext uri="{FF2B5EF4-FFF2-40B4-BE49-F238E27FC236}">
                <a16:creationId xmlns:a16="http://schemas.microsoft.com/office/drawing/2014/main" id="{85C564A8-BC00-4EFA-9D0D-256251BCE5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7505402" y="1975763"/>
            <a:ext cx="402252" cy="507514"/>
          </a:xfrm>
          <a:prstGeom prst="rect">
            <a:avLst/>
          </a:prstGeom>
        </p:spPr>
      </p:pic>
      <p:pic>
        <p:nvPicPr>
          <p:cNvPr id="119" name="Picture 17">
            <a:extLst>
              <a:ext uri="{FF2B5EF4-FFF2-40B4-BE49-F238E27FC236}">
                <a16:creationId xmlns:a16="http://schemas.microsoft.com/office/drawing/2014/main" id="{5E9A056D-462E-43F7-9E4E-CB0087A276A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9885877" y="1973208"/>
            <a:ext cx="402252" cy="507514"/>
          </a:xfrm>
          <a:prstGeom prst="rect">
            <a:avLst/>
          </a:prstGeom>
        </p:spPr>
      </p:pic>
      <p:pic>
        <p:nvPicPr>
          <p:cNvPr id="120" name="Picture 17">
            <a:extLst>
              <a:ext uri="{FF2B5EF4-FFF2-40B4-BE49-F238E27FC236}">
                <a16:creationId xmlns:a16="http://schemas.microsoft.com/office/drawing/2014/main" id="{399744A4-A4A9-43A5-B6EC-4EEC526C7FC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12244376" y="1974032"/>
            <a:ext cx="402252" cy="507514"/>
          </a:xfrm>
          <a:prstGeom prst="rect">
            <a:avLst/>
          </a:prstGeom>
        </p:spPr>
      </p:pic>
      <p:pic>
        <p:nvPicPr>
          <p:cNvPr id="121" name="Picture 120">
            <a:hlinkClick r:id="rId8" action="ppaction://hlinksldjump"/>
            <a:extLst>
              <a:ext uri="{FF2B5EF4-FFF2-40B4-BE49-F238E27FC236}">
                <a16:creationId xmlns:a16="http://schemas.microsoft.com/office/drawing/2014/main" id="{8492DE16-363C-43C5-8D5A-38F99DCA33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11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2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405314" y="1411812"/>
            <a:ext cx="5550138" cy="5217399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3DE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C3CF67C5-919A-48A4-887D-772F555ABC3A}"/>
              </a:ext>
            </a:extLst>
          </p:cNvPr>
          <p:cNvGrpSpPr/>
          <p:nvPr/>
        </p:nvGrpSpPr>
        <p:grpSpPr>
          <a:xfrm>
            <a:off x="6176547" y="1418538"/>
            <a:ext cx="2155168" cy="841313"/>
            <a:chOff x="6176547" y="1418538"/>
            <a:chExt cx="2155168" cy="841313"/>
          </a:xfrm>
        </p:grpSpPr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14F5F636-D037-42B4-9B63-40ACAF7D5990}"/>
                </a:ext>
              </a:extLst>
            </p:cNvPr>
            <p:cNvGrpSpPr/>
            <p:nvPr/>
          </p:nvGrpSpPr>
          <p:grpSpPr>
            <a:xfrm>
              <a:off x="6176547" y="1418538"/>
              <a:ext cx="2155168" cy="841313"/>
              <a:chOff x="6176547" y="1418538"/>
              <a:chExt cx="2155168" cy="841313"/>
            </a:xfrm>
          </p:grpSpPr>
          <p:sp>
            <p:nvSpPr>
              <p:cNvPr id="45" name="สี่เหลี่ยมผืนผ้า: มุมมน 44">
                <a:extLst>
                  <a:ext uri="{FF2B5EF4-FFF2-40B4-BE49-F238E27FC236}">
                    <a16:creationId xmlns:a16="http://schemas.microsoft.com/office/drawing/2014/main" id="{1F2D94E8-405F-410B-A42F-68E91FF8DE65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9" name="สี่เหลี่ยมผืนผ้า: มุมมน 28">
                <a:extLst>
                  <a:ext uri="{FF2B5EF4-FFF2-40B4-BE49-F238E27FC236}">
                    <a16:creationId xmlns:a16="http://schemas.microsoft.com/office/drawing/2014/main" id="{738E4A7E-AA5C-4296-8754-B94092BA196C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30" name="สี่เหลี่ยมผืนผ้า 29">
              <a:extLst>
                <a:ext uri="{FF2B5EF4-FFF2-40B4-BE49-F238E27FC236}">
                  <a16:creationId xmlns:a16="http://schemas.microsoft.com/office/drawing/2014/main" id="{C3DB0E31-B880-4FBD-9081-65C4F68AD7AF}"/>
                </a:ext>
              </a:extLst>
            </p:cNvPr>
            <p:cNvSpPr/>
            <p:nvPr/>
          </p:nvSpPr>
          <p:spPr>
            <a:xfrm>
              <a:off x="6193829" y="1534071"/>
              <a:ext cx="213474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มีสีน้ำตาล</a:t>
              </a: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55317A53-F665-49DB-B45D-FA1F3A2394CD}"/>
              </a:ext>
            </a:extLst>
          </p:cNvPr>
          <p:cNvGrpSpPr/>
          <p:nvPr/>
        </p:nvGrpSpPr>
        <p:grpSpPr>
          <a:xfrm>
            <a:off x="8507217" y="1418538"/>
            <a:ext cx="2183216" cy="841313"/>
            <a:chOff x="8507217" y="1418538"/>
            <a:chExt cx="2183216" cy="841313"/>
          </a:xfrm>
        </p:grpSpPr>
        <p:grpSp>
          <p:nvGrpSpPr>
            <p:cNvPr id="7" name="กลุ่ม 6">
              <a:extLst>
                <a:ext uri="{FF2B5EF4-FFF2-40B4-BE49-F238E27FC236}">
                  <a16:creationId xmlns:a16="http://schemas.microsoft.com/office/drawing/2014/main" id="{1E8C571E-D2BF-46B0-864B-26188C9860E2}"/>
                </a:ext>
              </a:extLst>
            </p:cNvPr>
            <p:cNvGrpSpPr/>
            <p:nvPr/>
          </p:nvGrpSpPr>
          <p:grpSpPr>
            <a:xfrm>
              <a:off x="8531575" y="1418538"/>
              <a:ext cx="2155168" cy="841313"/>
              <a:chOff x="8531575" y="1418538"/>
              <a:chExt cx="2155168" cy="841313"/>
            </a:xfrm>
          </p:grpSpPr>
          <p:sp>
            <p:nvSpPr>
              <p:cNvPr id="46" name="สี่เหลี่ยมผืนผ้า: มุมมน 45">
                <a:extLst>
                  <a:ext uri="{FF2B5EF4-FFF2-40B4-BE49-F238E27FC236}">
                    <a16:creationId xmlns:a16="http://schemas.microsoft.com/office/drawing/2014/main" id="{7349E97D-87C9-454A-A4CD-99B9D6109413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9" name="สี่เหลี่ยมผืนผ้า: มุมมน 38">
                <a:extLst>
                  <a:ext uri="{FF2B5EF4-FFF2-40B4-BE49-F238E27FC236}">
                    <a16:creationId xmlns:a16="http://schemas.microsoft.com/office/drawing/2014/main" id="{0FD5D31D-8B94-4F30-BF84-DA568532641D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42" name="สี่เหลี่ยมผืนผ้า 41">
              <a:extLst>
                <a:ext uri="{FF2B5EF4-FFF2-40B4-BE49-F238E27FC236}">
                  <a16:creationId xmlns:a16="http://schemas.microsoft.com/office/drawing/2014/main" id="{6717499A-FFCD-43E0-8A3F-588D127361D6}"/>
                </a:ext>
              </a:extLst>
            </p:cNvPr>
            <p:cNvSpPr/>
            <p:nvPr/>
          </p:nvSpPr>
          <p:spPr>
            <a:xfrm>
              <a:off x="8507217" y="1534071"/>
              <a:ext cx="2183216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มีสีเขียว</a:t>
              </a:r>
            </a:p>
          </p:txBody>
        </p:sp>
      </p:grpSp>
      <p:grpSp>
        <p:nvGrpSpPr>
          <p:cNvPr id="23" name="กลุ่ม 22">
            <a:extLst>
              <a:ext uri="{FF2B5EF4-FFF2-40B4-BE49-F238E27FC236}">
                <a16:creationId xmlns:a16="http://schemas.microsoft.com/office/drawing/2014/main" id="{D12DA930-182B-46D1-A4FC-AAF0AA74DF30}"/>
              </a:ext>
            </a:extLst>
          </p:cNvPr>
          <p:cNvGrpSpPr/>
          <p:nvPr/>
        </p:nvGrpSpPr>
        <p:grpSpPr>
          <a:xfrm>
            <a:off x="10886603" y="1418538"/>
            <a:ext cx="2155168" cy="841313"/>
            <a:chOff x="10886603" y="1418538"/>
            <a:chExt cx="2155168" cy="841313"/>
          </a:xfrm>
        </p:grpSpPr>
        <p:grpSp>
          <p:nvGrpSpPr>
            <p:cNvPr id="8" name="กลุ่ม 7">
              <a:extLst>
                <a:ext uri="{FF2B5EF4-FFF2-40B4-BE49-F238E27FC236}">
                  <a16:creationId xmlns:a16="http://schemas.microsoft.com/office/drawing/2014/main" id="{96C7C534-3E74-483A-B833-97FB7065945C}"/>
                </a:ext>
              </a:extLst>
            </p:cNvPr>
            <p:cNvGrpSpPr/>
            <p:nvPr/>
          </p:nvGrpSpPr>
          <p:grpSpPr>
            <a:xfrm>
              <a:off x="10886603" y="1418538"/>
              <a:ext cx="2155168" cy="841313"/>
              <a:chOff x="10886603" y="1418538"/>
              <a:chExt cx="2155168" cy="841313"/>
            </a:xfrm>
          </p:grpSpPr>
          <p:sp>
            <p:nvSpPr>
              <p:cNvPr id="47" name="สี่เหลี่ยมผืนผ้า: มุมมน 46">
                <a:extLst>
                  <a:ext uri="{FF2B5EF4-FFF2-40B4-BE49-F238E27FC236}">
                    <a16:creationId xmlns:a16="http://schemas.microsoft.com/office/drawing/2014/main" id="{5AA56BAC-F226-49F2-94FD-7FFB858A0CC3}"/>
                  </a:ext>
                </a:extLst>
              </p:cNvPr>
              <p:cNvSpPr/>
              <p:nvPr/>
            </p:nvSpPr>
            <p:spPr>
              <a:xfrm>
                <a:off x="10886603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3" name="สี่เหลี่ยมผืนผ้า: มุมมน 42">
                <a:extLst>
                  <a:ext uri="{FF2B5EF4-FFF2-40B4-BE49-F238E27FC236}">
                    <a16:creationId xmlns:a16="http://schemas.microsoft.com/office/drawing/2014/main" id="{7906DF4C-FC44-4583-B633-D6D251E4DE1E}"/>
                  </a:ext>
                </a:extLst>
              </p:cNvPr>
              <p:cNvSpPr/>
              <p:nvPr/>
            </p:nvSpPr>
            <p:spPr>
              <a:xfrm>
                <a:off x="10886603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44" name="สี่เหลี่ยมผืนผ้า 43">
              <a:extLst>
                <a:ext uri="{FF2B5EF4-FFF2-40B4-BE49-F238E27FC236}">
                  <a16:creationId xmlns:a16="http://schemas.microsoft.com/office/drawing/2014/main" id="{9C1808E0-C7C1-479C-B374-62E272C8803F}"/>
                </a:ext>
              </a:extLst>
            </p:cNvPr>
            <p:cNvSpPr/>
            <p:nvPr/>
          </p:nvSpPr>
          <p:spPr>
            <a:xfrm>
              <a:off x="10924953" y="1534071"/>
              <a:ext cx="207846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มีสีน้ำเงิน</a:t>
              </a:r>
            </a:p>
          </p:txBody>
        </p:sp>
      </p:grpSp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id="{A64708B6-4354-49E2-BE03-F747834C74ED}"/>
              </a:ext>
            </a:extLst>
          </p:cNvPr>
          <p:cNvGrpSpPr/>
          <p:nvPr/>
        </p:nvGrpSpPr>
        <p:grpSpPr>
          <a:xfrm>
            <a:off x="6176547" y="2510878"/>
            <a:ext cx="3147118" cy="841313"/>
            <a:chOff x="6176546" y="2510878"/>
            <a:chExt cx="3556811" cy="841313"/>
          </a:xfrm>
        </p:grpSpPr>
        <p:grpSp>
          <p:nvGrpSpPr>
            <p:cNvPr id="70" name="กลุ่ม 69">
              <a:extLst>
                <a:ext uri="{FF2B5EF4-FFF2-40B4-BE49-F238E27FC236}">
                  <a16:creationId xmlns:a16="http://schemas.microsoft.com/office/drawing/2014/main" id="{C8A31520-E5C6-4413-8AB3-55DA282A02A4}"/>
                </a:ext>
              </a:extLst>
            </p:cNvPr>
            <p:cNvGrpSpPr/>
            <p:nvPr/>
          </p:nvGrpSpPr>
          <p:grpSpPr>
            <a:xfrm>
              <a:off x="6176546" y="2510878"/>
              <a:ext cx="3556811" cy="841313"/>
              <a:chOff x="6176547" y="1418538"/>
              <a:chExt cx="2155168" cy="841313"/>
            </a:xfrm>
          </p:grpSpPr>
          <p:sp>
            <p:nvSpPr>
              <p:cNvPr id="71" name="สี่เหลี่ยมผืนผ้า: มุมมน 70">
                <a:extLst>
                  <a:ext uri="{FF2B5EF4-FFF2-40B4-BE49-F238E27FC236}">
                    <a16:creationId xmlns:a16="http://schemas.microsoft.com/office/drawing/2014/main" id="{7AF5A458-C678-4B68-9AD4-A0CAF9E335DB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72" name="สี่เหลี่ยมผืนผ้า: มุมมน 71">
                <a:extLst>
                  <a:ext uri="{FF2B5EF4-FFF2-40B4-BE49-F238E27FC236}">
                    <a16:creationId xmlns:a16="http://schemas.microsoft.com/office/drawing/2014/main" id="{4038F360-7DD1-4639-80AF-46FA32EE7E12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73" name="สี่เหลี่ยมผืนผ้า 72">
              <a:extLst>
                <a:ext uri="{FF2B5EF4-FFF2-40B4-BE49-F238E27FC236}">
                  <a16:creationId xmlns:a16="http://schemas.microsoft.com/office/drawing/2014/main" id="{6EC74191-2EDE-4EA9-BD3A-1FF448760A64}"/>
                </a:ext>
              </a:extLst>
            </p:cNvPr>
            <p:cNvSpPr/>
            <p:nvPr/>
          </p:nvSpPr>
          <p:spPr>
            <a:xfrm>
              <a:off x="6183255" y="2614191"/>
              <a:ext cx="3550102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มีสวิตช์เปิด-ปิด</a:t>
              </a:r>
            </a:p>
          </p:txBody>
        </p:sp>
      </p:grpSp>
      <p:grpSp>
        <p:nvGrpSpPr>
          <p:cNvPr id="138" name="กลุ่ม 137">
            <a:extLst>
              <a:ext uri="{FF2B5EF4-FFF2-40B4-BE49-F238E27FC236}">
                <a16:creationId xmlns:a16="http://schemas.microsoft.com/office/drawing/2014/main" id="{8223DB37-D798-4ECB-9D97-D99685D8A28B}"/>
              </a:ext>
            </a:extLst>
          </p:cNvPr>
          <p:cNvGrpSpPr/>
          <p:nvPr/>
        </p:nvGrpSpPr>
        <p:grpSpPr>
          <a:xfrm>
            <a:off x="9563362" y="2510878"/>
            <a:ext cx="3478410" cy="841313"/>
            <a:chOff x="9960468" y="2510878"/>
            <a:chExt cx="3081303" cy="841313"/>
          </a:xfrm>
        </p:grpSpPr>
        <p:grpSp>
          <p:nvGrpSpPr>
            <p:cNvPr id="75" name="กลุ่ม 74">
              <a:extLst>
                <a:ext uri="{FF2B5EF4-FFF2-40B4-BE49-F238E27FC236}">
                  <a16:creationId xmlns:a16="http://schemas.microsoft.com/office/drawing/2014/main" id="{F8578849-DFCF-4B03-B709-239B274FF8E7}"/>
                </a:ext>
              </a:extLst>
            </p:cNvPr>
            <p:cNvGrpSpPr/>
            <p:nvPr/>
          </p:nvGrpSpPr>
          <p:grpSpPr>
            <a:xfrm>
              <a:off x="9961160" y="2510878"/>
              <a:ext cx="3080611" cy="841313"/>
              <a:chOff x="8531575" y="1418538"/>
              <a:chExt cx="2155168" cy="841313"/>
            </a:xfrm>
          </p:grpSpPr>
          <p:sp>
            <p:nvSpPr>
              <p:cNvPr id="76" name="สี่เหลี่ยมผืนผ้า: มุมมน 75">
                <a:extLst>
                  <a:ext uri="{FF2B5EF4-FFF2-40B4-BE49-F238E27FC236}">
                    <a16:creationId xmlns:a16="http://schemas.microsoft.com/office/drawing/2014/main" id="{C55FC16B-F9C6-4BE9-8BDD-C0C543E04303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8" name="สี่เหลี่ยมผืนผ้า: มุมมน 77">
                <a:extLst>
                  <a:ext uri="{FF2B5EF4-FFF2-40B4-BE49-F238E27FC236}">
                    <a16:creationId xmlns:a16="http://schemas.microsoft.com/office/drawing/2014/main" id="{AD8C2156-0A1A-4906-A2F7-0913CE98CAFC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79" name="สี่เหลี่ยมผืนผ้า 78">
              <a:extLst>
                <a:ext uri="{FF2B5EF4-FFF2-40B4-BE49-F238E27FC236}">
                  <a16:creationId xmlns:a16="http://schemas.microsoft.com/office/drawing/2014/main" id="{94123319-4160-4A3C-9B29-8CEB923D8AFA}"/>
                </a:ext>
              </a:extLst>
            </p:cNvPr>
            <p:cNvSpPr/>
            <p:nvPr/>
          </p:nvSpPr>
          <p:spPr>
            <a:xfrm>
              <a:off x="9960468" y="2614191"/>
              <a:ext cx="306413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มีช่องกลมสำหรับฉายไฟ</a:t>
              </a:r>
            </a:p>
          </p:txBody>
        </p:sp>
      </p:grpSp>
      <p:grpSp>
        <p:nvGrpSpPr>
          <p:cNvPr id="139" name="กลุ่ม 138">
            <a:extLst>
              <a:ext uri="{FF2B5EF4-FFF2-40B4-BE49-F238E27FC236}">
                <a16:creationId xmlns:a16="http://schemas.microsoft.com/office/drawing/2014/main" id="{18E4F23D-4426-436A-928F-E6F4BC0DA85D}"/>
              </a:ext>
            </a:extLst>
          </p:cNvPr>
          <p:cNvGrpSpPr/>
          <p:nvPr/>
        </p:nvGrpSpPr>
        <p:grpSpPr>
          <a:xfrm>
            <a:off x="6176547" y="3603218"/>
            <a:ext cx="1980209" cy="841313"/>
            <a:chOff x="6176547" y="3603218"/>
            <a:chExt cx="1980209" cy="841313"/>
          </a:xfrm>
        </p:grpSpPr>
        <p:grpSp>
          <p:nvGrpSpPr>
            <p:cNvPr id="80" name="กลุ่ม 79">
              <a:extLst>
                <a:ext uri="{FF2B5EF4-FFF2-40B4-BE49-F238E27FC236}">
                  <a16:creationId xmlns:a16="http://schemas.microsoft.com/office/drawing/2014/main" id="{5E79D67A-FBD7-49FB-9085-5C32498DAD78}"/>
                </a:ext>
              </a:extLst>
            </p:cNvPr>
            <p:cNvGrpSpPr/>
            <p:nvPr/>
          </p:nvGrpSpPr>
          <p:grpSpPr>
            <a:xfrm>
              <a:off x="6176547" y="3603218"/>
              <a:ext cx="1980209" cy="841313"/>
              <a:chOff x="6176547" y="1418538"/>
              <a:chExt cx="2155168" cy="841313"/>
            </a:xfrm>
          </p:grpSpPr>
          <p:sp>
            <p:nvSpPr>
              <p:cNvPr id="81" name="สี่เหลี่ยมผืนผ้า: มุมมน 80">
                <a:extLst>
                  <a:ext uri="{FF2B5EF4-FFF2-40B4-BE49-F238E27FC236}">
                    <a16:creationId xmlns:a16="http://schemas.microsoft.com/office/drawing/2014/main" id="{EC0614BE-846E-4E2B-8950-5B973CE3C5BC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2" name="สี่เหลี่ยมผืนผ้า: มุมมน 81">
                <a:extLst>
                  <a:ext uri="{FF2B5EF4-FFF2-40B4-BE49-F238E27FC236}">
                    <a16:creationId xmlns:a16="http://schemas.microsoft.com/office/drawing/2014/main" id="{37D585B1-5145-4CA9-959D-E26E52D66BAE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83" name="สี่เหลี่ยมผืนผ้า 82">
              <a:extLst>
                <a:ext uri="{FF2B5EF4-FFF2-40B4-BE49-F238E27FC236}">
                  <a16:creationId xmlns:a16="http://schemas.microsoft.com/office/drawing/2014/main" id="{FAFF646D-9A6B-48A8-8A00-7107F2547908}"/>
                </a:ext>
              </a:extLst>
            </p:cNvPr>
            <p:cNvSpPr/>
            <p:nvPr/>
          </p:nvSpPr>
          <p:spPr>
            <a:xfrm>
              <a:off x="6365642" y="3694311"/>
              <a:ext cx="164571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มีสายไฟ</a:t>
              </a:r>
            </a:p>
          </p:txBody>
        </p:sp>
      </p:grpSp>
      <p:grpSp>
        <p:nvGrpSpPr>
          <p:cNvPr id="140" name="กลุ่ม 139">
            <a:extLst>
              <a:ext uri="{FF2B5EF4-FFF2-40B4-BE49-F238E27FC236}">
                <a16:creationId xmlns:a16="http://schemas.microsoft.com/office/drawing/2014/main" id="{098F6330-0A8D-4304-A8FE-29886B926A89}"/>
              </a:ext>
            </a:extLst>
          </p:cNvPr>
          <p:cNvGrpSpPr/>
          <p:nvPr/>
        </p:nvGrpSpPr>
        <p:grpSpPr>
          <a:xfrm>
            <a:off x="8444096" y="3603218"/>
            <a:ext cx="2155168" cy="841313"/>
            <a:chOff x="8444096" y="3603218"/>
            <a:chExt cx="2155168" cy="841313"/>
          </a:xfrm>
        </p:grpSpPr>
        <p:grpSp>
          <p:nvGrpSpPr>
            <p:cNvPr id="84" name="กลุ่ม 83">
              <a:extLst>
                <a:ext uri="{FF2B5EF4-FFF2-40B4-BE49-F238E27FC236}">
                  <a16:creationId xmlns:a16="http://schemas.microsoft.com/office/drawing/2014/main" id="{FFEC0413-F790-4955-A653-2C774C592C9C}"/>
                </a:ext>
              </a:extLst>
            </p:cNvPr>
            <p:cNvGrpSpPr/>
            <p:nvPr/>
          </p:nvGrpSpPr>
          <p:grpSpPr>
            <a:xfrm>
              <a:off x="8444096" y="3603218"/>
              <a:ext cx="2155168" cy="841313"/>
              <a:chOff x="8531575" y="1418538"/>
              <a:chExt cx="2155168" cy="841313"/>
            </a:xfrm>
          </p:grpSpPr>
          <p:sp>
            <p:nvSpPr>
              <p:cNvPr id="85" name="สี่เหลี่ยมผืนผ้า: มุมมน 84">
                <a:extLst>
                  <a:ext uri="{FF2B5EF4-FFF2-40B4-BE49-F238E27FC236}">
                    <a16:creationId xmlns:a16="http://schemas.microsoft.com/office/drawing/2014/main" id="{9CFA9A04-74BD-471D-829F-34B0912792FD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6" name="สี่เหลี่ยมผืนผ้า: มุมมน 85">
                <a:extLst>
                  <a:ext uri="{FF2B5EF4-FFF2-40B4-BE49-F238E27FC236}">
                    <a16:creationId xmlns:a16="http://schemas.microsoft.com/office/drawing/2014/main" id="{579F3B69-AE6A-4B79-9419-1319D56C1595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87" name="สี่เหลี่ยมผืนผ้า 86">
              <a:extLst>
                <a:ext uri="{FF2B5EF4-FFF2-40B4-BE49-F238E27FC236}">
                  <a16:creationId xmlns:a16="http://schemas.microsoft.com/office/drawing/2014/main" id="{DCB0C4F7-3C21-4B2C-A3F1-25BF63AFE3B1}"/>
                </a:ext>
              </a:extLst>
            </p:cNvPr>
            <p:cNvSpPr/>
            <p:nvPr/>
          </p:nvSpPr>
          <p:spPr>
            <a:xfrm>
              <a:off x="8521678" y="3694311"/>
              <a:ext cx="2000004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มีเชือกห้อย</a:t>
              </a:r>
            </a:p>
          </p:txBody>
        </p:sp>
      </p:grpSp>
      <p:grpSp>
        <p:nvGrpSpPr>
          <p:cNvPr id="142" name="กลุ่ม 141">
            <a:extLst>
              <a:ext uri="{FF2B5EF4-FFF2-40B4-BE49-F238E27FC236}">
                <a16:creationId xmlns:a16="http://schemas.microsoft.com/office/drawing/2014/main" id="{C110C6AE-609B-4F38-8ADE-12F14ABFEB9A}"/>
              </a:ext>
            </a:extLst>
          </p:cNvPr>
          <p:cNvGrpSpPr/>
          <p:nvPr/>
        </p:nvGrpSpPr>
        <p:grpSpPr>
          <a:xfrm>
            <a:off x="6176547" y="4695558"/>
            <a:ext cx="3265276" cy="841313"/>
            <a:chOff x="6176547" y="4695558"/>
            <a:chExt cx="3265276" cy="841313"/>
          </a:xfrm>
        </p:grpSpPr>
        <p:grpSp>
          <p:nvGrpSpPr>
            <p:cNvPr id="88" name="กลุ่ม 87">
              <a:extLst>
                <a:ext uri="{FF2B5EF4-FFF2-40B4-BE49-F238E27FC236}">
                  <a16:creationId xmlns:a16="http://schemas.microsoft.com/office/drawing/2014/main" id="{BEA3A369-81C5-4766-A055-341C442E5B4C}"/>
                </a:ext>
              </a:extLst>
            </p:cNvPr>
            <p:cNvGrpSpPr/>
            <p:nvPr/>
          </p:nvGrpSpPr>
          <p:grpSpPr>
            <a:xfrm>
              <a:off x="6176547" y="4695558"/>
              <a:ext cx="3265276" cy="841313"/>
              <a:chOff x="6176547" y="1418538"/>
              <a:chExt cx="2155168" cy="841313"/>
            </a:xfrm>
          </p:grpSpPr>
          <p:sp>
            <p:nvSpPr>
              <p:cNvPr id="89" name="สี่เหลี่ยมผืนผ้า: มุมมน 88">
                <a:extLst>
                  <a:ext uri="{FF2B5EF4-FFF2-40B4-BE49-F238E27FC236}">
                    <a16:creationId xmlns:a16="http://schemas.microsoft.com/office/drawing/2014/main" id="{CEA491CA-CFA0-40F4-8339-8E4692829E7A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0" name="สี่เหลี่ยมผืนผ้า: มุมมน 89">
                <a:extLst>
                  <a:ext uri="{FF2B5EF4-FFF2-40B4-BE49-F238E27FC236}">
                    <a16:creationId xmlns:a16="http://schemas.microsoft.com/office/drawing/2014/main" id="{0ADC0594-C298-46D1-8345-B68664C493B9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91" name="สี่เหลี่ยมผืนผ้า 90">
              <a:extLst>
                <a:ext uri="{FF2B5EF4-FFF2-40B4-BE49-F238E27FC236}">
                  <a16:creationId xmlns:a16="http://schemas.microsoft.com/office/drawing/2014/main" id="{8AB4DDD8-D6C1-4F9F-AB49-5BF98A6E4391}"/>
                </a:ext>
              </a:extLst>
            </p:cNvPr>
            <p:cNvSpPr/>
            <p:nvPr/>
          </p:nvSpPr>
          <p:spPr>
            <a:xfrm>
              <a:off x="6365641" y="4774431"/>
              <a:ext cx="286477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ทำจากผ้า</a:t>
              </a:r>
            </a:p>
          </p:txBody>
        </p:sp>
      </p:grpSp>
      <p:grpSp>
        <p:nvGrpSpPr>
          <p:cNvPr id="144" name="กลุ่ม 143">
            <a:extLst>
              <a:ext uri="{FF2B5EF4-FFF2-40B4-BE49-F238E27FC236}">
                <a16:creationId xmlns:a16="http://schemas.microsoft.com/office/drawing/2014/main" id="{9FBAC706-ECD9-442F-8792-FA0D0E18A2C7}"/>
              </a:ext>
            </a:extLst>
          </p:cNvPr>
          <p:cNvGrpSpPr/>
          <p:nvPr/>
        </p:nvGrpSpPr>
        <p:grpSpPr>
          <a:xfrm>
            <a:off x="6176545" y="5787898"/>
            <a:ext cx="1959244" cy="841313"/>
            <a:chOff x="6176545" y="5787898"/>
            <a:chExt cx="2267550" cy="841313"/>
          </a:xfrm>
        </p:grpSpPr>
        <p:grpSp>
          <p:nvGrpSpPr>
            <p:cNvPr id="96" name="กลุ่ม 95">
              <a:extLst>
                <a:ext uri="{FF2B5EF4-FFF2-40B4-BE49-F238E27FC236}">
                  <a16:creationId xmlns:a16="http://schemas.microsoft.com/office/drawing/2014/main" id="{BCD41EE3-B49E-40D4-9F78-71EAD8D75811}"/>
                </a:ext>
              </a:extLst>
            </p:cNvPr>
            <p:cNvGrpSpPr/>
            <p:nvPr/>
          </p:nvGrpSpPr>
          <p:grpSpPr>
            <a:xfrm>
              <a:off x="6176546" y="5787898"/>
              <a:ext cx="2267549" cy="841313"/>
              <a:chOff x="6176547" y="1418538"/>
              <a:chExt cx="2155168" cy="841313"/>
            </a:xfrm>
          </p:grpSpPr>
          <p:sp>
            <p:nvSpPr>
              <p:cNvPr id="97" name="สี่เหลี่ยมผืนผ้า: มุมมน 96">
                <a:extLst>
                  <a:ext uri="{FF2B5EF4-FFF2-40B4-BE49-F238E27FC236}">
                    <a16:creationId xmlns:a16="http://schemas.microsoft.com/office/drawing/2014/main" id="{BDE26E25-8055-40BC-8217-7978EB79337B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8" name="สี่เหลี่ยมผืนผ้า: มุมมน 97">
                <a:extLst>
                  <a:ext uri="{FF2B5EF4-FFF2-40B4-BE49-F238E27FC236}">
                    <a16:creationId xmlns:a16="http://schemas.microsoft.com/office/drawing/2014/main" id="{7CD7B57A-3D10-4EA7-99F6-2B489069D217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99" name="สี่เหลี่ยมผืนผ้า 98">
              <a:extLst>
                <a:ext uri="{FF2B5EF4-FFF2-40B4-BE49-F238E27FC236}">
                  <a16:creationId xmlns:a16="http://schemas.microsoft.com/office/drawing/2014/main" id="{BCEA13E5-9736-47AC-A0FC-766C1902CD9A}"/>
                </a:ext>
              </a:extLst>
            </p:cNvPr>
            <p:cNvSpPr/>
            <p:nvPr/>
          </p:nvSpPr>
          <p:spPr>
            <a:xfrm>
              <a:off x="6176545" y="5891679"/>
              <a:ext cx="226754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มีรูปทรงกลม</a:t>
              </a:r>
            </a:p>
          </p:txBody>
        </p:sp>
      </p:grpSp>
      <p:grpSp>
        <p:nvGrpSpPr>
          <p:cNvPr id="145" name="กลุ่ม 144">
            <a:extLst>
              <a:ext uri="{FF2B5EF4-FFF2-40B4-BE49-F238E27FC236}">
                <a16:creationId xmlns:a16="http://schemas.microsoft.com/office/drawing/2014/main" id="{4F2EA647-E4DE-4040-97AF-2A83A780E9AA}"/>
              </a:ext>
            </a:extLst>
          </p:cNvPr>
          <p:cNvGrpSpPr/>
          <p:nvPr/>
        </p:nvGrpSpPr>
        <p:grpSpPr>
          <a:xfrm>
            <a:off x="8356882" y="5787898"/>
            <a:ext cx="2037306" cy="841313"/>
            <a:chOff x="8610362" y="5787898"/>
            <a:chExt cx="1959244" cy="841313"/>
          </a:xfrm>
        </p:grpSpPr>
        <p:grpSp>
          <p:nvGrpSpPr>
            <p:cNvPr id="100" name="กลุ่ม 99">
              <a:extLst>
                <a:ext uri="{FF2B5EF4-FFF2-40B4-BE49-F238E27FC236}">
                  <a16:creationId xmlns:a16="http://schemas.microsoft.com/office/drawing/2014/main" id="{510EEEA3-4623-48BF-BF59-E5683F68D530}"/>
                </a:ext>
              </a:extLst>
            </p:cNvPr>
            <p:cNvGrpSpPr/>
            <p:nvPr/>
          </p:nvGrpSpPr>
          <p:grpSpPr>
            <a:xfrm>
              <a:off x="8610362" y="5787898"/>
              <a:ext cx="1959244" cy="841313"/>
              <a:chOff x="8531575" y="1418538"/>
              <a:chExt cx="2155168" cy="841313"/>
            </a:xfrm>
          </p:grpSpPr>
          <p:sp>
            <p:nvSpPr>
              <p:cNvPr id="101" name="สี่เหลี่ยมผืนผ้า: มุมมน 100">
                <a:extLst>
                  <a:ext uri="{FF2B5EF4-FFF2-40B4-BE49-F238E27FC236}">
                    <a16:creationId xmlns:a16="http://schemas.microsoft.com/office/drawing/2014/main" id="{40675079-8965-4C4B-8B89-541319EAAE2C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2" name="สี่เหลี่ยมผืนผ้า: มุมมน 101">
                <a:extLst>
                  <a:ext uri="{FF2B5EF4-FFF2-40B4-BE49-F238E27FC236}">
                    <a16:creationId xmlns:a16="http://schemas.microsoft.com/office/drawing/2014/main" id="{C513CCBE-56DA-4915-997F-4A871A4A020F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03" name="สี่เหลี่ยมผืนผ้า 102">
              <a:extLst>
                <a:ext uri="{FF2B5EF4-FFF2-40B4-BE49-F238E27FC236}">
                  <a16:creationId xmlns:a16="http://schemas.microsoft.com/office/drawing/2014/main" id="{459F2F4C-E9C2-4513-AE29-ACDF290014A6}"/>
                </a:ext>
              </a:extLst>
            </p:cNvPr>
            <p:cNvSpPr/>
            <p:nvPr/>
          </p:nvSpPr>
          <p:spPr>
            <a:xfrm>
              <a:off x="8758573" y="5891679"/>
              <a:ext cx="166526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มีรูปร่างอิสระ</a:t>
              </a:r>
            </a:p>
          </p:txBody>
        </p:sp>
      </p:grpSp>
      <p:grpSp>
        <p:nvGrpSpPr>
          <p:cNvPr id="141" name="กลุ่ม 140">
            <a:extLst>
              <a:ext uri="{FF2B5EF4-FFF2-40B4-BE49-F238E27FC236}">
                <a16:creationId xmlns:a16="http://schemas.microsoft.com/office/drawing/2014/main" id="{02024240-E2C3-49E5-B07C-EE27CE79EE94}"/>
              </a:ext>
            </a:extLst>
          </p:cNvPr>
          <p:cNvGrpSpPr/>
          <p:nvPr/>
        </p:nvGrpSpPr>
        <p:grpSpPr>
          <a:xfrm>
            <a:off x="10886603" y="3603218"/>
            <a:ext cx="2155168" cy="841313"/>
            <a:chOff x="10886603" y="3603218"/>
            <a:chExt cx="2155168" cy="841313"/>
          </a:xfrm>
        </p:grpSpPr>
        <p:grpSp>
          <p:nvGrpSpPr>
            <p:cNvPr id="107" name="กลุ่ม 106">
              <a:extLst>
                <a:ext uri="{FF2B5EF4-FFF2-40B4-BE49-F238E27FC236}">
                  <a16:creationId xmlns:a16="http://schemas.microsoft.com/office/drawing/2014/main" id="{9D7E55E1-2F0F-49FA-B4B8-AF5EA1DE70C9}"/>
                </a:ext>
              </a:extLst>
            </p:cNvPr>
            <p:cNvGrpSpPr/>
            <p:nvPr/>
          </p:nvGrpSpPr>
          <p:grpSpPr>
            <a:xfrm>
              <a:off x="10886603" y="3603218"/>
              <a:ext cx="2155168" cy="841313"/>
              <a:chOff x="8531575" y="1418538"/>
              <a:chExt cx="2155168" cy="841313"/>
            </a:xfrm>
          </p:grpSpPr>
          <p:sp>
            <p:nvSpPr>
              <p:cNvPr id="108" name="สี่เหลี่ยมผืนผ้า: มุมมน 107">
                <a:extLst>
                  <a:ext uri="{FF2B5EF4-FFF2-40B4-BE49-F238E27FC236}">
                    <a16:creationId xmlns:a16="http://schemas.microsoft.com/office/drawing/2014/main" id="{F790DF89-BF81-47D6-846C-C9BB3490994D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9" name="สี่เหลี่ยมผืนผ้า: มุมมน 108">
                <a:extLst>
                  <a:ext uri="{FF2B5EF4-FFF2-40B4-BE49-F238E27FC236}">
                    <a16:creationId xmlns:a16="http://schemas.microsoft.com/office/drawing/2014/main" id="{9EB48441-042F-4265-B6E8-D865B96D88FD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10" name="สี่เหลี่ยมผืนผ้า 109">
              <a:extLst>
                <a:ext uri="{FF2B5EF4-FFF2-40B4-BE49-F238E27FC236}">
                  <a16:creationId xmlns:a16="http://schemas.microsoft.com/office/drawing/2014/main" id="{C542AB59-7332-4E48-9B48-C22FC6FF618B}"/>
                </a:ext>
              </a:extLst>
            </p:cNvPr>
            <p:cNvSpPr/>
            <p:nvPr/>
          </p:nvSpPr>
          <p:spPr>
            <a:xfrm>
              <a:off x="10886603" y="3694311"/>
              <a:ext cx="213450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มีช่องเก็บของ</a:t>
              </a:r>
            </a:p>
          </p:txBody>
        </p:sp>
      </p:grpSp>
      <p:grpSp>
        <p:nvGrpSpPr>
          <p:cNvPr id="143" name="กลุ่ม 142">
            <a:extLst>
              <a:ext uri="{FF2B5EF4-FFF2-40B4-BE49-F238E27FC236}">
                <a16:creationId xmlns:a16="http://schemas.microsoft.com/office/drawing/2014/main" id="{514D1679-6AAF-4302-9C57-B4D7B39DF3A1}"/>
              </a:ext>
            </a:extLst>
          </p:cNvPr>
          <p:cNvGrpSpPr/>
          <p:nvPr/>
        </p:nvGrpSpPr>
        <p:grpSpPr>
          <a:xfrm>
            <a:off x="9669625" y="4695558"/>
            <a:ext cx="3372146" cy="841313"/>
            <a:chOff x="9669625" y="4695558"/>
            <a:chExt cx="3372146" cy="841313"/>
          </a:xfrm>
        </p:grpSpPr>
        <p:grpSp>
          <p:nvGrpSpPr>
            <p:cNvPr id="111" name="กลุ่ม 110">
              <a:extLst>
                <a:ext uri="{FF2B5EF4-FFF2-40B4-BE49-F238E27FC236}">
                  <a16:creationId xmlns:a16="http://schemas.microsoft.com/office/drawing/2014/main" id="{5271DCAA-8C46-4354-827B-8E375F00FDCA}"/>
                </a:ext>
              </a:extLst>
            </p:cNvPr>
            <p:cNvGrpSpPr/>
            <p:nvPr/>
          </p:nvGrpSpPr>
          <p:grpSpPr>
            <a:xfrm>
              <a:off x="9669625" y="4695558"/>
              <a:ext cx="3372146" cy="841313"/>
              <a:chOff x="6176547" y="1418538"/>
              <a:chExt cx="2155168" cy="841313"/>
            </a:xfrm>
          </p:grpSpPr>
          <p:sp>
            <p:nvSpPr>
              <p:cNvPr id="112" name="สี่เหลี่ยมผืนผ้า: มุมมน 111">
                <a:extLst>
                  <a:ext uri="{FF2B5EF4-FFF2-40B4-BE49-F238E27FC236}">
                    <a16:creationId xmlns:a16="http://schemas.microsoft.com/office/drawing/2014/main" id="{A493513B-9749-4479-8571-63E6CECF6F78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13" name="สี่เหลี่ยมผืนผ้า: มุมมน 112">
                <a:extLst>
                  <a:ext uri="{FF2B5EF4-FFF2-40B4-BE49-F238E27FC236}">
                    <a16:creationId xmlns:a16="http://schemas.microsoft.com/office/drawing/2014/main" id="{77D45C2C-6E52-4039-A0A8-2945EBB09425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14" name="สี่เหลี่ยมผืนผ้า 113">
              <a:extLst>
                <a:ext uri="{FF2B5EF4-FFF2-40B4-BE49-F238E27FC236}">
                  <a16:creationId xmlns:a16="http://schemas.microsoft.com/office/drawing/2014/main" id="{7E499BB2-3C88-41F7-B066-494DE61FA8D6}"/>
                </a:ext>
              </a:extLst>
            </p:cNvPr>
            <p:cNvSpPr/>
            <p:nvPr/>
          </p:nvSpPr>
          <p:spPr>
            <a:xfrm>
              <a:off x="9806483" y="4774431"/>
              <a:ext cx="3096344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ทำจากพลาสติก</a:t>
              </a:r>
            </a:p>
          </p:txBody>
        </p:sp>
      </p:grpSp>
      <p:grpSp>
        <p:nvGrpSpPr>
          <p:cNvPr id="146" name="กลุ่ม 145">
            <a:extLst>
              <a:ext uri="{FF2B5EF4-FFF2-40B4-BE49-F238E27FC236}">
                <a16:creationId xmlns:a16="http://schemas.microsoft.com/office/drawing/2014/main" id="{448236D5-0F47-4560-98F9-3410D1A99A83}"/>
              </a:ext>
            </a:extLst>
          </p:cNvPr>
          <p:cNvGrpSpPr/>
          <p:nvPr/>
        </p:nvGrpSpPr>
        <p:grpSpPr>
          <a:xfrm>
            <a:off x="10615281" y="5787898"/>
            <a:ext cx="2425610" cy="841313"/>
            <a:chOff x="10735871" y="5787898"/>
            <a:chExt cx="2305901" cy="841313"/>
          </a:xfrm>
        </p:grpSpPr>
        <p:grpSp>
          <p:nvGrpSpPr>
            <p:cNvPr id="115" name="กลุ่ม 114">
              <a:extLst>
                <a:ext uri="{FF2B5EF4-FFF2-40B4-BE49-F238E27FC236}">
                  <a16:creationId xmlns:a16="http://schemas.microsoft.com/office/drawing/2014/main" id="{9C466559-C5E2-4030-89F6-62A6E065F4DB}"/>
                </a:ext>
              </a:extLst>
            </p:cNvPr>
            <p:cNvGrpSpPr/>
            <p:nvPr/>
          </p:nvGrpSpPr>
          <p:grpSpPr>
            <a:xfrm>
              <a:off x="10735871" y="5787898"/>
              <a:ext cx="2305901" cy="841313"/>
              <a:chOff x="8531575" y="1418538"/>
              <a:chExt cx="2155169" cy="841313"/>
            </a:xfrm>
          </p:grpSpPr>
          <p:sp>
            <p:nvSpPr>
              <p:cNvPr id="116" name="สี่เหลี่ยมผืนผ้า: มุมมน 115">
                <a:extLst>
                  <a:ext uri="{FF2B5EF4-FFF2-40B4-BE49-F238E27FC236}">
                    <a16:creationId xmlns:a16="http://schemas.microsoft.com/office/drawing/2014/main" id="{D3EAB7FD-C383-45C9-8286-D4DF4C909DB6}"/>
                  </a:ext>
                </a:extLst>
              </p:cNvPr>
              <p:cNvSpPr/>
              <p:nvPr/>
            </p:nvSpPr>
            <p:spPr>
              <a:xfrm>
                <a:off x="8531575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3DEFB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7" name="สี่เหลี่ยมผืนผ้า: มุมมน 116">
                <a:extLst>
                  <a:ext uri="{FF2B5EF4-FFF2-40B4-BE49-F238E27FC236}">
                    <a16:creationId xmlns:a16="http://schemas.microsoft.com/office/drawing/2014/main" id="{924995BC-6C06-49C6-BDB6-DA4CB9034BEA}"/>
                  </a:ext>
                </a:extLst>
              </p:cNvPr>
              <p:cNvSpPr/>
              <p:nvPr/>
            </p:nvSpPr>
            <p:spPr>
              <a:xfrm>
                <a:off x="8531576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3DE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18" name="สี่เหลี่ยมผืนผ้า 117">
              <a:extLst>
                <a:ext uri="{FF2B5EF4-FFF2-40B4-BE49-F238E27FC236}">
                  <a16:creationId xmlns:a16="http://schemas.microsoft.com/office/drawing/2014/main" id="{728A457E-E6DD-4052-AE2E-D88D5863CAE9}"/>
                </a:ext>
              </a:extLst>
            </p:cNvPr>
            <p:cNvSpPr/>
            <p:nvPr/>
          </p:nvSpPr>
          <p:spPr>
            <a:xfrm>
              <a:off x="10745582" y="5891679"/>
              <a:ext cx="2286476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มีรูปร่างสามเหลี่ยม</a:t>
              </a:r>
            </a:p>
          </p:txBody>
        </p:sp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B5AFA204-0AC0-436E-B538-D799AB58DFEF}"/>
              </a:ext>
            </a:extLst>
          </p:cNvPr>
          <p:cNvGrpSpPr/>
          <p:nvPr/>
        </p:nvGrpSpPr>
        <p:grpSpPr>
          <a:xfrm>
            <a:off x="10886603" y="1411124"/>
            <a:ext cx="2155168" cy="848727"/>
            <a:chOff x="10886603" y="-90770"/>
            <a:chExt cx="2155168" cy="848727"/>
          </a:xfrm>
        </p:grpSpPr>
        <p:grpSp>
          <p:nvGrpSpPr>
            <p:cNvPr id="134" name="กลุ่ม 133">
              <a:extLst>
                <a:ext uri="{FF2B5EF4-FFF2-40B4-BE49-F238E27FC236}">
                  <a16:creationId xmlns:a16="http://schemas.microsoft.com/office/drawing/2014/main" id="{2610C888-C0A4-40F4-A496-A6476296A8CE}"/>
                </a:ext>
              </a:extLst>
            </p:cNvPr>
            <p:cNvGrpSpPr/>
            <p:nvPr/>
          </p:nvGrpSpPr>
          <p:grpSpPr>
            <a:xfrm>
              <a:off x="10886603" y="-90770"/>
              <a:ext cx="2155168" cy="848727"/>
              <a:chOff x="10886603" y="1411124"/>
              <a:chExt cx="2155168" cy="848727"/>
            </a:xfrm>
          </p:grpSpPr>
          <p:sp>
            <p:nvSpPr>
              <p:cNvPr id="135" name="สี่เหลี่ยมผืนผ้า: มุมมน 134">
                <a:extLst>
                  <a:ext uri="{FF2B5EF4-FFF2-40B4-BE49-F238E27FC236}">
                    <a16:creationId xmlns:a16="http://schemas.microsoft.com/office/drawing/2014/main" id="{2C529D01-8BE1-448A-B8D2-BFC28DC71F50}"/>
                  </a:ext>
                </a:extLst>
              </p:cNvPr>
              <p:cNvSpPr/>
              <p:nvPr/>
            </p:nvSpPr>
            <p:spPr>
              <a:xfrm>
                <a:off x="10886603" y="1411124"/>
                <a:ext cx="2155168" cy="848727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36" name="สี่เหลี่ยมผืนผ้า: มุมมน 135">
                <a:extLst>
                  <a:ext uri="{FF2B5EF4-FFF2-40B4-BE49-F238E27FC236}">
                    <a16:creationId xmlns:a16="http://schemas.microsoft.com/office/drawing/2014/main" id="{B582747B-5049-472E-BFB6-2C76E20A6C5C}"/>
                  </a:ext>
                </a:extLst>
              </p:cNvPr>
              <p:cNvSpPr/>
              <p:nvPr/>
            </p:nvSpPr>
            <p:spPr>
              <a:xfrm>
                <a:off x="10886603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37" name="สี่เหลี่ยมผืนผ้า 136">
              <a:extLst>
                <a:ext uri="{FF2B5EF4-FFF2-40B4-BE49-F238E27FC236}">
                  <a16:creationId xmlns:a16="http://schemas.microsoft.com/office/drawing/2014/main" id="{3A6B20D9-BDDE-48B4-96A3-6C09A4DDC936}"/>
                </a:ext>
              </a:extLst>
            </p:cNvPr>
            <p:cNvSpPr/>
            <p:nvPr/>
          </p:nvSpPr>
          <p:spPr>
            <a:xfrm>
              <a:off x="10924953" y="32177"/>
              <a:ext cx="207846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มีสีน้ำเงิน</a:t>
              </a:r>
            </a:p>
          </p:txBody>
        </p:sp>
      </p:grpSp>
      <p:grpSp>
        <p:nvGrpSpPr>
          <p:cNvPr id="167" name="กลุ่ม 166">
            <a:extLst>
              <a:ext uri="{FF2B5EF4-FFF2-40B4-BE49-F238E27FC236}">
                <a16:creationId xmlns:a16="http://schemas.microsoft.com/office/drawing/2014/main" id="{DAECD951-286A-463C-8F9B-C529ACC88332}"/>
              </a:ext>
            </a:extLst>
          </p:cNvPr>
          <p:cNvGrpSpPr/>
          <p:nvPr/>
        </p:nvGrpSpPr>
        <p:grpSpPr>
          <a:xfrm>
            <a:off x="8356882" y="5782524"/>
            <a:ext cx="2037306" cy="849473"/>
            <a:chOff x="8610362" y="5779738"/>
            <a:chExt cx="1959244" cy="849473"/>
          </a:xfrm>
        </p:grpSpPr>
        <p:grpSp>
          <p:nvGrpSpPr>
            <p:cNvPr id="168" name="กลุ่ม 167">
              <a:extLst>
                <a:ext uri="{FF2B5EF4-FFF2-40B4-BE49-F238E27FC236}">
                  <a16:creationId xmlns:a16="http://schemas.microsoft.com/office/drawing/2014/main" id="{E04EF3E2-E70C-4D83-AF23-AD4EB620766A}"/>
                </a:ext>
              </a:extLst>
            </p:cNvPr>
            <p:cNvGrpSpPr/>
            <p:nvPr/>
          </p:nvGrpSpPr>
          <p:grpSpPr>
            <a:xfrm>
              <a:off x="8610362" y="5779738"/>
              <a:ext cx="1959244" cy="849473"/>
              <a:chOff x="8531575" y="1410378"/>
              <a:chExt cx="2155168" cy="849473"/>
            </a:xfrm>
          </p:grpSpPr>
          <p:sp>
            <p:nvSpPr>
              <p:cNvPr id="170" name="สี่เหลี่ยมผืนผ้า: มุมมน 169">
                <a:extLst>
                  <a:ext uri="{FF2B5EF4-FFF2-40B4-BE49-F238E27FC236}">
                    <a16:creationId xmlns:a16="http://schemas.microsoft.com/office/drawing/2014/main" id="{12AE0ED5-060C-4D89-8BD9-F3227937C2EC}"/>
                  </a:ext>
                </a:extLst>
              </p:cNvPr>
              <p:cNvSpPr/>
              <p:nvPr/>
            </p:nvSpPr>
            <p:spPr>
              <a:xfrm>
                <a:off x="8531575" y="1410378"/>
                <a:ext cx="2155168" cy="849473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71" name="สี่เหลี่ยมผืนผ้า: มุมมน 170">
                <a:extLst>
                  <a:ext uri="{FF2B5EF4-FFF2-40B4-BE49-F238E27FC236}">
                    <a16:creationId xmlns:a16="http://schemas.microsoft.com/office/drawing/2014/main" id="{3AC6748C-385A-4ABA-943F-A7F9657D9FA9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69" name="สี่เหลี่ยมผืนผ้า 168">
              <a:extLst>
                <a:ext uri="{FF2B5EF4-FFF2-40B4-BE49-F238E27FC236}">
                  <a16:creationId xmlns:a16="http://schemas.microsoft.com/office/drawing/2014/main" id="{7D7A2DC0-77FC-4C2C-9BFE-49727DC05F8A}"/>
                </a:ext>
              </a:extLst>
            </p:cNvPr>
            <p:cNvSpPr/>
            <p:nvPr/>
          </p:nvSpPr>
          <p:spPr>
            <a:xfrm>
              <a:off x="8758573" y="5891254"/>
              <a:ext cx="166526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มีรูปร่างอิสระ</a:t>
              </a:r>
            </a:p>
          </p:txBody>
        </p:sp>
      </p:grpSp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3DE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8E9EA786-0D79-442E-B312-E702417D88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451" y="1933600"/>
            <a:ext cx="5328592" cy="4062993"/>
          </a:xfrm>
          <a:prstGeom prst="rect">
            <a:avLst/>
          </a:prstGeom>
        </p:spPr>
      </p:pic>
      <p:grpSp>
        <p:nvGrpSpPr>
          <p:cNvPr id="178" name="กลุ่ม 177">
            <a:extLst>
              <a:ext uri="{FF2B5EF4-FFF2-40B4-BE49-F238E27FC236}">
                <a16:creationId xmlns:a16="http://schemas.microsoft.com/office/drawing/2014/main" id="{E61D90EB-1E23-4D19-AD5A-A9B6C4D6EB61}"/>
              </a:ext>
            </a:extLst>
          </p:cNvPr>
          <p:cNvGrpSpPr/>
          <p:nvPr/>
        </p:nvGrpSpPr>
        <p:grpSpPr>
          <a:xfrm>
            <a:off x="9669625" y="4695558"/>
            <a:ext cx="3372146" cy="846687"/>
            <a:chOff x="9669625" y="4690184"/>
            <a:chExt cx="3372146" cy="846687"/>
          </a:xfrm>
        </p:grpSpPr>
        <p:grpSp>
          <p:nvGrpSpPr>
            <p:cNvPr id="179" name="กลุ่ม 178">
              <a:extLst>
                <a:ext uri="{FF2B5EF4-FFF2-40B4-BE49-F238E27FC236}">
                  <a16:creationId xmlns:a16="http://schemas.microsoft.com/office/drawing/2014/main" id="{51DF7BE1-B3B6-42DD-B7ED-B793EC657A9C}"/>
                </a:ext>
              </a:extLst>
            </p:cNvPr>
            <p:cNvGrpSpPr/>
            <p:nvPr/>
          </p:nvGrpSpPr>
          <p:grpSpPr>
            <a:xfrm>
              <a:off x="9669625" y="4690184"/>
              <a:ext cx="3372146" cy="846687"/>
              <a:chOff x="6176547" y="1413164"/>
              <a:chExt cx="2155168" cy="846687"/>
            </a:xfrm>
          </p:grpSpPr>
          <p:sp>
            <p:nvSpPr>
              <p:cNvPr id="181" name="สี่เหลี่ยมผืนผ้า: มุมมน 180">
                <a:extLst>
                  <a:ext uri="{FF2B5EF4-FFF2-40B4-BE49-F238E27FC236}">
                    <a16:creationId xmlns:a16="http://schemas.microsoft.com/office/drawing/2014/main" id="{2C9C9343-6ED3-44A2-8D95-0F851DA2E124}"/>
                  </a:ext>
                </a:extLst>
              </p:cNvPr>
              <p:cNvSpPr/>
              <p:nvPr/>
            </p:nvSpPr>
            <p:spPr>
              <a:xfrm>
                <a:off x="6176547" y="1413164"/>
                <a:ext cx="2155168" cy="846687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82" name="สี่เหลี่ยมผืนผ้า: มุมมน 181">
                <a:extLst>
                  <a:ext uri="{FF2B5EF4-FFF2-40B4-BE49-F238E27FC236}">
                    <a16:creationId xmlns:a16="http://schemas.microsoft.com/office/drawing/2014/main" id="{D27CCDA9-1FAC-4672-9F08-9617FF130349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80" name="สี่เหลี่ยมผืนผ้า 179">
              <a:extLst>
                <a:ext uri="{FF2B5EF4-FFF2-40B4-BE49-F238E27FC236}">
                  <a16:creationId xmlns:a16="http://schemas.microsoft.com/office/drawing/2014/main" id="{D11D09C6-54CD-4E2F-8F20-6F52FFAFB258}"/>
                </a:ext>
              </a:extLst>
            </p:cNvPr>
            <p:cNvSpPr/>
            <p:nvPr/>
          </p:nvSpPr>
          <p:spPr>
            <a:xfrm>
              <a:off x="9806483" y="4769057"/>
              <a:ext cx="3096344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ทำจากพลาสติก</a:t>
              </a:r>
            </a:p>
          </p:txBody>
        </p:sp>
      </p:grpSp>
      <p:grpSp>
        <p:nvGrpSpPr>
          <p:cNvPr id="183" name="กลุ่ม 182">
            <a:extLst>
              <a:ext uri="{FF2B5EF4-FFF2-40B4-BE49-F238E27FC236}">
                <a16:creationId xmlns:a16="http://schemas.microsoft.com/office/drawing/2014/main" id="{37B80189-3B20-4CE2-B616-B645B320F8A9}"/>
              </a:ext>
            </a:extLst>
          </p:cNvPr>
          <p:cNvGrpSpPr/>
          <p:nvPr/>
        </p:nvGrpSpPr>
        <p:grpSpPr>
          <a:xfrm>
            <a:off x="8444096" y="3601065"/>
            <a:ext cx="2155168" cy="841312"/>
            <a:chOff x="8444096" y="3603218"/>
            <a:chExt cx="2155168" cy="841312"/>
          </a:xfrm>
        </p:grpSpPr>
        <p:grpSp>
          <p:nvGrpSpPr>
            <p:cNvPr id="184" name="กลุ่ม 183">
              <a:extLst>
                <a:ext uri="{FF2B5EF4-FFF2-40B4-BE49-F238E27FC236}">
                  <a16:creationId xmlns:a16="http://schemas.microsoft.com/office/drawing/2014/main" id="{24030017-3F0C-45AB-82A1-3ACB3D3E834E}"/>
                </a:ext>
              </a:extLst>
            </p:cNvPr>
            <p:cNvGrpSpPr/>
            <p:nvPr/>
          </p:nvGrpSpPr>
          <p:grpSpPr>
            <a:xfrm>
              <a:off x="8444096" y="3603218"/>
              <a:ext cx="2155168" cy="841312"/>
              <a:chOff x="8531575" y="1418538"/>
              <a:chExt cx="2155168" cy="841312"/>
            </a:xfrm>
          </p:grpSpPr>
          <p:sp>
            <p:nvSpPr>
              <p:cNvPr id="186" name="สี่เหลี่ยมผืนผ้า: มุมมน 185">
                <a:extLst>
                  <a:ext uri="{FF2B5EF4-FFF2-40B4-BE49-F238E27FC236}">
                    <a16:creationId xmlns:a16="http://schemas.microsoft.com/office/drawing/2014/main" id="{B2BBCA8A-BC9C-4E88-BC16-3396ABED6E5F}"/>
                  </a:ext>
                </a:extLst>
              </p:cNvPr>
              <p:cNvSpPr/>
              <p:nvPr/>
            </p:nvSpPr>
            <p:spPr>
              <a:xfrm>
                <a:off x="8531575" y="1425377"/>
                <a:ext cx="2155168" cy="834473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87" name="สี่เหลี่ยมผืนผ้า: มุมมน 186">
                <a:extLst>
                  <a:ext uri="{FF2B5EF4-FFF2-40B4-BE49-F238E27FC236}">
                    <a16:creationId xmlns:a16="http://schemas.microsoft.com/office/drawing/2014/main" id="{0763FC59-698C-48DC-8923-FDEC9E160828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85" name="สี่เหลี่ยมผืนผ้า 184">
              <a:extLst>
                <a:ext uri="{FF2B5EF4-FFF2-40B4-BE49-F238E27FC236}">
                  <a16:creationId xmlns:a16="http://schemas.microsoft.com/office/drawing/2014/main" id="{C6376A46-7023-462B-81BB-36A68469BF96}"/>
                </a:ext>
              </a:extLst>
            </p:cNvPr>
            <p:cNvSpPr/>
            <p:nvPr/>
          </p:nvSpPr>
          <p:spPr>
            <a:xfrm>
              <a:off x="8521678" y="3696464"/>
              <a:ext cx="2000004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มีเชือกห้อย</a:t>
              </a:r>
            </a:p>
          </p:txBody>
        </p:sp>
      </p:grpSp>
      <p:grpSp>
        <p:nvGrpSpPr>
          <p:cNvPr id="188" name="กลุ่ม 187">
            <a:extLst>
              <a:ext uri="{FF2B5EF4-FFF2-40B4-BE49-F238E27FC236}">
                <a16:creationId xmlns:a16="http://schemas.microsoft.com/office/drawing/2014/main" id="{BD15773B-7021-4E0E-AC7B-920B8861AE0A}"/>
              </a:ext>
            </a:extLst>
          </p:cNvPr>
          <p:cNvGrpSpPr/>
          <p:nvPr/>
        </p:nvGrpSpPr>
        <p:grpSpPr>
          <a:xfrm>
            <a:off x="6176547" y="2513412"/>
            <a:ext cx="3147118" cy="841313"/>
            <a:chOff x="6176546" y="2510878"/>
            <a:chExt cx="3556811" cy="841313"/>
          </a:xfrm>
        </p:grpSpPr>
        <p:grpSp>
          <p:nvGrpSpPr>
            <p:cNvPr id="189" name="กลุ่ม 188">
              <a:extLst>
                <a:ext uri="{FF2B5EF4-FFF2-40B4-BE49-F238E27FC236}">
                  <a16:creationId xmlns:a16="http://schemas.microsoft.com/office/drawing/2014/main" id="{CBE50DDC-48A7-455D-8F00-72ADD4F15E08}"/>
                </a:ext>
              </a:extLst>
            </p:cNvPr>
            <p:cNvGrpSpPr/>
            <p:nvPr/>
          </p:nvGrpSpPr>
          <p:grpSpPr>
            <a:xfrm>
              <a:off x="6176546" y="2510878"/>
              <a:ext cx="3556811" cy="841313"/>
              <a:chOff x="6176547" y="1418538"/>
              <a:chExt cx="2155168" cy="841313"/>
            </a:xfrm>
          </p:grpSpPr>
          <p:sp>
            <p:nvSpPr>
              <p:cNvPr id="191" name="สี่เหลี่ยมผืนผ้า: มุมมน 190">
                <a:extLst>
                  <a:ext uri="{FF2B5EF4-FFF2-40B4-BE49-F238E27FC236}">
                    <a16:creationId xmlns:a16="http://schemas.microsoft.com/office/drawing/2014/main" id="{9353B8C5-2425-412D-BD02-6A38711F42C1}"/>
                  </a:ext>
                </a:extLst>
              </p:cNvPr>
              <p:cNvSpPr/>
              <p:nvPr/>
            </p:nvSpPr>
            <p:spPr>
              <a:xfrm>
                <a:off x="6176547" y="1426071"/>
                <a:ext cx="2155168" cy="833780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92" name="สี่เหลี่ยมผืนผ้า: มุมมน 191">
                <a:extLst>
                  <a:ext uri="{FF2B5EF4-FFF2-40B4-BE49-F238E27FC236}">
                    <a16:creationId xmlns:a16="http://schemas.microsoft.com/office/drawing/2014/main" id="{6B4E1C25-7D42-448E-9E5E-22533F70F36B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90" name="สี่เหลี่ยมผืนผ้า 189">
              <a:extLst>
                <a:ext uri="{FF2B5EF4-FFF2-40B4-BE49-F238E27FC236}">
                  <a16:creationId xmlns:a16="http://schemas.microsoft.com/office/drawing/2014/main" id="{E8610A60-EE5C-43EE-B98B-AB664D4F98DB}"/>
                </a:ext>
              </a:extLst>
            </p:cNvPr>
            <p:cNvSpPr/>
            <p:nvPr/>
          </p:nvSpPr>
          <p:spPr>
            <a:xfrm>
              <a:off x="6183255" y="2611657"/>
              <a:ext cx="3550102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มีสวิตช์เปิด-ปิด</a:t>
              </a:r>
            </a:p>
          </p:txBody>
        </p:sp>
      </p:grpSp>
      <p:grpSp>
        <p:nvGrpSpPr>
          <p:cNvPr id="193" name="กลุ่ม 192">
            <a:extLst>
              <a:ext uri="{FF2B5EF4-FFF2-40B4-BE49-F238E27FC236}">
                <a16:creationId xmlns:a16="http://schemas.microsoft.com/office/drawing/2014/main" id="{6DD97CCA-F807-4D2F-A70F-2DDC05696226}"/>
              </a:ext>
            </a:extLst>
          </p:cNvPr>
          <p:cNvGrpSpPr/>
          <p:nvPr/>
        </p:nvGrpSpPr>
        <p:grpSpPr>
          <a:xfrm>
            <a:off x="9563362" y="2513412"/>
            <a:ext cx="3478410" cy="841313"/>
            <a:chOff x="9960468" y="2510878"/>
            <a:chExt cx="3081303" cy="841313"/>
          </a:xfrm>
        </p:grpSpPr>
        <p:grpSp>
          <p:nvGrpSpPr>
            <p:cNvPr id="194" name="กลุ่ม 193">
              <a:extLst>
                <a:ext uri="{FF2B5EF4-FFF2-40B4-BE49-F238E27FC236}">
                  <a16:creationId xmlns:a16="http://schemas.microsoft.com/office/drawing/2014/main" id="{A0C97C7F-16FE-4E16-8946-566ABABF305E}"/>
                </a:ext>
              </a:extLst>
            </p:cNvPr>
            <p:cNvGrpSpPr/>
            <p:nvPr/>
          </p:nvGrpSpPr>
          <p:grpSpPr>
            <a:xfrm>
              <a:off x="9961160" y="2510878"/>
              <a:ext cx="3080611" cy="841313"/>
              <a:chOff x="8531575" y="1418538"/>
              <a:chExt cx="2155168" cy="841313"/>
            </a:xfrm>
          </p:grpSpPr>
          <p:sp>
            <p:nvSpPr>
              <p:cNvPr id="196" name="สี่เหลี่ยมผืนผ้า: มุมมน 195">
                <a:extLst>
                  <a:ext uri="{FF2B5EF4-FFF2-40B4-BE49-F238E27FC236}">
                    <a16:creationId xmlns:a16="http://schemas.microsoft.com/office/drawing/2014/main" id="{B5498095-0BD1-40F4-90BD-382A13653487}"/>
                  </a:ext>
                </a:extLst>
              </p:cNvPr>
              <p:cNvSpPr/>
              <p:nvPr/>
            </p:nvSpPr>
            <p:spPr>
              <a:xfrm>
                <a:off x="8531575" y="1425378"/>
                <a:ext cx="2155168" cy="834473"/>
              </a:xfrm>
              <a:prstGeom prst="roundRect">
                <a:avLst>
                  <a:gd name="adj" fmla="val 21763"/>
                </a:avLst>
              </a:prstGeom>
              <a:solidFill>
                <a:srgbClr val="007437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97" name="สี่เหลี่ยมผืนผ้า: มุมมน 196">
                <a:extLst>
                  <a:ext uri="{FF2B5EF4-FFF2-40B4-BE49-F238E27FC236}">
                    <a16:creationId xmlns:a16="http://schemas.microsoft.com/office/drawing/2014/main" id="{FD852654-B4EF-4074-8756-C050F46D1442}"/>
                  </a:ext>
                </a:extLst>
              </p:cNvPr>
              <p:cNvSpPr/>
              <p:nvPr/>
            </p:nvSpPr>
            <p:spPr>
              <a:xfrm>
                <a:off x="8531575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7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95" name="สี่เหลี่ยมผืนผ้า 194">
              <a:extLst>
                <a:ext uri="{FF2B5EF4-FFF2-40B4-BE49-F238E27FC236}">
                  <a16:creationId xmlns:a16="http://schemas.microsoft.com/office/drawing/2014/main" id="{D77EBBC9-207E-4414-8CF6-55CDF1CF30BE}"/>
                </a:ext>
              </a:extLst>
            </p:cNvPr>
            <p:cNvSpPr/>
            <p:nvPr/>
          </p:nvSpPr>
          <p:spPr>
            <a:xfrm>
              <a:off x="9960468" y="2611657"/>
              <a:ext cx="306413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มีช่องกลมสำหรับฉายไฟ</a:t>
              </a:r>
            </a:p>
          </p:txBody>
        </p:sp>
      </p:grpSp>
      <p:pic>
        <p:nvPicPr>
          <p:cNvPr id="106" name="รูปภาพ 105">
            <a:extLst>
              <a:ext uri="{FF2B5EF4-FFF2-40B4-BE49-F238E27FC236}">
                <a16:creationId xmlns:a16="http://schemas.microsoft.com/office/drawing/2014/main" id="{08413FEE-2045-4DFF-A67D-DC53D5D0A13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688"/>
          <a:stretch/>
        </p:blipFill>
        <p:spPr>
          <a:xfrm>
            <a:off x="601452" y="143896"/>
            <a:ext cx="8321761" cy="126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5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447A3F3-7674-46A0-8770-A235304F2892}"/>
              </a:ext>
            </a:extLst>
          </p:cNvPr>
          <p:cNvSpPr txBox="1"/>
          <p:nvPr/>
        </p:nvSpPr>
        <p:spPr>
          <a:xfrm>
            <a:off x="1062044" y="1647632"/>
            <a:ext cx="11152173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สิ่งต่าง ๆ รอบตัวเรามีเส้นรอบนอกวัตถุหรือรูปร่างที่แตกต่างกันไป ได้แก่</a:t>
            </a:r>
          </a:p>
        </p:txBody>
      </p:sp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grpSp>
        <p:nvGrpSpPr>
          <p:cNvPr id="44" name="กลุ่ม 43">
            <a:extLst>
              <a:ext uri="{FF2B5EF4-FFF2-40B4-BE49-F238E27FC236}">
                <a16:creationId xmlns:a16="http://schemas.microsoft.com/office/drawing/2014/main" id="{B78F0A30-A5CD-499B-8D51-070A5C2D7D83}"/>
              </a:ext>
            </a:extLst>
          </p:cNvPr>
          <p:cNvGrpSpPr/>
          <p:nvPr/>
        </p:nvGrpSpPr>
        <p:grpSpPr>
          <a:xfrm>
            <a:off x="157412" y="148640"/>
            <a:ext cx="4424099" cy="1291262"/>
            <a:chOff x="5742587" y="3949824"/>
            <a:chExt cx="4932072" cy="1439524"/>
          </a:xfrm>
        </p:grpSpPr>
        <p:grpSp>
          <p:nvGrpSpPr>
            <p:cNvPr id="45" name="กลุ่ม 44">
              <a:extLst>
                <a:ext uri="{FF2B5EF4-FFF2-40B4-BE49-F238E27FC236}">
                  <a16:creationId xmlns:a16="http://schemas.microsoft.com/office/drawing/2014/main" id="{8A099D6D-388A-4DC4-A357-6EA1CD0B7421}"/>
                </a:ext>
              </a:extLst>
            </p:cNvPr>
            <p:cNvGrpSpPr/>
            <p:nvPr/>
          </p:nvGrpSpPr>
          <p:grpSpPr>
            <a:xfrm>
              <a:off x="6456017" y="4236781"/>
              <a:ext cx="4218642" cy="933588"/>
              <a:chOff x="4723746" y="4000604"/>
              <a:chExt cx="4218642" cy="933588"/>
            </a:xfrm>
          </p:grpSpPr>
          <p:sp>
            <p:nvSpPr>
              <p:cNvPr id="57" name="สี่เหลี่ยมผืนผ้า: มุมมน 56">
                <a:extLst>
                  <a:ext uri="{FF2B5EF4-FFF2-40B4-BE49-F238E27FC236}">
                    <a16:creationId xmlns:a16="http://schemas.microsoft.com/office/drawing/2014/main" id="{C6074FBC-50EC-4462-AEC1-AC308BE3004C}"/>
                  </a:ext>
                </a:extLst>
              </p:cNvPr>
              <p:cNvSpPr/>
              <p:nvPr/>
            </p:nvSpPr>
            <p:spPr>
              <a:xfrm>
                <a:off x="4723746" y="4068581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rgbClr val="4DD37A"/>
              </a:solidFill>
              <a:ln w="38100">
                <a:solidFill>
                  <a:srgbClr val="4DD3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8" name="สี่เหลี่ยมผืนผ้า: มุมมน 57">
                <a:extLst>
                  <a:ext uri="{FF2B5EF4-FFF2-40B4-BE49-F238E27FC236}">
                    <a16:creationId xmlns:a16="http://schemas.microsoft.com/office/drawing/2014/main" id="{A499616F-D35A-4B96-A461-7E5F61D89865}"/>
                  </a:ext>
                </a:extLst>
              </p:cNvPr>
              <p:cNvSpPr/>
              <p:nvPr/>
            </p:nvSpPr>
            <p:spPr>
              <a:xfrm>
                <a:off x="4723746" y="4000604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4DD3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9" name="สี่เหลี่ยมผืนผ้า 58">
                <a:extLst>
                  <a:ext uri="{FF2B5EF4-FFF2-40B4-BE49-F238E27FC236}">
                    <a16:creationId xmlns:a16="http://schemas.microsoft.com/office/drawing/2014/main" id="{BB9BFF59-87DC-4085-95F8-C7590055F187}"/>
                  </a:ext>
                </a:extLst>
              </p:cNvPr>
              <p:cNvSpPr/>
              <p:nvPr/>
            </p:nvSpPr>
            <p:spPr>
              <a:xfrm>
                <a:off x="5598989" y="4098037"/>
                <a:ext cx="303320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รูปร่างของสิ่งต่าง ๆ</a:t>
                </a:r>
              </a:p>
            </p:txBody>
          </p:sp>
        </p:grpSp>
        <p:sp>
          <p:nvSpPr>
            <p:cNvPr id="46" name="วงรี 45">
              <a:extLst>
                <a:ext uri="{FF2B5EF4-FFF2-40B4-BE49-F238E27FC236}">
                  <a16:creationId xmlns:a16="http://schemas.microsoft.com/office/drawing/2014/main" id="{8DFE9762-427E-47A6-A980-349007D7320B}"/>
                </a:ext>
              </a:extLst>
            </p:cNvPr>
            <p:cNvSpPr/>
            <p:nvPr/>
          </p:nvSpPr>
          <p:spPr>
            <a:xfrm>
              <a:off x="5742587" y="3949824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4DD3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48" name="กลุ่ม 47">
              <a:extLst>
                <a:ext uri="{FF2B5EF4-FFF2-40B4-BE49-F238E27FC236}">
                  <a16:creationId xmlns:a16="http://schemas.microsoft.com/office/drawing/2014/main" id="{2D8FA478-759B-4EB4-B01E-C4B9262C11AF}"/>
                </a:ext>
              </a:extLst>
            </p:cNvPr>
            <p:cNvGrpSpPr/>
            <p:nvPr/>
          </p:nvGrpSpPr>
          <p:grpSpPr>
            <a:xfrm>
              <a:off x="5891735" y="4237856"/>
              <a:ext cx="1185551" cy="955250"/>
              <a:chOff x="5960239" y="2826195"/>
              <a:chExt cx="1185551" cy="955250"/>
            </a:xfrm>
          </p:grpSpPr>
          <p:sp>
            <p:nvSpPr>
              <p:cNvPr id="49" name="สามเหลี่ยมหน้าจั่ว 48">
                <a:extLst>
                  <a:ext uri="{FF2B5EF4-FFF2-40B4-BE49-F238E27FC236}">
                    <a16:creationId xmlns:a16="http://schemas.microsoft.com/office/drawing/2014/main" id="{248A1A20-3D81-47D9-9B2E-533CE4408363}"/>
                  </a:ext>
                </a:extLst>
              </p:cNvPr>
              <p:cNvSpPr/>
              <p:nvPr/>
            </p:nvSpPr>
            <p:spPr>
              <a:xfrm>
                <a:off x="6497385" y="2826195"/>
                <a:ext cx="648405" cy="558969"/>
              </a:xfrm>
              <a:prstGeom prst="triangle">
                <a:avLst/>
              </a:prstGeom>
              <a:solidFill>
                <a:srgbClr val="FB97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5" name="วงรี 54">
                <a:extLst>
                  <a:ext uri="{FF2B5EF4-FFF2-40B4-BE49-F238E27FC236}">
                    <a16:creationId xmlns:a16="http://schemas.microsoft.com/office/drawing/2014/main" id="{4CF3CBB6-A53E-4ADB-AAF3-BA8FF931BEA2}"/>
                  </a:ext>
                </a:extLst>
              </p:cNvPr>
              <p:cNvSpPr/>
              <p:nvPr/>
            </p:nvSpPr>
            <p:spPr>
              <a:xfrm>
                <a:off x="5960239" y="2852113"/>
                <a:ext cx="563478" cy="563478"/>
              </a:xfrm>
              <a:prstGeom prst="ellipse">
                <a:avLst/>
              </a:prstGeom>
              <a:solidFill>
                <a:srgbClr val="339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6" name="สี่เหลี่ยมผืนผ้า 55">
                <a:extLst>
                  <a:ext uri="{FF2B5EF4-FFF2-40B4-BE49-F238E27FC236}">
                    <a16:creationId xmlns:a16="http://schemas.microsoft.com/office/drawing/2014/main" id="{5BCE2174-9CEB-42B1-BB24-8142E19D662B}"/>
                  </a:ext>
                </a:extLst>
              </p:cNvPr>
              <p:cNvSpPr/>
              <p:nvPr/>
            </p:nvSpPr>
            <p:spPr>
              <a:xfrm>
                <a:off x="6284109" y="3243963"/>
                <a:ext cx="537482" cy="53748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A6159C09-F631-4872-BFFB-678503766758}"/>
              </a:ext>
            </a:extLst>
          </p:cNvPr>
          <p:cNvGrpSpPr/>
          <p:nvPr/>
        </p:nvGrpSpPr>
        <p:grpSpPr>
          <a:xfrm>
            <a:off x="879852" y="2541414"/>
            <a:ext cx="5584746" cy="4360738"/>
            <a:chOff x="879852" y="2541414"/>
            <a:chExt cx="5584746" cy="4360738"/>
          </a:xfrm>
        </p:grpSpPr>
        <p:sp>
          <p:nvSpPr>
            <p:cNvPr id="70" name="สี่เหลี่ยมผืนผ้า: มุมมน 69">
              <a:extLst>
                <a:ext uri="{FF2B5EF4-FFF2-40B4-BE49-F238E27FC236}">
                  <a16:creationId xmlns:a16="http://schemas.microsoft.com/office/drawing/2014/main" id="{A9B9932C-D429-4E52-AB0F-A5851A5D56A5}"/>
                </a:ext>
              </a:extLst>
            </p:cNvPr>
            <p:cNvSpPr/>
            <p:nvPr/>
          </p:nvSpPr>
          <p:spPr>
            <a:xfrm>
              <a:off x="879852" y="2948438"/>
              <a:ext cx="5584746" cy="3953714"/>
            </a:xfrm>
            <a:prstGeom prst="roundRect">
              <a:avLst>
                <a:gd name="adj" fmla="val 5677"/>
              </a:avLst>
            </a:prstGeom>
            <a:noFill/>
            <a:ln w="57150">
              <a:solidFill>
                <a:srgbClr val="B8EE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5" name="กราฟิก 4">
              <a:extLst>
                <a:ext uri="{FF2B5EF4-FFF2-40B4-BE49-F238E27FC236}">
                  <a16:creationId xmlns:a16="http://schemas.microsoft.com/office/drawing/2014/main" id="{9029119A-C6A2-4838-BBF5-FCE297550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26910" y="3686498"/>
              <a:ext cx="1109969" cy="2902996"/>
            </a:xfrm>
            <a:prstGeom prst="rect">
              <a:avLst/>
            </a:prstGeom>
          </p:spPr>
        </p:pic>
        <p:pic>
          <p:nvPicPr>
            <p:cNvPr id="6" name="กราฟิก 5">
              <a:extLst>
                <a:ext uri="{FF2B5EF4-FFF2-40B4-BE49-F238E27FC236}">
                  <a16:creationId xmlns:a16="http://schemas.microsoft.com/office/drawing/2014/main" id="{13BB6E17-C1DF-4887-A0A9-08FA12EE6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405996" y="3726902"/>
              <a:ext cx="1584063" cy="2884241"/>
            </a:xfrm>
            <a:prstGeom prst="rect">
              <a:avLst/>
            </a:prstGeom>
          </p:spPr>
        </p:pic>
        <p:pic>
          <p:nvPicPr>
            <p:cNvPr id="7" name="กราฟิก 6">
              <a:extLst>
                <a:ext uri="{FF2B5EF4-FFF2-40B4-BE49-F238E27FC236}">
                  <a16:creationId xmlns:a16="http://schemas.microsoft.com/office/drawing/2014/main" id="{7DC9F20F-3AE7-4D5D-93ED-2CCA54643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626293" y="3741495"/>
              <a:ext cx="1455566" cy="1051613"/>
            </a:xfrm>
            <a:prstGeom prst="rect">
              <a:avLst/>
            </a:prstGeom>
          </p:spPr>
        </p:pic>
        <p:pic>
          <p:nvPicPr>
            <p:cNvPr id="10" name="กราฟิก 9">
              <a:extLst>
                <a:ext uri="{FF2B5EF4-FFF2-40B4-BE49-F238E27FC236}">
                  <a16:creationId xmlns:a16="http://schemas.microsoft.com/office/drawing/2014/main" id="{6D338077-FC6A-4677-BEEE-F79E07121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079932" y="5089272"/>
              <a:ext cx="1381789" cy="1489322"/>
            </a:xfrm>
            <a:prstGeom prst="rect">
              <a:avLst/>
            </a:prstGeom>
          </p:spPr>
        </p:pic>
        <p:grpSp>
          <p:nvGrpSpPr>
            <p:cNvPr id="77" name="กลุ่ม 76">
              <a:extLst>
                <a:ext uri="{FF2B5EF4-FFF2-40B4-BE49-F238E27FC236}">
                  <a16:creationId xmlns:a16="http://schemas.microsoft.com/office/drawing/2014/main" id="{3AE32DF3-B8D1-427C-A87D-27E22B9EF8ED}"/>
                </a:ext>
              </a:extLst>
            </p:cNvPr>
            <p:cNvGrpSpPr/>
            <p:nvPr/>
          </p:nvGrpSpPr>
          <p:grpSpPr>
            <a:xfrm>
              <a:off x="2400272" y="2541414"/>
              <a:ext cx="2543906" cy="821526"/>
              <a:chOff x="5382117" y="428158"/>
              <a:chExt cx="2543906" cy="821526"/>
            </a:xfrm>
          </p:grpSpPr>
          <p:sp>
            <p:nvSpPr>
              <p:cNvPr id="35" name="สี่เหลี่ยมผืนผ้า: มุมมน 34">
                <a:extLst>
                  <a:ext uri="{FF2B5EF4-FFF2-40B4-BE49-F238E27FC236}">
                    <a16:creationId xmlns:a16="http://schemas.microsoft.com/office/drawing/2014/main" id="{5AE13941-CF56-4097-996E-65582D05FF7B}"/>
                  </a:ext>
                </a:extLst>
              </p:cNvPr>
              <p:cNvSpPr/>
              <p:nvPr/>
            </p:nvSpPr>
            <p:spPr>
              <a:xfrm>
                <a:off x="5382117" y="477096"/>
                <a:ext cx="2543906" cy="772588"/>
              </a:xfrm>
              <a:prstGeom prst="roundRect">
                <a:avLst>
                  <a:gd name="adj" fmla="val 25343"/>
                </a:avLst>
              </a:prstGeom>
              <a:solidFill>
                <a:srgbClr val="96E6B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78" name="สี่เหลี่ยมผืนผ้า: มุมมน 77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12303F29-7776-4071-83F5-A07AC564D65F}"/>
                  </a:ext>
                </a:extLst>
              </p:cNvPr>
              <p:cNvSpPr/>
              <p:nvPr/>
            </p:nvSpPr>
            <p:spPr>
              <a:xfrm>
                <a:off x="5382117" y="428158"/>
                <a:ext cx="2543906" cy="772588"/>
              </a:xfrm>
              <a:prstGeom prst="roundRect">
                <a:avLst>
                  <a:gd name="adj" fmla="val 25343"/>
                </a:avLst>
              </a:prstGeom>
              <a:solidFill>
                <a:srgbClr val="B8EECA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79" name="สี่เหลี่ยมผืนผ้า 78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EEDAB941-5FEE-479F-A3B9-E05661F2985D}"/>
                  </a:ext>
                </a:extLst>
              </p:cNvPr>
              <p:cNvSpPr/>
              <p:nvPr/>
            </p:nvSpPr>
            <p:spPr>
              <a:xfrm>
                <a:off x="5652836" y="472764"/>
                <a:ext cx="2002471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รูปร่างอิสระ</a:t>
                </a:r>
              </a:p>
            </p:txBody>
          </p:sp>
        </p:grp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60156709-25CA-4DE7-B5B8-1344CA5F032B}"/>
              </a:ext>
            </a:extLst>
          </p:cNvPr>
          <p:cNvGrpSpPr/>
          <p:nvPr/>
        </p:nvGrpSpPr>
        <p:grpSpPr>
          <a:xfrm>
            <a:off x="6839175" y="2541414"/>
            <a:ext cx="5584746" cy="4360738"/>
            <a:chOff x="6839175" y="2541414"/>
            <a:chExt cx="5584746" cy="4360738"/>
          </a:xfrm>
        </p:grpSpPr>
        <p:sp>
          <p:nvSpPr>
            <p:cNvPr id="71" name="สี่เหลี่ยมผืนผ้า: มุมมน 70">
              <a:extLst>
                <a:ext uri="{FF2B5EF4-FFF2-40B4-BE49-F238E27FC236}">
                  <a16:creationId xmlns:a16="http://schemas.microsoft.com/office/drawing/2014/main" id="{6ED38EC8-7D55-4D9E-95CA-106B89877115}"/>
                </a:ext>
              </a:extLst>
            </p:cNvPr>
            <p:cNvSpPr/>
            <p:nvPr/>
          </p:nvSpPr>
          <p:spPr>
            <a:xfrm>
              <a:off x="6839175" y="2948438"/>
              <a:ext cx="5584746" cy="3953714"/>
            </a:xfrm>
            <a:prstGeom prst="roundRect">
              <a:avLst>
                <a:gd name="adj" fmla="val 5677"/>
              </a:avLst>
            </a:prstGeom>
            <a:noFill/>
            <a:ln w="57150">
              <a:solidFill>
                <a:srgbClr val="B8EE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8" name="Oval 37">
              <a:extLst>
                <a:ext uri="{FF2B5EF4-FFF2-40B4-BE49-F238E27FC236}">
                  <a16:creationId xmlns:a16="http://schemas.microsoft.com/office/drawing/2014/main" id="{32F22F28-7D88-470B-A93C-F11811471297}"/>
                </a:ext>
              </a:extLst>
            </p:cNvPr>
            <p:cNvSpPr/>
            <p:nvPr/>
          </p:nvSpPr>
          <p:spPr>
            <a:xfrm>
              <a:off x="8971509" y="3615946"/>
              <a:ext cx="1275581" cy="1275039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1120" tIns="45560" rIns="91120" bIns="45560" rtlCol="0" anchor="ctr"/>
            <a:lstStyle/>
            <a:p>
              <a:pPr algn="ctr"/>
              <a:endParaRPr lang="th-TH" sz="2292" dirty="0">
                <a:cs typeface="TH SarabunPSK" panose="020B0500040200020003" pitchFamily="34" charset="-34"/>
              </a:endParaRPr>
            </a:p>
          </p:txBody>
        </p:sp>
        <p:sp>
          <p:nvSpPr>
            <p:cNvPr id="29" name="Rectangle 38">
              <a:extLst>
                <a:ext uri="{FF2B5EF4-FFF2-40B4-BE49-F238E27FC236}">
                  <a16:creationId xmlns:a16="http://schemas.microsoft.com/office/drawing/2014/main" id="{E0D7414E-91DB-4A1B-A3B2-B2ED7D746571}"/>
                </a:ext>
              </a:extLst>
            </p:cNvPr>
            <p:cNvSpPr/>
            <p:nvPr/>
          </p:nvSpPr>
          <p:spPr>
            <a:xfrm>
              <a:off x="10481208" y="3673952"/>
              <a:ext cx="1159618" cy="11601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1120" tIns="45560" rIns="91120" bIns="45560" rtlCol="0" anchor="ctr"/>
            <a:lstStyle/>
            <a:p>
              <a:pPr algn="ctr"/>
              <a:endParaRPr lang="th-TH" sz="2292" dirty="0">
                <a:cs typeface="TH SarabunPSK" panose="020B0500040200020003" pitchFamily="34" charset="-34"/>
              </a:endParaRPr>
            </a:p>
          </p:txBody>
        </p:sp>
        <p:sp>
          <p:nvSpPr>
            <p:cNvPr id="30" name="Isosceles Triangle 39">
              <a:extLst>
                <a:ext uri="{FF2B5EF4-FFF2-40B4-BE49-F238E27FC236}">
                  <a16:creationId xmlns:a16="http://schemas.microsoft.com/office/drawing/2014/main" id="{16E3E294-29BA-4537-B557-306F4D2214BD}"/>
                </a:ext>
              </a:extLst>
            </p:cNvPr>
            <p:cNvSpPr/>
            <p:nvPr/>
          </p:nvSpPr>
          <p:spPr>
            <a:xfrm>
              <a:off x="8997842" y="5297495"/>
              <a:ext cx="1222913" cy="1053787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1120" tIns="45560" rIns="91120" bIns="45560" rtlCol="0" anchor="ctr"/>
            <a:lstStyle/>
            <a:p>
              <a:pPr algn="ctr"/>
              <a:endParaRPr lang="th-TH" sz="2292" dirty="0">
                <a:cs typeface="TH SarabunPSK" panose="020B0500040200020003" pitchFamily="34" charset="-34"/>
              </a:endParaRPr>
            </a:p>
          </p:txBody>
        </p:sp>
        <p:sp>
          <p:nvSpPr>
            <p:cNvPr id="31" name="Flowchart: Decision 40">
              <a:extLst>
                <a:ext uri="{FF2B5EF4-FFF2-40B4-BE49-F238E27FC236}">
                  <a16:creationId xmlns:a16="http://schemas.microsoft.com/office/drawing/2014/main" id="{A9520324-080B-4CB7-A613-51A4321018FA}"/>
                </a:ext>
              </a:extLst>
            </p:cNvPr>
            <p:cNvSpPr/>
            <p:nvPr/>
          </p:nvSpPr>
          <p:spPr>
            <a:xfrm>
              <a:off x="7399376" y="3615946"/>
              <a:ext cx="1395996" cy="2735336"/>
            </a:xfrm>
            <a:prstGeom prst="flowChartDecision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1120" tIns="45560" rIns="91120" bIns="45560" rtlCol="0" anchor="ctr"/>
            <a:lstStyle/>
            <a:p>
              <a:pPr algn="ctr"/>
              <a:endParaRPr lang="th-TH" sz="2292" dirty="0">
                <a:cs typeface="TH SarabunPSK" panose="020B0500040200020003" pitchFamily="34" charset="-34"/>
              </a:endParaRPr>
            </a:p>
          </p:txBody>
        </p:sp>
        <p:sp>
          <p:nvSpPr>
            <p:cNvPr id="32" name="Regular Pentagon 41">
              <a:extLst>
                <a:ext uri="{FF2B5EF4-FFF2-40B4-BE49-F238E27FC236}">
                  <a16:creationId xmlns:a16="http://schemas.microsoft.com/office/drawing/2014/main" id="{B354E16E-63CC-405A-953E-4B0E03FEAA3E}"/>
                </a:ext>
              </a:extLst>
            </p:cNvPr>
            <p:cNvSpPr/>
            <p:nvPr/>
          </p:nvSpPr>
          <p:spPr>
            <a:xfrm rot="10800000" flipV="1">
              <a:off x="10482593" y="5228693"/>
              <a:ext cx="1158632" cy="1122588"/>
            </a:xfrm>
            <a:prstGeom prst="pent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1120" tIns="45560" rIns="91120" bIns="45560" rtlCol="0" anchor="ctr"/>
            <a:lstStyle/>
            <a:p>
              <a:pPr algn="ctr"/>
              <a:endParaRPr lang="th-TH" sz="2292" dirty="0">
                <a:cs typeface="TH SarabunPSK" panose="020B0500040200020003" pitchFamily="34" charset="-34"/>
              </a:endParaRPr>
            </a:p>
          </p:txBody>
        </p:sp>
        <p:grpSp>
          <p:nvGrpSpPr>
            <p:cNvPr id="80" name="กลุ่ม 79">
              <a:extLst>
                <a:ext uri="{FF2B5EF4-FFF2-40B4-BE49-F238E27FC236}">
                  <a16:creationId xmlns:a16="http://schemas.microsoft.com/office/drawing/2014/main" id="{C03C5A09-DF6C-4D51-AB33-18123689C97E}"/>
                </a:ext>
              </a:extLst>
            </p:cNvPr>
            <p:cNvGrpSpPr/>
            <p:nvPr/>
          </p:nvGrpSpPr>
          <p:grpSpPr>
            <a:xfrm>
              <a:off x="8092485" y="2541414"/>
              <a:ext cx="3078127" cy="821956"/>
              <a:chOff x="5115007" y="428158"/>
              <a:chExt cx="3078127" cy="821956"/>
            </a:xfrm>
          </p:grpSpPr>
          <p:sp>
            <p:nvSpPr>
              <p:cNvPr id="36" name="สี่เหลี่ยมผืนผ้า: มุมมน 35">
                <a:extLst>
                  <a:ext uri="{FF2B5EF4-FFF2-40B4-BE49-F238E27FC236}">
                    <a16:creationId xmlns:a16="http://schemas.microsoft.com/office/drawing/2014/main" id="{25246510-AAC2-426D-A7C6-3F0440420E97}"/>
                  </a:ext>
                </a:extLst>
              </p:cNvPr>
              <p:cNvSpPr/>
              <p:nvPr/>
            </p:nvSpPr>
            <p:spPr>
              <a:xfrm>
                <a:off x="5115007" y="477526"/>
                <a:ext cx="3078127" cy="772588"/>
              </a:xfrm>
              <a:prstGeom prst="roundRect">
                <a:avLst>
                  <a:gd name="adj" fmla="val 25343"/>
                </a:avLst>
              </a:prstGeom>
              <a:solidFill>
                <a:srgbClr val="96E6B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1" name="สี่เหลี่ยมผืนผ้า: มุมมน 80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3FFFBCBD-1D2E-4B69-9067-4D1ED635C03B}"/>
                  </a:ext>
                </a:extLst>
              </p:cNvPr>
              <p:cNvSpPr/>
              <p:nvPr/>
            </p:nvSpPr>
            <p:spPr>
              <a:xfrm>
                <a:off x="5115007" y="428158"/>
                <a:ext cx="3078127" cy="772588"/>
              </a:xfrm>
              <a:prstGeom prst="roundRect">
                <a:avLst>
                  <a:gd name="adj" fmla="val 25343"/>
                </a:avLst>
              </a:prstGeom>
              <a:solidFill>
                <a:srgbClr val="B8EECA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2" name="สี่เหลี่ยมผืนผ้า 8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FD0F5768-E572-4B37-8D59-0AD114474C7C}"/>
                  </a:ext>
                </a:extLst>
              </p:cNvPr>
              <p:cNvSpPr/>
              <p:nvPr/>
            </p:nvSpPr>
            <p:spPr>
              <a:xfrm>
                <a:off x="5311397" y="472764"/>
                <a:ext cx="2685351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รูปร่างเรขาคณิต</a:t>
                </a:r>
              </a:p>
            </p:txBody>
          </p:sp>
        </p:grpSp>
      </p:grpSp>
      <p:pic>
        <p:nvPicPr>
          <p:cNvPr id="39" name="Picture 17">
            <a:extLst>
              <a:ext uri="{FF2B5EF4-FFF2-40B4-BE49-F238E27FC236}">
                <a16:creationId xmlns:a16="http://schemas.microsoft.com/office/drawing/2014/main" id="{022DD293-E3CE-4708-8B10-AA234A80EDE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4780341" y="2877249"/>
            <a:ext cx="535398" cy="675501"/>
          </a:xfrm>
          <a:prstGeom prst="rect">
            <a:avLst/>
          </a:prstGeom>
        </p:spPr>
      </p:pic>
      <p:pic>
        <p:nvPicPr>
          <p:cNvPr id="40" name="Picture 17">
            <a:extLst>
              <a:ext uri="{FF2B5EF4-FFF2-40B4-BE49-F238E27FC236}">
                <a16:creationId xmlns:a16="http://schemas.microsoft.com/office/drawing/2014/main" id="{EF2C8CF1-7A64-4E57-B2D6-C64C84226DA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10997749" y="2877249"/>
            <a:ext cx="535398" cy="67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17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"/>
                            </p:stCondLst>
                            <p:childTnLst>
                              <p:par>
                                <p:cTn id="2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สี่เหลี่ยมผืนผ้า: มุมมน 59">
            <a:extLst>
              <a:ext uri="{FF2B5EF4-FFF2-40B4-BE49-F238E27FC236}">
                <a16:creationId xmlns:a16="http://schemas.microsoft.com/office/drawing/2014/main" id="{9DC99144-605C-4F66-8504-07B927EDF38C}"/>
              </a:ext>
            </a:extLst>
          </p:cNvPr>
          <p:cNvSpPr/>
          <p:nvPr/>
        </p:nvSpPr>
        <p:spPr>
          <a:xfrm>
            <a:off x="2548189" y="4693318"/>
            <a:ext cx="3960440" cy="2496866"/>
          </a:xfrm>
          <a:prstGeom prst="roundRect">
            <a:avLst/>
          </a:prstGeom>
          <a:noFill/>
          <a:ln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สี่เหลี่ยมผืนผ้า: มุมมน 60">
            <a:extLst>
              <a:ext uri="{FF2B5EF4-FFF2-40B4-BE49-F238E27FC236}">
                <a16:creationId xmlns:a16="http://schemas.microsoft.com/office/drawing/2014/main" id="{F9D78DF6-A64A-4C89-9E24-57D03C1EB723}"/>
              </a:ext>
            </a:extLst>
          </p:cNvPr>
          <p:cNvSpPr/>
          <p:nvPr/>
        </p:nvSpPr>
        <p:spPr>
          <a:xfrm>
            <a:off x="6767633" y="4693318"/>
            <a:ext cx="3960440" cy="2496866"/>
          </a:xfrm>
          <a:prstGeom prst="roundRect">
            <a:avLst/>
          </a:prstGeom>
          <a:noFill/>
          <a:ln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สี่เหลี่ยมผืนผ้า: มุมมน 19">
            <a:extLst>
              <a:ext uri="{FF2B5EF4-FFF2-40B4-BE49-F238E27FC236}">
                <a16:creationId xmlns:a16="http://schemas.microsoft.com/office/drawing/2014/main" id="{918421B7-66DA-47B8-82D1-C3A5AF80A785}"/>
              </a:ext>
            </a:extLst>
          </p:cNvPr>
          <p:cNvSpPr/>
          <p:nvPr/>
        </p:nvSpPr>
        <p:spPr>
          <a:xfrm>
            <a:off x="445443" y="1933601"/>
            <a:ext cx="3960440" cy="2496866"/>
          </a:xfrm>
          <a:prstGeom prst="roundRect">
            <a:avLst/>
          </a:prstGeom>
          <a:noFill/>
          <a:ln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สี่เหลี่ยมผืนผ้า: มุมมน 49">
            <a:extLst>
              <a:ext uri="{FF2B5EF4-FFF2-40B4-BE49-F238E27FC236}">
                <a16:creationId xmlns:a16="http://schemas.microsoft.com/office/drawing/2014/main" id="{074FB97F-EDB4-473F-BDA7-F5088E1247C6}"/>
              </a:ext>
            </a:extLst>
          </p:cNvPr>
          <p:cNvSpPr/>
          <p:nvPr/>
        </p:nvSpPr>
        <p:spPr>
          <a:xfrm>
            <a:off x="4672712" y="1933601"/>
            <a:ext cx="3960440" cy="2496866"/>
          </a:xfrm>
          <a:prstGeom prst="roundRect">
            <a:avLst/>
          </a:prstGeom>
          <a:noFill/>
          <a:ln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สี่เหลี่ยมผืนผ้า: มุมมน 50">
            <a:extLst>
              <a:ext uri="{FF2B5EF4-FFF2-40B4-BE49-F238E27FC236}">
                <a16:creationId xmlns:a16="http://schemas.microsoft.com/office/drawing/2014/main" id="{79FB9BCE-4A4D-4999-A102-DA7F9E90EAEC}"/>
              </a:ext>
            </a:extLst>
          </p:cNvPr>
          <p:cNvSpPr/>
          <p:nvPr/>
        </p:nvSpPr>
        <p:spPr>
          <a:xfrm>
            <a:off x="8942387" y="1933600"/>
            <a:ext cx="3960440" cy="2496866"/>
          </a:xfrm>
          <a:prstGeom prst="roundRect">
            <a:avLst/>
          </a:prstGeom>
          <a:noFill/>
          <a:ln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447A3F3-7674-46A0-8770-A235304F2892}"/>
              </a:ext>
            </a:extLst>
          </p:cNvPr>
          <p:cNvSpPr txBox="1"/>
          <p:nvPr/>
        </p:nvSpPr>
        <p:spPr>
          <a:xfrm>
            <a:off x="3077080" y="425604"/>
            <a:ext cx="9301732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เป็นรูปร่างที่ไม่สามารถกำหนดโครงสร้างหรือชื่อเรียกที่แน่นอนได้ 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มักพบในสิ่งมีชีวิตหรือสิ่งที่เกิดขึ้นเองในธรรมชาติ เช่น คน สัตว์ พืช ก้อนหิน</a:t>
            </a:r>
          </a:p>
        </p:txBody>
      </p:sp>
      <p:grpSp>
        <p:nvGrpSpPr>
          <p:cNvPr id="40" name="กลุ่ม 39">
            <a:extLst>
              <a:ext uri="{FF2B5EF4-FFF2-40B4-BE49-F238E27FC236}">
                <a16:creationId xmlns:a16="http://schemas.microsoft.com/office/drawing/2014/main" id="{6F786D98-CA45-48BB-961A-C897A41AA46A}"/>
              </a:ext>
            </a:extLst>
          </p:cNvPr>
          <p:cNvGrpSpPr/>
          <p:nvPr/>
        </p:nvGrpSpPr>
        <p:grpSpPr>
          <a:xfrm>
            <a:off x="445443" y="552108"/>
            <a:ext cx="2543906" cy="814047"/>
            <a:chOff x="5382117" y="428158"/>
            <a:chExt cx="2543906" cy="814047"/>
          </a:xfrm>
        </p:grpSpPr>
        <p:sp>
          <p:nvSpPr>
            <p:cNvPr id="41" name="สี่เหลี่ยมผืนผ้า: มุมมน 40">
              <a:extLst>
                <a:ext uri="{FF2B5EF4-FFF2-40B4-BE49-F238E27FC236}">
                  <a16:creationId xmlns:a16="http://schemas.microsoft.com/office/drawing/2014/main" id="{DF43AE2B-A796-4FB5-BDC5-1401DDF950FE}"/>
                </a:ext>
              </a:extLst>
            </p:cNvPr>
            <p:cNvSpPr/>
            <p:nvPr/>
          </p:nvSpPr>
          <p:spPr>
            <a:xfrm>
              <a:off x="5382117" y="428158"/>
              <a:ext cx="2543906" cy="772588"/>
            </a:xfrm>
            <a:prstGeom prst="roundRect">
              <a:avLst>
                <a:gd name="adj" fmla="val 25343"/>
              </a:avLst>
            </a:prstGeom>
            <a:solidFill>
              <a:srgbClr val="B8EECA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2" name="สี่เหลี่ยมผืนผ้า 41">
              <a:extLst>
                <a:ext uri="{FF2B5EF4-FFF2-40B4-BE49-F238E27FC236}">
                  <a16:creationId xmlns:a16="http://schemas.microsoft.com/office/drawing/2014/main" id="{C9693547-2A5F-4FCC-B3B9-66C9053A404E}"/>
                </a:ext>
              </a:extLst>
            </p:cNvPr>
            <p:cNvSpPr/>
            <p:nvPr/>
          </p:nvSpPr>
          <p:spPr>
            <a:xfrm>
              <a:off x="5652836" y="472764"/>
              <a:ext cx="200247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รูปร่างอิสระ</a:t>
              </a:r>
            </a:p>
          </p:txBody>
        </p:sp>
      </p:grpSp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C5DB5709-ECCB-4399-B4C0-2D100A156F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8708" y="2639758"/>
            <a:ext cx="823495" cy="1640900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6A683206-3118-40FC-A68D-5DEE70C0224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5971" y="2650561"/>
            <a:ext cx="1660913" cy="1620637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16E4EF61-F8A3-4FA1-A30E-FE7C3305020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179" y="5592759"/>
            <a:ext cx="1374852" cy="1035440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6A2AD062-5A1E-42A1-AA26-B7B74AF76CA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5315" y="5508661"/>
            <a:ext cx="1391136" cy="117746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EFB54941-ED1C-45E3-BE8A-F92941A782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6155" y="2524218"/>
            <a:ext cx="1112416" cy="1846262"/>
          </a:xfrm>
          <a:prstGeom prst="rect">
            <a:avLst/>
          </a:prstGeom>
        </p:spPr>
      </p:pic>
      <p:pic>
        <p:nvPicPr>
          <p:cNvPr id="22" name="กราฟิก 21">
            <a:extLst>
              <a:ext uri="{FF2B5EF4-FFF2-40B4-BE49-F238E27FC236}">
                <a16:creationId xmlns:a16="http://schemas.microsoft.com/office/drawing/2014/main" id="{4D737467-078F-4F18-BC87-AA0626C17F2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40876" y="2663015"/>
            <a:ext cx="823495" cy="1616401"/>
          </a:xfrm>
          <a:prstGeom prst="rect">
            <a:avLst/>
          </a:prstGeom>
        </p:spPr>
      </p:pic>
      <p:pic>
        <p:nvPicPr>
          <p:cNvPr id="23" name="กราฟิก 22">
            <a:extLst>
              <a:ext uri="{FF2B5EF4-FFF2-40B4-BE49-F238E27FC236}">
                <a16:creationId xmlns:a16="http://schemas.microsoft.com/office/drawing/2014/main" id="{FF3598B0-D778-4CCC-9550-05CE5F1D5F1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67596" y="2720951"/>
            <a:ext cx="1470735" cy="1479855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1285F174-CEE3-4170-B186-811BBC93F15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90659" y="2628511"/>
            <a:ext cx="747266" cy="1625168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id="{BAEC5DB1-6182-4AA8-827C-E4742E3C33C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6245" y="5569479"/>
            <a:ext cx="1393621" cy="1058720"/>
          </a:xfrm>
          <a:prstGeom prst="rect">
            <a:avLst/>
          </a:prstGeom>
        </p:spPr>
      </p:pic>
      <p:pic>
        <p:nvPicPr>
          <p:cNvPr id="34" name="รูปภาพ 33">
            <a:extLst>
              <a:ext uri="{FF2B5EF4-FFF2-40B4-BE49-F238E27FC236}">
                <a16:creationId xmlns:a16="http://schemas.microsoft.com/office/drawing/2014/main" id="{C4D94CBD-A28A-411C-B129-80E4228F7CA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412" y="5508982"/>
            <a:ext cx="1257255" cy="1144617"/>
          </a:xfrm>
          <a:prstGeom prst="rect">
            <a:avLst/>
          </a:prstGeom>
        </p:spPr>
      </p:pic>
      <p:sp>
        <p:nvSpPr>
          <p:cNvPr id="29" name="สี่เหลี่ยมผืนผ้า 28">
            <a:extLst>
              <a:ext uri="{FF2B5EF4-FFF2-40B4-BE49-F238E27FC236}">
                <a16:creationId xmlns:a16="http://schemas.microsoft.com/office/drawing/2014/main" id="{0124A3FD-948E-4931-997A-CA01C25D5572}"/>
              </a:ext>
            </a:extLst>
          </p:cNvPr>
          <p:cNvSpPr/>
          <p:nvPr/>
        </p:nvSpPr>
        <p:spPr>
          <a:xfrm>
            <a:off x="1571102" y="2056962"/>
            <a:ext cx="1709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รูปร่างของคน</a:t>
            </a:r>
          </a:p>
        </p:txBody>
      </p:sp>
      <p:sp>
        <p:nvSpPr>
          <p:cNvPr id="30" name="สี่เหลี่ยมผืนผ้า 29">
            <a:extLst>
              <a:ext uri="{FF2B5EF4-FFF2-40B4-BE49-F238E27FC236}">
                <a16:creationId xmlns:a16="http://schemas.microsoft.com/office/drawing/2014/main" id="{6B15C203-9F08-4233-AC3E-3BE12CBE8C56}"/>
              </a:ext>
            </a:extLst>
          </p:cNvPr>
          <p:cNvSpPr/>
          <p:nvPr/>
        </p:nvSpPr>
        <p:spPr>
          <a:xfrm>
            <a:off x="5725838" y="2056962"/>
            <a:ext cx="18774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รูปร่างของสุนัข</a:t>
            </a:r>
          </a:p>
        </p:txBody>
      </p:sp>
      <p:sp>
        <p:nvSpPr>
          <p:cNvPr id="31" name="สี่เหลี่ยมผืนผ้า 30">
            <a:extLst>
              <a:ext uri="{FF2B5EF4-FFF2-40B4-BE49-F238E27FC236}">
                <a16:creationId xmlns:a16="http://schemas.microsoft.com/office/drawing/2014/main" id="{A9A65896-B2A2-4136-8A06-403D402E782F}"/>
              </a:ext>
            </a:extLst>
          </p:cNvPr>
          <p:cNvSpPr/>
          <p:nvPr/>
        </p:nvSpPr>
        <p:spPr>
          <a:xfrm>
            <a:off x="9990519" y="2056962"/>
            <a:ext cx="18549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รูปร่างของแมว</a:t>
            </a:r>
          </a:p>
        </p:txBody>
      </p:sp>
      <p:sp>
        <p:nvSpPr>
          <p:cNvPr id="32" name="สี่เหลี่ยมผืนผ้า 31">
            <a:extLst>
              <a:ext uri="{FF2B5EF4-FFF2-40B4-BE49-F238E27FC236}">
                <a16:creationId xmlns:a16="http://schemas.microsoft.com/office/drawing/2014/main" id="{1B47E6EA-DC1C-4700-8187-5389BB99FB72}"/>
              </a:ext>
            </a:extLst>
          </p:cNvPr>
          <p:cNvSpPr/>
          <p:nvPr/>
        </p:nvSpPr>
        <p:spPr>
          <a:xfrm>
            <a:off x="3463053" y="4811575"/>
            <a:ext cx="2130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รูปร่างของดอกไม้</a:t>
            </a:r>
          </a:p>
        </p:txBody>
      </p:sp>
      <p:sp>
        <p:nvSpPr>
          <p:cNvPr id="33" name="สี่เหลี่ยมผืนผ้า 32">
            <a:extLst>
              <a:ext uri="{FF2B5EF4-FFF2-40B4-BE49-F238E27FC236}">
                <a16:creationId xmlns:a16="http://schemas.microsoft.com/office/drawing/2014/main" id="{229882A6-9C3A-4FA2-856A-470F02320FB3}"/>
              </a:ext>
            </a:extLst>
          </p:cNvPr>
          <p:cNvSpPr/>
          <p:nvPr/>
        </p:nvSpPr>
        <p:spPr>
          <a:xfrm>
            <a:off x="7636010" y="4811575"/>
            <a:ext cx="2223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รูปร่างของก้อนหิน</a:t>
            </a:r>
          </a:p>
        </p:txBody>
      </p:sp>
      <p:sp>
        <p:nvSpPr>
          <p:cNvPr id="35" name="สามเหลี่ยมหน้าจั่ว 34">
            <a:extLst>
              <a:ext uri="{FF2B5EF4-FFF2-40B4-BE49-F238E27FC236}">
                <a16:creationId xmlns:a16="http://schemas.microsoft.com/office/drawing/2014/main" id="{B0C8D5D5-BEB6-4563-86F9-86B4B8084114}"/>
              </a:ext>
            </a:extLst>
          </p:cNvPr>
          <p:cNvSpPr/>
          <p:nvPr/>
        </p:nvSpPr>
        <p:spPr>
          <a:xfrm rot="5400000">
            <a:off x="2301506" y="3349385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สามเหลี่ยมหน้าจั่ว 35">
            <a:extLst>
              <a:ext uri="{FF2B5EF4-FFF2-40B4-BE49-F238E27FC236}">
                <a16:creationId xmlns:a16="http://schemas.microsoft.com/office/drawing/2014/main" id="{5231AD65-77B1-4CF3-A6EF-E838275B8FD5}"/>
              </a:ext>
            </a:extLst>
          </p:cNvPr>
          <p:cNvSpPr/>
          <p:nvPr/>
        </p:nvSpPr>
        <p:spPr>
          <a:xfrm rot="5400000">
            <a:off x="6528775" y="3349385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สามเหลี่ยมหน้าจั่ว 36">
            <a:extLst>
              <a:ext uri="{FF2B5EF4-FFF2-40B4-BE49-F238E27FC236}">
                <a16:creationId xmlns:a16="http://schemas.microsoft.com/office/drawing/2014/main" id="{DE5AE7E4-87A5-474C-9419-2F0355180F8A}"/>
              </a:ext>
            </a:extLst>
          </p:cNvPr>
          <p:cNvSpPr/>
          <p:nvPr/>
        </p:nvSpPr>
        <p:spPr>
          <a:xfrm rot="5400000">
            <a:off x="10798450" y="3349385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สามเหลี่ยมหน้าจั่ว 37">
            <a:extLst>
              <a:ext uri="{FF2B5EF4-FFF2-40B4-BE49-F238E27FC236}">
                <a16:creationId xmlns:a16="http://schemas.microsoft.com/office/drawing/2014/main" id="{B49FC113-77E2-4024-8D3A-24E4322E3E06}"/>
              </a:ext>
            </a:extLst>
          </p:cNvPr>
          <p:cNvSpPr/>
          <p:nvPr/>
        </p:nvSpPr>
        <p:spPr>
          <a:xfrm rot="5400000">
            <a:off x="4404252" y="6057471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สามเหลี่ยมหน้าจั่ว 43">
            <a:extLst>
              <a:ext uri="{FF2B5EF4-FFF2-40B4-BE49-F238E27FC236}">
                <a16:creationId xmlns:a16="http://schemas.microsoft.com/office/drawing/2014/main" id="{1423F887-4CA7-4D38-8BAB-EB247CB2EC36}"/>
              </a:ext>
            </a:extLst>
          </p:cNvPr>
          <p:cNvSpPr/>
          <p:nvPr/>
        </p:nvSpPr>
        <p:spPr>
          <a:xfrm rot="5400000">
            <a:off x="8623696" y="6057471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5" name="teacher guide">
            <a:extLst>
              <a:ext uri="{FF2B5EF4-FFF2-40B4-BE49-F238E27FC236}">
                <a16:creationId xmlns:a16="http://schemas.microsoft.com/office/drawing/2014/main" id="{53A4B015-C2BD-4D4A-A5E6-206C052DDA0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563" y="6758019"/>
            <a:ext cx="535441" cy="528486"/>
          </a:xfrm>
          <a:prstGeom prst="rect">
            <a:avLst/>
          </a:prstGeom>
        </p:spPr>
      </p:pic>
      <p:pic>
        <p:nvPicPr>
          <p:cNvPr id="46" name="Picture 45">
            <a:hlinkClick r:id="rId18" action="ppaction://hlinksldjump"/>
            <a:extLst>
              <a:ext uri="{FF2B5EF4-FFF2-40B4-BE49-F238E27FC236}">
                <a16:creationId xmlns:a16="http://schemas.microsoft.com/office/drawing/2014/main" id="{BA15B17F-1CFD-4B3D-A3AB-1C50B4D1AC1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pic>
        <p:nvPicPr>
          <p:cNvPr id="39" name="Picture 17">
            <a:extLst>
              <a:ext uri="{FF2B5EF4-FFF2-40B4-BE49-F238E27FC236}">
                <a16:creationId xmlns:a16="http://schemas.microsoft.com/office/drawing/2014/main" id="{D559406A-3845-493C-9335-AB40A7A2487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1800238" y="3805558"/>
            <a:ext cx="402252" cy="507514"/>
          </a:xfrm>
          <a:prstGeom prst="rect">
            <a:avLst/>
          </a:prstGeom>
        </p:spPr>
      </p:pic>
      <p:pic>
        <p:nvPicPr>
          <p:cNvPr id="43" name="Picture 17">
            <a:extLst>
              <a:ext uri="{FF2B5EF4-FFF2-40B4-BE49-F238E27FC236}">
                <a16:creationId xmlns:a16="http://schemas.microsoft.com/office/drawing/2014/main" id="{508EEFBC-1EC3-4D63-9838-8E8058789EF8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6053655" y="3805558"/>
            <a:ext cx="402252" cy="507514"/>
          </a:xfrm>
          <a:prstGeom prst="rect">
            <a:avLst/>
          </a:prstGeom>
        </p:spPr>
      </p:pic>
      <p:pic>
        <p:nvPicPr>
          <p:cNvPr id="47" name="Picture 17">
            <a:extLst>
              <a:ext uri="{FF2B5EF4-FFF2-40B4-BE49-F238E27FC236}">
                <a16:creationId xmlns:a16="http://schemas.microsoft.com/office/drawing/2014/main" id="{46DA0FC7-78AB-4FCC-A4BB-3E379A9408F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10287052" y="3805558"/>
            <a:ext cx="402252" cy="507514"/>
          </a:xfrm>
          <a:prstGeom prst="rect">
            <a:avLst/>
          </a:prstGeom>
        </p:spPr>
      </p:pic>
      <p:pic>
        <p:nvPicPr>
          <p:cNvPr id="48" name="Picture 17">
            <a:extLst>
              <a:ext uri="{FF2B5EF4-FFF2-40B4-BE49-F238E27FC236}">
                <a16:creationId xmlns:a16="http://schemas.microsoft.com/office/drawing/2014/main" id="{9801D7C1-07F5-4469-9052-76A340F917F5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3819744" y="6347998"/>
            <a:ext cx="402252" cy="507514"/>
          </a:xfrm>
          <a:prstGeom prst="rect">
            <a:avLst/>
          </a:prstGeom>
        </p:spPr>
      </p:pic>
      <p:pic>
        <p:nvPicPr>
          <p:cNvPr id="49" name="Picture 17">
            <a:extLst>
              <a:ext uri="{FF2B5EF4-FFF2-40B4-BE49-F238E27FC236}">
                <a16:creationId xmlns:a16="http://schemas.microsoft.com/office/drawing/2014/main" id="{632B6CEE-A17A-44C1-95BF-74ED95F1A66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8070481" y="6347998"/>
            <a:ext cx="402252" cy="5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2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สี่เหลี่ยมผืนผ้า: มุมมน 59">
            <a:extLst>
              <a:ext uri="{FF2B5EF4-FFF2-40B4-BE49-F238E27FC236}">
                <a16:creationId xmlns:a16="http://schemas.microsoft.com/office/drawing/2014/main" id="{9DC99144-605C-4F66-8504-07B927EDF38C}"/>
              </a:ext>
            </a:extLst>
          </p:cNvPr>
          <p:cNvSpPr/>
          <p:nvPr/>
        </p:nvSpPr>
        <p:spPr>
          <a:xfrm>
            <a:off x="2548189" y="4693318"/>
            <a:ext cx="3960440" cy="2496866"/>
          </a:xfrm>
          <a:prstGeom prst="roundRect">
            <a:avLst/>
          </a:prstGeom>
          <a:noFill/>
          <a:ln w="38100"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สี่เหลี่ยมผืนผ้า: มุมมน 60">
            <a:extLst>
              <a:ext uri="{FF2B5EF4-FFF2-40B4-BE49-F238E27FC236}">
                <a16:creationId xmlns:a16="http://schemas.microsoft.com/office/drawing/2014/main" id="{F9D78DF6-A64A-4C89-9E24-57D03C1EB723}"/>
              </a:ext>
            </a:extLst>
          </p:cNvPr>
          <p:cNvSpPr/>
          <p:nvPr/>
        </p:nvSpPr>
        <p:spPr>
          <a:xfrm>
            <a:off x="6767633" y="4693318"/>
            <a:ext cx="3960440" cy="2496866"/>
          </a:xfrm>
          <a:prstGeom prst="roundRect">
            <a:avLst/>
          </a:prstGeom>
          <a:noFill/>
          <a:ln w="38100"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สี่เหลี่ยมผืนผ้า: มุมมน 19">
            <a:extLst>
              <a:ext uri="{FF2B5EF4-FFF2-40B4-BE49-F238E27FC236}">
                <a16:creationId xmlns:a16="http://schemas.microsoft.com/office/drawing/2014/main" id="{918421B7-66DA-47B8-82D1-C3A5AF80A785}"/>
              </a:ext>
            </a:extLst>
          </p:cNvPr>
          <p:cNvSpPr/>
          <p:nvPr/>
        </p:nvSpPr>
        <p:spPr>
          <a:xfrm>
            <a:off x="445443" y="1933601"/>
            <a:ext cx="3960440" cy="2496866"/>
          </a:xfrm>
          <a:prstGeom prst="roundRect">
            <a:avLst/>
          </a:prstGeom>
          <a:noFill/>
          <a:ln w="38100"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สี่เหลี่ยมผืนผ้า: มุมมน 49">
            <a:extLst>
              <a:ext uri="{FF2B5EF4-FFF2-40B4-BE49-F238E27FC236}">
                <a16:creationId xmlns:a16="http://schemas.microsoft.com/office/drawing/2014/main" id="{074FB97F-EDB4-473F-BDA7-F5088E1247C6}"/>
              </a:ext>
            </a:extLst>
          </p:cNvPr>
          <p:cNvSpPr/>
          <p:nvPr/>
        </p:nvSpPr>
        <p:spPr>
          <a:xfrm>
            <a:off x="4693915" y="1933601"/>
            <a:ext cx="3960440" cy="2496866"/>
          </a:xfrm>
          <a:prstGeom prst="roundRect">
            <a:avLst/>
          </a:prstGeom>
          <a:noFill/>
          <a:ln w="38100"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สี่เหลี่ยมผืนผ้า: มุมมน 50">
            <a:extLst>
              <a:ext uri="{FF2B5EF4-FFF2-40B4-BE49-F238E27FC236}">
                <a16:creationId xmlns:a16="http://schemas.microsoft.com/office/drawing/2014/main" id="{79FB9BCE-4A4D-4999-A102-DA7F9E90EAEC}"/>
              </a:ext>
            </a:extLst>
          </p:cNvPr>
          <p:cNvSpPr/>
          <p:nvPr/>
        </p:nvSpPr>
        <p:spPr>
          <a:xfrm>
            <a:off x="8942387" y="1933600"/>
            <a:ext cx="3960440" cy="2496866"/>
          </a:xfrm>
          <a:prstGeom prst="roundRect">
            <a:avLst/>
          </a:prstGeom>
          <a:noFill/>
          <a:ln w="38100" cap="rnd">
            <a:solidFill>
              <a:srgbClr val="4DD37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447A3F3-7674-46A0-8770-A235304F2892}"/>
              </a:ext>
            </a:extLst>
          </p:cNvPr>
          <p:cNvSpPr txBox="1"/>
          <p:nvPr/>
        </p:nvSpPr>
        <p:spPr>
          <a:xfrm>
            <a:off x="3738045" y="425604"/>
            <a:ext cx="8896385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เป็นรูปร่างที่มีรูปแบบโครงสร้างแน่นอน และสามารถกำหนดชื่อเรียกได้ 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มักพบในสิ่งที่มนุษย์สร้างขึ้น เช่น ลูกบอล กระดาษ ป้ายจราจร แซนด์วิช</a:t>
            </a:r>
          </a:p>
        </p:txBody>
      </p:sp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29" name="สี่เหลี่ยมผืนผ้า 28">
            <a:extLst>
              <a:ext uri="{FF2B5EF4-FFF2-40B4-BE49-F238E27FC236}">
                <a16:creationId xmlns:a16="http://schemas.microsoft.com/office/drawing/2014/main" id="{0124A3FD-948E-4931-997A-CA01C25D5572}"/>
              </a:ext>
            </a:extLst>
          </p:cNvPr>
          <p:cNvSpPr/>
          <p:nvPr/>
        </p:nvSpPr>
        <p:spPr>
          <a:xfrm>
            <a:off x="1326644" y="2056962"/>
            <a:ext cx="2198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รูปร่างของลูกบอล</a:t>
            </a:r>
          </a:p>
        </p:txBody>
      </p:sp>
      <p:sp>
        <p:nvSpPr>
          <p:cNvPr id="30" name="สี่เหลี่ยมผืนผ้า 29">
            <a:extLst>
              <a:ext uri="{FF2B5EF4-FFF2-40B4-BE49-F238E27FC236}">
                <a16:creationId xmlns:a16="http://schemas.microsoft.com/office/drawing/2014/main" id="{6B15C203-9F08-4233-AC3E-3BE12CBE8C56}"/>
              </a:ext>
            </a:extLst>
          </p:cNvPr>
          <p:cNvSpPr/>
          <p:nvPr/>
        </p:nvSpPr>
        <p:spPr>
          <a:xfrm>
            <a:off x="5538700" y="2056962"/>
            <a:ext cx="2294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รูปร่างของกระดาษ</a:t>
            </a:r>
          </a:p>
        </p:txBody>
      </p:sp>
      <p:sp>
        <p:nvSpPr>
          <p:cNvPr id="31" name="สี่เหลี่ยมผืนผ้า 30">
            <a:extLst>
              <a:ext uri="{FF2B5EF4-FFF2-40B4-BE49-F238E27FC236}">
                <a16:creationId xmlns:a16="http://schemas.microsoft.com/office/drawing/2014/main" id="{A9A65896-B2A2-4136-8A06-403D402E782F}"/>
              </a:ext>
            </a:extLst>
          </p:cNvPr>
          <p:cNvSpPr/>
          <p:nvPr/>
        </p:nvSpPr>
        <p:spPr>
          <a:xfrm>
            <a:off x="9631447" y="2056962"/>
            <a:ext cx="2573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รูปร่างของป้ายจราจร</a:t>
            </a:r>
          </a:p>
        </p:txBody>
      </p:sp>
      <p:sp>
        <p:nvSpPr>
          <p:cNvPr id="32" name="สี่เหลี่ยมผืนผ้า 31">
            <a:extLst>
              <a:ext uri="{FF2B5EF4-FFF2-40B4-BE49-F238E27FC236}">
                <a16:creationId xmlns:a16="http://schemas.microsoft.com/office/drawing/2014/main" id="{1B47E6EA-DC1C-4700-8187-5389BB99FB72}"/>
              </a:ext>
            </a:extLst>
          </p:cNvPr>
          <p:cNvSpPr/>
          <p:nvPr/>
        </p:nvSpPr>
        <p:spPr>
          <a:xfrm>
            <a:off x="3341225" y="4811575"/>
            <a:ext cx="2374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รูปร่างของแซนด์วิช</a:t>
            </a:r>
          </a:p>
        </p:txBody>
      </p:sp>
      <p:sp>
        <p:nvSpPr>
          <p:cNvPr id="33" name="สี่เหลี่ยมผืนผ้า 32">
            <a:extLst>
              <a:ext uri="{FF2B5EF4-FFF2-40B4-BE49-F238E27FC236}">
                <a16:creationId xmlns:a16="http://schemas.microsoft.com/office/drawing/2014/main" id="{229882A6-9C3A-4FA2-856A-470F02320FB3}"/>
              </a:ext>
            </a:extLst>
          </p:cNvPr>
          <p:cNvSpPr/>
          <p:nvPr/>
        </p:nvSpPr>
        <p:spPr>
          <a:xfrm>
            <a:off x="7466092" y="4811575"/>
            <a:ext cx="25635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รูปร่างของว่าวปักเป้า</a:t>
            </a:r>
          </a:p>
        </p:txBody>
      </p:sp>
      <p:sp>
        <p:nvSpPr>
          <p:cNvPr id="35" name="สามเหลี่ยมหน้าจั่ว 34">
            <a:extLst>
              <a:ext uri="{FF2B5EF4-FFF2-40B4-BE49-F238E27FC236}">
                <a16:creationId xmlns:a16="http://schemas.microsoft.com/office/drawing/2014/main" id="{B0C8D5D5-BEB6-4563-86F9-86B4B8084114}"/>
              </a:ext>
            </a:extLst>
          </p:cNvPr>
          <p:cNvSpPr/>
          <p:nvPr/>
        </p:nvSpPr>
        <p:spPr>
          <a:xfrm rot="5400000">
            <a:off x="2301506" y="3349385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สามเหลี่ยมหน้าจั่ว 35">
            <a:extLst>
              <a:ext uri="{FF2B5EF4-FFF2-40B4-BE49-F238E27FC236}">
                <a16:creationId xmlns:a16="http://schemas.microsoft.com/office/drawing/2014/main" id="{5231AD65-77B1-4CF3-A6EF-E838275B8FD5}"/>
              </a:ext>
            </a:extLst>
          </p:cNvPr>
          <p:cNvSpPr/>
          <p:nvPr/>
        </p:nvSpPr>
        <p:spPr>
          <a:xfrm rot="5400000">
            <a:off x="6550027" y="3349385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สามเหลี่ยมหน้าจั่ว 36">
            <a:extLst>
              <a:ext uri="{FF2B5EF4-FFF2-40B4-BE49-F238E27FC236}">
                <a16:creationId xmlns:a16="http://schemas.microsoft.com/office/drawing/2014/main" id="{DE5AE7E4-87A5-474C-9419-2F0355180F8A}"/>
              </a:ext>
            </a:extLst>
          </p:cNvPr>
          <p:cNvSpPr/>
          <p:nvPr/>
        </p:nvSpPr>
        <p:spPr>
          <a:xfrm rot="5400000">
            <a:off x="10798450" y="3349385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สามเหลี่ยมหน้าจั่ว 37">
            <a:extLst>
              <a:ext uri="{FF2B5EF4-FFF2-40B4-BE49-F238E27FC236}">
                <a16:creationId xmlns:a16="http://schemas.microsoft.com/office/drawing/2014/main" id="{B49FC113-77E2-4024-8D3A-24E4322E3E06}"/>
              </a:ext>
            </a:extLst>
          </p:cNvPr>
          <p:cNvSpPr/>
          <p:nvPr/>
        </p:nvSpPr>
        <p:spPr>
          <a:xfrm rot="5400000">
            <a:off x="4404252" y="6057471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สามเหลี่ยมหน้าจั่ว 43">
            <a:extLst>
              <a:ext uri="{FF2B5EF4-FFF2-40B4-BE49-F238E27FC236}">
                <a16:creationId xmlns:a16="http://schemas.microsoft.com/office/drawing/2014/main" id="{1423F887-4CA7-4D38-8BAB-EB247CB2EC36}"/>
              </a:ext>
            </a:extLst>
          </p:cNvPr>
          <p:cNvSpPr/>
          <p:nvPr/>
        </p:nvSpPr>
        <p:spPr>
          <a:xfrm rot="5400000">
            <a:off x="8623696" y="6057471"/>
            <a:ext cx="248314" cy="146208"/>
          </a:xfrm>
          <a:prstGeom prst="triangle">
            <a:avLst/>
          </a:prstGeom>
          <a:solidFill>
            <a:srgbClr val="4DD37A"/>
          </a:solidFill>
          <a:ln w="57150">
            <a:solidFill>
              <a:srgbClr val="4DD3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5" name="teacher guide">
            <a:extLst>
              <a:ext uri="{FF2B5EF4-FFF2-40B4-BE49-F238E27FC236}">
                <a16:creationId xmlns:a16="http://schemas.microsoft.com/office/drawing/2014/main" id="{53A4B015-C2BD-4D4A-A5E6-206C052DDA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563" y="6758019"/>
            <a:ext cx="535441" cy="528486"/>
          </a:xfrm>
          <a:prstGeom prst="rect">
            <a:avLst/>
          </a:prstGeom>
        </p:spPr>
      </p:pic>
      <p:pic>
        <p:nvPicPr>
          <p:cNvPr id="46" name="Picture 45">
            <a:hlinkClick r:id="rId6" action="ppaction://hlinksldjump"/>
            <a:extLst>
              <a:ext uri="{FF2B5EF4-FFF2-40B4-BE49-F238E27FC236}">
                <a16:creationId xmlns:a16="http://schemas.microsoft.com/office/drawing/2014/main" id="{BA15B17F-1CFD-4B3D-A3AB-1C50B4D1AC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grpSp>
        <p:nvGrpSpPr>
          <p:cNvPr id="48" name="กลุ่ม 47">
            <a:extLst>
              <a:ext uri="{FF2B5EF4-FFF2-40B4-BE49-F238E27FC236}">
                <a16:creationId xmlns:a16="http://schemas.microsoft.com/office/drawing/2014/main" id="{684F3310-33FB-46BA-A073-B8533B45E19D}"/>
              </a:ext>
            </a:extLst>
          </p:cNvPr>
          <p:cNvGrpSpPr/>
          <p:nvPr/>
        </p:nvGrpSpPr>
        <p:grpSpPr>
          <a:xfrm>
            <a:off x="445443" y="551391"/>
            <a:ext cx="3078127" cy="814047"/>
            <a:chOff x="5115007" y="428158"/>
            <a:chExt cx="3078127" cy="814047"/>
          </a:xfrm>
        </p:grpSpPr>
        <p:sp>
          <p:nvSpPr>
            <p:cNvPr id="49" name="สี่เหลี่ยมผืนผ้า: มุมมน 48">
              <a:extLst>
                <a:ext uri="{FF2B5EF4-FFF2-40B4-BE49-F238E27FC236}">
                  <a16:creationId xmlns:a16="http://schemas.microsoft.com/office/drawing/2014/main" id="{D7E0CF35-268A-45E5-8B63-7A433FFB996F}"/>
                </a:ext>
              </a:extLst>
            </p:cNvPr>
            <p:cNvSpPr/>
            <p:nvPr/>
          </p:nvSpPr>
          <p:spPr>
            <a:xfrm>
              <a:off x="5115007" y="428158"/>
              <a:ext cx="3078127" cy="772588"/>
            </a:xfrm>
            <a:prstGeom prst="roundRect">
              <a:avLst>
                <a:gd name="adj" fmla="val 25343"/>
              </a:avLst>
            </a:prstGeom>
            <a:solidFill>
              <a:srgbClr val="B8EECA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2" name="สี่เหลี่ยมผืนผ้า 51">
              <a:extLst>
                <a:ext uri="{FF2B5EF4-FFF2-40B4-BE49-F238E27FC236}">
                  <a16:creationId xmlns:a16="http://schemas.microsoft.com/office/drawing/2014/main" id="{C5E14FC6-261F-4CF7-8ACA-243D013DDF43}"/>
                </a:ext>
              </a:extLst>
            </p:cNvPr>
            <p:cNvSpPr/>
            <p:nvPr/>
          </p:nvSpPr>
          <p:spPr>
            <a:xfrm>
              <a:off x="5311397" y="472764"/>
              <a:ext cx="268535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รูปร่างเรขาคณิต</a:t>
              </a:r>
            </a:p>
          </p:txBody>
        </p:sp>
      </p:grpSp>
      <p:pic>
        <p:nvPicPr>
          <p:cNvPr id="70" name="รูปภาพ 69">
            <a:extLst>
              <a:ext uri="{FF2B5EF4-FFF2-40B4-BE49-F238E27FC236}">
                <a16:creationId xmlns:a16="http://schemas.microsoft.com/office/drawing/2014/main" id="{23C6441B-72D4-4C44-A1E9-33F1D44C1C9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5309" y="2725688"/>
            <a:ext cx="1754572" cy="1320815"/>
          </a:xfrm>
          <a:prstGeom prst="rect">
            <a:avLst/>
          </a:prstGeom>
        </p:spPr>
      </p:pic>
      <p:pic>
        <p:nvPicPr>
          <p:cNvPr id="71" name="รูปภาพ 70">
            <a:extLst>
              <a:ext uri="{FF2B5EF4-FFF2-40B4-BE49-F238E27FC236}">
                <a16:creationId xmlns:a16="http://schemas.microsoft.com/office/drawing/2014/main" id="{C706B7EA-DCD9-49D6-B4D8-1C37A32C13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251" y="2702267"/>
            <a:ext cx="1459336" cy="1421394"/>
          </a:xfrm>
          <a:prstGeom prst="rect">
            <a:avLst/>
          </a:prstGeom>
        </p:spPr>
      </p:pic>
      <p:pic>
        <p:nvPicPr>
          <p:cNvPr id="72" name="รูปภาพ 71">
            <a:extLst>
              <a:ext uri="{FF2B5EF4-FFF2-40B4-BE49-F238E27FC236}">
                <a16:creationId xmlns:a16="http://schemas.microsoft.com/office/drawing/2014/main" id="{E4022484-96F0-439A-A17D-7AFA490E4EC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9628" y="5621142"/>
            <a:ext cx="1765797" cy="1018865"/>
          </a:xfrm>
          <a:prstGeom prst="rect">
            <a:avLst/>
          </a:prstGeom>
        </p:spPr>
      </p:pic>
      <p:pic>
        <p:nvPicPr>
          <p:cNvPr id="73" name="รูปภาพ 72">
            <a:extLst>
              <a:ext uri="{FF2B5EF4-FFF2-40B4-BE49-F238E27FC236}">
                <a16:creationId xmlns:a16="http://schemas.microsoft.com/office/drawing/2014/main" id="{FF4A3A63-6B99-48AA-B7EF-B126BBD3D6E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1049" y="5396350"/>
            <a:ext cx="1178039" cy="1767058"/>
          </a:xfrm>
          <a:prstGeom prst="rect">
            <a:avLst/>
          </a:prstGeom>
        </p:spPr>
      </p:pic>
      <p:pic>
        <p:nvPicPr>
          <p:cNvPr id="74" name="รูปภาพ 73">
            <a:extLst>
              <a:ext uri="{FF2B5EF4-FFF2-40B4-BE49-F238E27FC236}">
                <a16:creationId xmlns:a16="http://schemas.microsoft.com/office/drawing/2014/main" id="{9F03F91D-7822-4B44-B8D6-64D19A69CE0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637" y="2707722"/>
            <a:ext cx="1372616" cy="1372616"/>
          </a:xfrm>
          <a:prstGeom prst="rect">
            <a:avLst/>
          </a:prstGeom>
        </p:spPr>
      </p:pic>
      <p:sp>
        <p:nvSpPr>
          <p:cNvPr id="75" name="Oval 1">
            <a:extLst>
              <a:ext uri="{FF2B5EF4-FFF2-40B4-BE49-F238E27FC236}">
                <a16:creationId xmlns:a16="http://schemas.microsoft.com/office/drawing/2014/main" id="{FE5892FB-140C-4F75-A222-C7E11C3E1281}"/>
              </a:ext>
            </a:extLst>
          </p:cNvPr>
          <p:cNvSpPr/>
          <p:nvPr/>
        </p:nvSpPr>
        <p:spPr>
          <a:xfrm>
            <a:off x="2787208" y="2816872"/>
            <a:ext cx="1192693" cy="1192185"/>
          </a:xfrm>
          <a:prstGeom prst="ellipse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292" dirty="0">
              <a:cs typeface="TH SarabunPSK" panose="020B0500040200020003" pitchFamily="34" charset="-34"/>
            </a:endParaRPr>
          </a:p>
        </p:txBody>
      </p:sp>
      <p:sp>
        <p:nvSpPr>
          <p:cNvPr id="76" name="Rectangle 2">
            <a:extLst>
              <a:ext uri="{FF2B5EF4-FFF2-40B4-BE49-F238E27FC236}">
                <a16:creationId xmlns:a16="http://schemas.microsoft.com/office/drawing/2014/main" id="{BB5D75EE-A130-4119-A6B9-2DFE9A5C7ED8}"/>
              </a:ext>
            </a:extLst>
          </p:cNvPr>
          <p:cNvSpPr/>
          <p:nvPr/>
        </p:nvSpPr>
        <p:spPr>
          <a:xfrm>
            <a:off x="7056522" y="2953318"/>
            <a:ext cx="1055677" cy="1055227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292" dirty="0">
              <a:cs typeface="TH SarabunPSK" panose="020B0500040200020003" pitchFamily="34" charset="-34"/>
            </a:endParaRPr>
          </a:p>
        </p:txBody>
      </p:sp>
      <p:sp>
        <p:nvSpPr>
          <p:cNvPr id="77" name="Octagon 3">
            <a:extLst>
              <a:ext uri="{FF2B5EF4-FFF2-40B4-BE49-F238E27FC236}">
                <a16:creationId xmlns:a16="http://schemas.microsoft.com/office/drawing/2014/main" id="{DDD1B1BE-CF3E-4F72-94A3-1C5D3806294A}"/>
              </a:ext>
            </a:extLst>
          </p:cNvPr>
          <p:cNvSpPr/>
          <p:nvPr/>
        </p:nvSpPr>
        <p:spPr>
          <a:xfrm>
            <a:off x="11262540" y="2708307"/>
            <a:ext cx="1372615" cy="1372031"/>
          </a:xfrm>
          <a:prstGeom prst="octagon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292" dirty="0">
              <a:cs typeface="TH SarabunPSK" panose="020B0500040200020003" pitchFamily="34" charset="-34"/>
            </a:endParaRPr>
          </a:p>
        </p:txBody>
      </p:sp>
      <p:sp>
        <p:nvSpPr>
          <p:cNvPr id="78" name="Isosceles Triangle 4">
            <a:extLst>
              <a:ext uri="{FF2B5EF4-FFF2-40B4-BE49-F238E27FC236}">
                <a16:creationId xmlns:a16="http://schemas.microsoft.com/office/drawing/2014/main" id="{EFB1415D-B265-464B-957B-7DC1EC8091D5}"/>
              </a:ext>
            </a:extLst>
          </p:cNvPr>
          <p:cNvSpPr/>
          <p:nvPr/>
        </p:nvSpPr>
        <p:spPr>
          <a:xfrm>
            <a:off x="4837931" y="5656731"/>
            <a:ext cx="1468825" cy="741365"/>
          </a:xfrm>
          <a:prstGeom prst="triangle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292" dirty="0">
              <a:cs typeface="TH SarabunPSK" panose="020B0500040200020003" pitchFamily="34" charset="-34"/>
            </a:endParaRPr>
          </a:p>
        </p:txBody>
      </p:sp>
      <p:sp>
        <p:nvSpPr>
          <p:cNvPr id="79" name="Diamond 11">
            <a:extLst>
              <a:ext uri="{FF2B5EF4-FFF2-40B4-BE49-F238E27FC236}">
                <a16:creationId xmlns:a16="http://schemas.microsoft.com/office/drawing/2014/main" id="{8A9EA0CD-94D1-4AAB-840D-CA008D5B84FC}"/>
              </a:ext>
            </a:extLst>
          </p:cNvPr>
          <p:cNvSpPr/>
          <p:nvPr/>
        </p:nvSpPr>
        <p:spPr>
          <a:xfrm>
            <a:off x="9215659" y="5511376"/>
            <a:ext cx="1000363" cy="1385177"/>
          </a:xfrm>
          <a:prstGeom prst="diamond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292" dirty="0">
              <a:cs typeface="TH SarabunPSK" panose="020B0500040200020003" pitchFamily="34" charset="-34"/>
            </a:endParaRPr>
          </a:p>
        </p:txBody>
      </p:sp>
      <p:pic>
        <p:nvPicPr>
          <p:cNvPr id="39" name="Picture 17">
            <a:extLst>
              <a:ext uri="{FF2B5EF4-FFF2-40B4-BE49-F238E27FC236}">
                <a16:creationId xmlns:a16="http://schemas.microsoft.com/office/drawing/2014/main" id="{D112752F-7C62-4465-A087-A4179A8BAC7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1749438" y="3717892"/>
            <a:ext cx="402252" cy="507514"/>
          </a:xfrm>
          <a:prstGeom prst="rect">
            <a:avLst/>
          </a:prstGeom>
        </p:spPr>
      </p:pic>
      <p:pic>
        <p:nvPicPr>
          <p:cNvPr id="40" name="Picture 17">
            <a:extLst>
              <a:ext uri="{FF2B5EF4-FFF2-40B4-BE49-F238E27FC236}">
                <a16:creationId xmlns:a16="http://schemas.microsoft.com/office/drawing/2014/main" id="{6CA57BCA-92B0-4A6A-A750-2F4E51A0BC8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6002855" y="3717892"/>
            <a:ext cx="402252" cy="507514"/>
          </a:xfrm>
          <a:prstGeom prst="rect">
            <a:avLst/>
          </a:prstGeom>
        </p:spPr>
      </p:pic>
      <p:pic>
        <p:nvPicPr>
          <p:cNvPr id="41" name="Picture 17">
            <a:extLst>
              <a:ext uri="{FF2B5EF4-FFF2-40B4-BE49-F238E27FC236}">
                <a16:creationId xmlns:a16="http://schemas.microsoft.com/office/drawing/2014/main" id="{787D8EA6-01B4-4D9B-8C23-477E1F31535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10236252" y="3717892"/>
            <a:ext cx="402252" cy="507514"/>
          </a:xfrm>
          <a:prstGeom prst="rect">
            <a:avLst/>
          </a:prstGeom>
        </p:spPr>
      </p:pic>
      <p:pic>
        <p:nvPicPr>
          <p:cNvPr id="42" name="Picture 17">
            <a:extLst>
              <a:ext uri="{FF2B5EF4-FFF2-40B4-BE49-F238E27FC236}">
                <a16:creationId xmlns:a16="http://schemas.microsoft.com/office/drawing/2014/main" id="{E9363895-4AEC-4225-BFC0-61D54AF0D7E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3897188" y="6260332"/>
            <a:ext cx="402252" cy="507514"/>
          </a:xfrm>
          <a:prstGeom prst="rect">
            <a:avLst/>
          </a:prstGeom>
        </p:spPr>
      </p:pic>
      <p:pic>
        <p:nvPicPr>
          <p:cNvPr id="43" name="Picture 17">
            <a:extLst>
              <a:ext uri="{FF2B5EF4-FFF2-40B4-BE49-F238E27FC236}">
                <a16:creationId xmlns:a16="http://schemas.microsoft.com/office/drawing/2014/main" id="{BE3027C1-D658-4E4D-8827-9156F43AF78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8019681" y="6260332"/>
            <a:ext cx="402252" cy="5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49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2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392404" y="1411812"/>
            <a:ext cx="12497514" cy="5686194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8EE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8E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5" name="teacher guide">
            <a:extLst>
              <a:ext uri="{FF2B5EF4-FFF2-40B4-BE49-F238E27FC236}">
                <a16:creationId xmlns:a16="http://schemas.microsoft.com/office/drawing/2014/main" id="{0BEE6047-63EC-404C-8642-F366F8341B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cxnSp>
        <p:nvCxnSpPr>
          <p:cNvPr id="200" name="Straight Connector 24">
            <a:extLst>
              <a:ext uri="{FF2B5EF4-FFF2-40B4-BE49-F238E27FC236}">
                <a16:creationId xmlns:a16="http://schemas.microsoft.com/office/drawing/2014/main" id="{3EC53C49-35BF-4A90-A5AC-AC435B3F0B03}"/>
              </a:ext>
            </a:extLst>
          </p:cNvPr>
          <p:cNvCxnSpPr>
            <a:cxnSpLocks/>
          </p:cNvCxnSpPr>
          <p:nvPr/>
        </p:nvCxnSpPr>
        <p:spPr>
          <a:xfrm>
            <a:off x="1966197" y="3462280"/>
            <a:ext cx="2054277" cy="1517455"/>
          </a:xfrm>
          <a:prstGeom prst="line">
            <a:avLst/>
          </a:prstGeom>
          <a:ln w="38100">
            <a:solidFill>
              <a:srgbClr val="00A65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1" name="Straight Connector 51">
            <a:extLst>
              <a:ext uri="{FF2B5EF4-FFF2-40B4-BE49-F238E27FC236}">
                <a16:creationId xmlns:a16="http://schemas.microsoft.com/office/drawing/2014/main" id="{38FFB862-482A-4B52-89B9-1E20C71AEB1F}"/>
              </a:ext>
            </a:extLst>
          </p:cNvPr>
          <p:cNvCxnSpPr>
            <a:cxnSpLocks/>
          </p:cNvCxnSpPr>
          <p:nvPr/>
        </p:nvCxnSpPr>
        <p:spPr>
          <a:xfrm>
            <a:off x="4353912" y="3425419"/>
            <a:ext cx="6599711" cy="1645374"/>
          </a:xfrm>
          <a:prstGeom prst="line">
            <a:avLst/>
          </a:prstGeom>
          <a:ln w="38100">
            <a:solidFill>
              <a:srgbClr val="00A65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2" name="Straight Connector 54">
            <a:extLst>
              <a:ext uri="{FF2B5EF4-FFF2-40B4-BE49-F238E27FC236}">
                <a16:creationId xmlns:a16="http://schemas.microsoft.com/office/drawing/2014/main" id="{0C6D61FB-AF3B-4E9E-91FE-14A98534BDEB}"/>
              </a:ext>
            </a:extLst>
          </p:cNvPr>
          <p:cNvCxnSpPr>
            <a:cxnSpLocks/>
          </p:cNvCxnSpPr>
          <p:nvPr/>
        </p:nvCxnSpPr>
        <p:spPr>
          <a:xfrm>
            <a:off x="6638131" y="3467043"/>
            <a:ext cx="2016224" cy="1517455"/>
          </a:xfrm>
          <a:prstGeom prst="line">
            <a:avLst/>
          </a:prstGeom>
          <a:ln w="38100">
            <a:solidFill>
              <a:srgbClr val="00A65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3" name="Straight Connector 57">
            <a:extLst>
              <a:ext uri="{FF2B5EF4-FFF2-40B4-BE49-F238E27FC236}">
                <a16:creationId xmlns:a16="http://schemas.microsoft.com/office/drawing/2014/main" id="{504B2B52-303A-403A-9E30-E0D88DB11DD6}"/>
              </a:ext>
            </a:extLst>
          </p:cNvPr>
          <p:cNvCxnSpPr>
            <a:cxnSpLocks/>
          </p:cNvCxnSpPr>
          <p:nvPr/>
        </p:nvCxnSpPr>
        <p:spPr>
          <a:xfrm flipH="1">
            <a:off x="2025761" y="3404919"/>
            <a:ext cx="6599710" cy="1625025"/>
          </a:xfrm>
          <a:prstGeom prst="line">
            <a:avLst/>
          </a:prstGeom>
          <a:ln w="38100">
            <a:solidFill>
              <a:srgbClr val="00A65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4" name="Straight Connector 60">
            <a:extLst>
              <a:ext uri="{FF2B5EF4-FFF2-40B4-BE49-F238E27FC236}">
                <a16:creationId xmlns:a16="http://schemas.microsoft.com/office/drawing/2014/main" id="{D596C494-C4D4-4291-91C4-6840CC8C4395}"/>
              </a:ext>
            </a:extLst>
          </p:cNvPr>
          <p:cNvCxnSpPr>
            <a:cxnSpLocks/>
          </p:cNvCxnSpPr>
          <p:nvPr/>
        </p:nvCxnSpPr>
        <p:spPr>
          <a:xfrm flipH="1">
            <a:off x="6707463" y="3452269"/>
            <a:ext cx="4287714" cy="1618524"/>
          </a:xfrm>
          <a:prstGeom prst="line">
            <a:avLst/>
          </a:prstGeom>
          <a:ln w="38100">
            <a:solidFill>
              <a:srgbClr val="00A65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DCD6D633-57EB-42E5-80EC-B08FE98B537D}"/>
              </a:ext>
            </a:extLst>
          </p:cNvPr>
          <p:cNvGrpSpPr/>
          <p:nvPr/>
        </p:nvGrpSpPr>
        <p:grpSpPr>
          <a:xfrm>
            <a:off x="1049580" y="4769689"/>
            <a:ext cx="1484095" cy="1849901"/>
            <a:chOff x="1049580" y="4769689"/>
            <a:chExt cx="1484095" cy="1849901"/>
          </a:xfrm>
        </p:grpSpPr>
        <p:pic>
          <p:nvPicPr>
            <p:cNvPr id="127" name="กราฟิก 126">
              <a:extLst>
                <a:ext uri="{FF2B5EF4-FFF2-40B4-BE49-F238E27FC236}">
                  <a16:creationId xmlns:a16="http://schemas.microsoft.com/office/drawing/2014/main" id="{F67D9F5E-949E-4879-AC6A-661C050AE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580" y="5730346"/>
              <a:ext cx="1484095" cy="889244"/>
            </a:xfrm>
            <a:prstGeom prst="rect">
              <a:avLst/>
            </a:prstGeom>
          </p:spPr>
        </p:pic>
        <p:sp>
          <p:nvSpPr>
            <p:cNvPr id="158" name="Oval 49">
              <a:extLst>
                <a:ext uri="{FF2B5EF4-FFF2-40B4-BE49-F238E27FC236}">
                  <a16:creationId xmlns:a16="http://schemas.microsoft.com/office/drawing/2014/main" id="{474FBE63-6AC5-4CDB-BABD-A5246A6E645C}"/>
                </a:ext>
              </a:extLst>
            </p:cNvPr>
            <p:cNvSpPr/>
            <p:nvPr/>
          </p:nvSpPr>
          <p:spPr>
            <a:xfrm>
              <a:off x="1574064" y="4885928"/>
              <a:ext cx="465127" cy="465127"/>
            </a:xfrm>
            <a:prstGeom prst="ellipse">
              <a:avLst/>
            </a:prstGeom>
            <a:solidFill>
              <a:srgbClr val="C0E4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9" name="TextBox 48">
              <a:extLst>
                <a:ext uri="{FF2B5EF4-FFF2-40B4-BE49-F238E27FC236}">
                  <a16:creationId xmlns:a16="http://schemas.microsoft.com/office/drawing/2014/main" id="{91003B49-48FC-4135-AA95-6F8478C1835C}"/>
                </a:ext>
              </a:extLst>
            </p:cNvPr>
            <p:cNvSpPr txBox="1"/>
            <p:nvPr/>
          </p:nvSpPr>
          <p:spPr>
            <a:xfrm>
              <a:off x="1596568" y="4769689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EE302608-7BD5-4AE1-B09E-639BF2F845E6}"/>
              </a:ext>
            </a:extLst>
          </p:cNvPr>
          <p:cNvGrpSpPr/>
          <p:nvPr/>
        </p:nvGrpSpPr>
        <p:grpSpPr>
          <a:xfrm>
            <a:off x="3662201" y="4781532"/>
            <a:ext cx="959706" cy="1873085"/>
            <a:chOff x="3662201" y="4781532"/>
            <a:chExt cx="959706" cy="1873085"/>
          </a:xfrm>
        </p:grpSpPr>
        <p:sp>
          <p:nvSpPr>
            <p:cNvPr id="124" name="Rectangle 2">
              <a:extLst>
                <a:ext uri="{FF2B5EF4-FFF2-40B4-BE49-F238E27FC236}">
                  <a16:creationId xmlns:a16="http://schemas.microsoft.com/office/drawing/2014/main" id="{C781EF64-F362-4D8C-8AAA-B307DC2C01BC}"/>
                </a:ext>
              </a:extLst>
            </p:cNvPr>
            <p:cNvSpPr/>
            <p:nvPr/>
          </p:nvSpPr>
          <p:spPr>
            <a:xfrm>
              <a:off x="3662201" y="5695320"/>
              <a:ext cx="959706" cy="959297"/>
            </a:xfrm>
            <a:prstGeom prst="rect">
              <a:avLst/>
            </a:prstGeom>
            <a:noFill/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 sz="2292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1" name="Oval 67">
              <a:extLst>
                <a:ext uri="{FF2B5EF4-FFF2-40B4-BE49-F238E27FC236}">
                  <a16:creationId xmlns:a16="http://schemas.microsoft.com/office/drawing/2014/main" id="{D59013CE-AFED-4201-9530-F4DAC8158CDB}"/>
                </a:ext>
              </a:extLst>
            </p:cNvPr>
            <p:cNvSpPr/>
            <p:nvPr/>
          </p:nvSpPr>
          <p:spPr>
            <a:xfrm>
              <a:off x="3914915" y="4885928"/>
              <a:ext cx="465127" cy="465127"/>
            </a:xfrm>
            <a:prstGeom prst="ellipse">
              <a:avLst/>
            </a:prstGeom>
            <a:solidFill>
              <a:srgbClr val="C0E4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2" name="TextBox 68">
              <a:extLst>
                <a:ext uri="{FF2B5EF4-FFF2-40B4-BE49-F238E27FC236}">
                  <a16:creationId xmlns:a16="http://schemas.microsoft.com/office/drawing/2014/main" id="{28D40F3F-1277-4DC0-A5F7-65F6387FD000}"/>
                </a:ext>
              </a:extLst>
            </p:cNvPr>
            <p:cNvSpPr txBox="1"/>
            <p:nvPr/>
          </p:nvSpPr>
          <p:spPr>
            <a:xfrm>
              <a:off x="3924719" y="4781532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C1B546F0-4713-401C-A975-017CCDDBD70B}"/>
              </a:ext>
            </a:extLst>
          </p:cNvPr>
          <p:cNvGrpSpPr/>
          <p:nvPr/>
        </p:nvGrpSpPr>
        <p:grpSpPr>
          <a:xfrm>
            <a:off x="5585153" y="4775027"/>
            <a:ext cx="1842827" cy="2033800"/>
            <a:chOff x="5585153" y="4775027"/>
            <a:chExt cx="1842827" cy="2033800"/>
          </a:xfrm>
        </p:grpSpPr>
        <p:pic>
          <p:nvPicPr>
            <p:cNvPr id="25" name="กราฟิก 24">
              <a:extLst>
                <a:ext uri="{FF2B5EF4-FFF2-40B4-BE49-F238E27FC236}">
                  <a16:creationId xmlns:a16="http://schemas.microsoft.com/office/drawing/2014/main" id="{3FA2701C-4400-4AAF-9D7C-D170E2E9F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85153" y="5389984"/>
              <a:ext cx="1842827" cy="1418843"/>
            </a:xfrm>
            <a:prstGeom prst="rect">
              <a:avLst/>
            </a:prstGeom>
          </p:spPr>
        </p:pic>
        <p:sp>
          <p:nvSpPr>
            <p:cNvPr id="164" name="Oval 70">
              <a:extLst>
                <a:ext uri="{FF2B5EF4-FFF2-40B4-BE49-F238E27FC236}">
                  <a16:creationId xmlns:a16="http://schemas.microsoft.com/office/drawing/2014/main" id="{396420C7-E0DE-45A7-8726-95BD3110AA20}"/>
                </a:ext>
              </a:extLst>
            </p:cNvPr>
            <p:cNvSpPr/>
            <p:nvPr/>
          </p:nvSpPr>
          <p:spPr>
            <a:xfrm>
              <a:off x="6255766" y="4885928"/>
              <a:ext cx="465127" cy="465127"/>
            </a:xfrm>
            <a:prstGeom prst="ellipse">
              <a:avLst/>
            </a:prstGeom>
            <a:solidFill>
              <a:srgbClr val="C0E4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5" name="TextBox 71">
              <a:extLst>
                <a:ext uri="{FF2B5EF4-FFF2-40B4-BE49-F238E27FC236}">
                  <a16:creationId xmlns:a16="http://schemas.microsoft.com/office/drawing/2014/main" id="{49EEE92A-9F28-4DDC-9B06-4D4006E2EC93}"/>
                </a:ext>
              </a:extLst>
            </p:cNvPr>
            <p:cNvSpPr txBox="1"/>
            <p:nvPr/>
          </p:nvSpPr>
          <p:spPr>
            <a:xfrm>
              <a:off x="6276543" y="4775027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DAE5D931-47B9-4F8A-9B91-0CBADB588EBD}"/>
              </a:ext>
            </a:extLst>
          </p:cNvPr>
          <p:cNvGrpSpPr/>
          <p:nvPr/>
        </p:nvGrpSpPr>
        <p:grpSpPr>
          <a:xfrm>
            <a:off x="8366323" y="4772358"/>
            <a:ext cx="960685" cy="2129794"/>
            <a:chOff x="8366323" y="4772358"/>
            <a:chExt cx="960685" cy="2129794"/>
          </a:xfrm>
        </p:grpSpPr>
        <p:sp>
          <p:nvSpPr>
            <p:cNvPr id="125" name="วงรี 124">
              <a:extLst>
                <a:ext uri="{FF2B5EF4-FFF2-40B4-BE49-F238E27FC236}">
                  <a16:creationId xmlns:a16="http://schemas.microsoft.com/office/drawing/2014/main" id="{906E7847-1807-48C1-B3DE-BAD29C379D8E}"/>
                </a:ext>
              </a:extLst>
            </p:cNvPr>
            <p:cNvSpPr/>
            <p:nvPr/>
          </p:nvSpPr>
          <p:spPr>
            <a:xfrm>
              <a:off x="8366323" y="5581577"/>
              <a:ext cx="960685" cy="1320575"/>
            </a:xfrm>
            <a:custGeom>
              <a:avLst/>
              <a:gdLst>
                <a:gd name="connsiteX0" fmla="*/ 0 w 1008112"/>
                <a:gd name="connsiteY0" fmla="*/ 684076 h 1368152"/>
                <a:gd name="connsiteX1" fmla="*/ 504056 w 1008112"/>
                <a:gd name="connsiteY1" fmla="*/ 0 h 1368152"/>
                <a:gd name="connsiteX2" fmla="*/ 1008112 w 1008112"/>
                <a:gd name="connsiteY2" fmla="*/ 684076 h 1368152"/>
                <a:gd name="connsiteX3" fmla="*/ 504056 w 1008112"/>
                <a:gd name="connsiteY3" fmla="*/ 1368152 h 1368152"/>
                <a:gd name="connsiteX4" fmla="*/ 0 w 1008112"/>
                <a:gd name="connsiteY4" fmla="*/ 684076 h 1368152"/>
                <a:gd name="connsiteX0" fmla="*/ 0 w 996205"/>
                <a:gd name="connsiteY0" fmla="*/ 685445 h 1371886"/>
                <a:gd name="connsiteX1" fmla="*/ 504056 w 996205"/>
                <a:gd name="connsiteY1" fmla="*/ 1369 h 1371886"/>
                <a:gd name="connsiteX2" fmla="*/ 996205 w 996205"/>
                <a:gd name="connsiteY2" fmla="*/ 837845 h 1371886"/>
                <a:gd name="connsiteX3" fmla="*/ 504056 w 996205"/>
                <a:gd name="connsiteY3" fmla="*/ 1369521 h 1371886"/>
                <a:gd name="connsiteX4" fmla="*/ 0 w 996205"/>
                <a:gd name="connsiteY4" fmla="*/ 685445 h 1371886"/>
                <a:gd name="connsiteX0" fmla="*/ 0 w 1003349"/>
                <a:gd name="connsiteY0" fmla="*/ 841241 h 1368157"/>
                <a:gd name="connsiteX1" fmla="*/ 511200 w 1003349"/>
                <a:gd name="connsiteY1" fmla="*/ 2 h 1368157"/>
                <a:gd name="connsiteX2" fmla="*/ 1003349 w 1003349"/>
                <a:gd name="connsiteY2" fmla="*/ 836478 h 1368157"/>
                <a:gd name="connsiteX3" fmla="*/ 511200 w 1003349"/>
                <a:gd name="connsiteY3" fmla="*/ 1368154 h 1368157"/>
                <a:gd name="connsiteX4" fmla="*/ 0 w 1003349"/>
                <a:gd name="connsiteY4" fmla="*/ 841241 h 1368157"/>
                <a:gd name="connsiteX0" fmla="*/ 0 w 1003349"/>
                <a:gd name="connsiteY0" fmla="*/ 841241 h 1368157"/>
                <a:gd name="connsiteX1" fmla="*/ 511200 w 1003349"/>
                <a:gd name="connsiteY1" fmla="*/ 2 h 1368157"/>
                <a:gd name="connsiteX2" fmla="*/ 1003349 w 1003349"/>
                <a:gd name="connsiteY2" fmla="*/ 836478 h 1368157"/>
                <a:gd name="connsiteX3" fmla="*/ 511200 w 1003349"/>
                <a:gd name="connsiteY3" fmla="*/ 1368154 h 1368157"/>
                <a:gd name="connsiteX4" fmla="*/ 0 w 1003349"/>
                <a:gd name="connsiteY4" fmla="*/ 841241 h 1368157"/>
                <a:gd name="connsiteX0" fmla="*/ 0 w 1004299"/>
                <a:gd name="connsiteY0" fmla="*/ 841241 h 1368157"/>
                <a:gd name="connsiteX1" fmla="*/ 511200 w 1004299"/>
                <a:gd name="connsiteY1" fmla="*/ 2 h 1368157"/>
                <a:gd name="connsiteX2" fmla="*/ 1003349 w 1004299"/>
                <a:gd name="connsiteY2" fmla="*/ 836478 h 1368157"/>
                <a:gd name="connsiteX3" fmla="*/ 511200 w 1004299"/>
                <a:gd name="connsiteY3" fmla="*/ 1368154 h 1368157"/>
                <a:gd name="connsiteX4" fmla="*/ 0 w 1004299"/>
                <a:gd name="connsiteY4" fmla="*/ 841241 h 1368157"/>
                <a:gd name="connsiteX0" fmla="*/ 0 w 1004299"/>
                <a:gd name="connsiteY0" fmla="*/ 841241 h 1368157"/>
                <a:gd name="connsiteX1" fmla="*/ 511200 w 1004299"/>
                <a:gd name="connsiteY1" fmla="*/ 2 h 1368157"/>
                <a:gd name="connsiteX2" fmla="*/ 1003349 w 1004299"/>
                <a:gd name="connsiteY2" fmla="*/ 836478 h 1368157"/>
                <a:gd name="connsiteX3" fmla="*/ 511200 w 1004299"/>
                <a:gd name="connsiteY3" fmla="*/ 1368154 h 1368157"/>
                <a:gd name="connsiteX4" fmla="*/ 0 w 1004299"/>
                <a:gd name="connsiteY4" fmla="*/ 841241 h 1368157"/>
                <a:gd name="connsiteX0" fmla="*/ 0 w 1016180"/>
                <a:gd name="connsiteY0" fmla="*/ 841241 h 1368157"/>
                <a:gd name="connsiteX1" fmla="*/ 511200 w 1016180"/>
                <a:gd name="connsiteY1" fmla="*/ 2 h 1368157"/>
                <a:gd name="connsiteX2" fmla="*/ 1015255 w 1016180"/>
                <a:gd name="connsiteY2" fmla="*/ 836478 h 1368157"/>
                <a:gd name="connsiteX3" fmla="*/ 511200 w 1016180"/>
                <a:gd name="connsiteY3" fmla="*/ 1368154 h 1368157"/>
                <a:gd name="connsiteX4" fmla="*/ 0 w 1016180"/>
                <a:gd name="connsiteY4" fmla="*/ 841241 h 1368157"/>
                <a:gd name="connsiteX0" fmla="*/ 0 w 1028092"/>
                <a:gd name="connsiteY0" fmla="*/ 841241 h 1368157"/>
                <a:gd name="connsiteX1" fmla="*/ 523107 w 1028092"/>
                <a:gd name="connsiteY1" fmla="*/ 2 h 1368157"/>
                <a:gd name="connsiteX2" fmla="*/ 1027162 w 1028092"/>
                <a:gd name="connsiteY2" fmla="*/ 836478 h 1368157"/>
                <a:gd name="connsiteX3" fmla="*/ 523107 w 1028092"/>
                <a:gd name="connsiteY3" fmla="*/ 1368154 h 1368157"/>
                <a:gd name="connsiteX4" fmla="*/ 0 w 1028092"/>
                <a:gd name="connsiteY4" fmla="*/ 841241 h 1368157"/>
                <a:gd name="connsiteX0" fmla="*/ 706 w 1028798"/>
                <a:gd name="connsiteY0" fmla="*/ 841241 h 1368157"/>
                <a:gd name="connsiteX1" fmla="*/ 523813 w 1028798"/>
                <a:gd name="connsiteY1" fmla="*/ 2 h 1368157"/>
                <a:gd name="connsiteX2" fmla="*/ 1027868 w 1028798"/>
                <a:gd name="connsiteY2" fmla="*/ 836478 h 1368157"/>
                <a:gd name="connsiteX3" fmla="*/ 523813 w 1028798"/>
                <a:gd name="connsiteY3" fmla="*/ 1368154 h 1368157"/>
                <a:gd name="connsiteX4" fmla="*/ 706 w 1028798"/>
                <a:gd name="connsiteY4" fmla="*/ 841241 h 1368157"/>
                <a:gd name="connsiteX0" fmla="*/ 0 w 1028092"/>
                <a:gd name="connsiteY0" fmla="*/ 841241 h 1368157"/>
                <a:gd name="connsiteX1" fmla="*/ 523107 w 1028092"/>
                <a:gd name="connsiteY1" fmla="*/ 2 h 1368157"/>
                <a:gd name="connsiteX2" fmla="*/ 1027162 w 1028092"/>
                <a:gd name="connsiteY2" fmla="*/ 836478 h 1368157"/>
                <a:gd name="connsiteX3" fmla="*/ 523107 w 1028092"/>
                <a:gd name="connsiteY3" fmla="*/ 1368154 h 1368157"/>
                <a:gd name="connsiteX4" fmla="*/ 0 w 1028092"/>
                <a:gd name="connsiteY4" fmla="*/ 841241 h 1368157"/>
                <a:gd name="connsiteX0" fmla="*/ 0 w 1028086"/>
                <a:gd name="connsiteY0" fmla="*/ 812667 h 1339583"/>
                <a:gd name="connsiteX1" fmla="*/ 520726 w 1028086"/>
                <a:gd name="connsiteY1" fmla="*/ 3 h 1339583"/>
                <a:gd name="connsiteX2" fmla="*/ 1027162 w 1028086"/>
                <a:gd name="connsiteY2" fmla="*/ 807904 h 1339583"/>
                <a:gd name="connsiteX3" fmla="*/ 523107 w 1028086"/>
                <a:gd name="connsiteY3" fmla="*/ 1339580 h 1339583"/>
                <a:gd name="connsiteX4" fmla="*/ 0 w 1028086"/>
                <a:gd name="connsiteY4" fmla="*/ 812667 h 1339583"/>
                <a:gd name="connsiteX0" fmla="*/ 0 w 1011453"/>
                <a:gd name="connsiteY0" fmla="*/ 812667 h 1339583"/>
                <a:gd name="connsiteX1" fmla="*/ 520726 w 1011453"/>
                <a:gd name="connsiteY1" fmla="*/ 3 h 1339583"/>
                <a:gd name="connsiteX2" fmla="*/ 1010493 w 1011453"/>
                <a:gd name="connsiteY2" fmla="*/ 807904 h 1339583"/>
                <a:gd name="connsiteX3" fmla="*/ 523107 w 1011453"/>
                <a:gd name="connsiteY3" fmla="*/ 1339580 h 1339583"/>
                <a:gd name="connsiteX4" fmla="*/ 0 w 1011453"/>
                <a:gd name="connsiteY4" fmla="*/ 812667 h 1339583"/>
                <a:gd name="connsiteX0" fmla="*/ 0 w 1010694"/>
                <a:gd name="connsiteY0" fmla="*/ 812667 h 1339583"/>
                <a:gd name="connsiteX1" fmla="*/ 520726 w 1010694"/>
                <a:gd name="connsiteY1" fmla="*/ 3 h 1339583"/>
                <a:gd name="connsiteX2" fmla="*/ 1010493 w 1010694"/>
                <a:gd name="connsiteY2" fmla="*/ 807904 h 1339583"/>
                <a:gd name="connsiteX3" fmla="*/ 523107 w 1010694"/>
                <a:gd name="connsiteY3" fmla="*/ 1339580 h 1339583"/>
                <a:gd name="connsiteX4" fmla="*/ 0 w 1010694"/>
                <a:gd name="connsiteY4" fmla="*/ 812667 h 1339583"/>
                <a:gd name="connsiteX0" fmla="*/ 0 w 1010694"/>
                <a:gd name="connsiteY0" fmla="*/ 812667 h 1320533"/>
                <a:gd name="connsiteX1" fmla="*/ 520726 w 1010694"/>
                <a:gd name="connsiteY1" fmla="*/ 3 h 1320533"/>
                <a:gd name="connsiteX2" fmla="*/ 1010493 w 1010694"/>
                <a:gd name="connsiteY2" fmla="*/ 807904 h 1320533"/>
                <a:gd name="connsiteX3" fmla="*/ 523107 w 1010694"/>
                <a:gd name="connsiteY3" fmla="*/ 1320530 h 1320533"/>
                <a:gd name="connsiteX4" fmla="*/ 0 w 1010694"/>
                <a:gd name="connsiteY4" fmla="*/ 812667 h 1320533"/>
                <a:gd name="connsiteX0" fmla="*/ 0 w 994023"/>
                <a:gd name="connsiteY0" fmla="*/ 751312 h 1321526"/>
                <a:gd name="connsiteX1" fmla="*/ 504057 w 994023"/>
                <a:gd name="connsiteY1" fmla="*/ 560 h 1321526"/>
                <a:gd name="connsiteX2" fmla="*/ 993824 w 994023"/>
                <a:gd name="connsiteY2" fmla="*/ 808461 h 1321526"/>
                <a:gd name="connsiteX3" fmla="*/ 506438 w 994023"/>
                <a:gd name="connsiteY3" fmla="*/ 1321087 h 1321526"/>
                <a:gd name="connsiteX4" fmla="*/ 0 w 994023"/>
                <a:gd name="connsiteY4" fmla="*/ 751312 h 1321526"/>
                <a:gd name="connsiteX0" fmla="*/ 0 w 986879"/>
                <a:gd name="connsiteY0" fmla="*/ 788906 h 1320634"/>
                <a:gd name="connsiteX1" fmla="*/ 496913 w 986879"/>
                <a:gd name="connsiteY1" fmla="*/ 54 h 1320634"/>
                <a:gd name="connsiteX2" fmla="*/ 986680 w 986879"/>
                <a:gd name="connsiteY2" fmla="*/ 807955 h 1320634"/>
                <a:gd name="connsiteX3" fmla="*/ 499294 w 986879"/>
                <a:gd name="connsiteY3" fmla="*/ 1320581 h 1320634"/>
                <a:gd name="connsiteX4" fmla="*/ 0 w 986879"/>
                <a:gd name="connsiteY4" fmla="*/ 788906 h 1320634"/>
                <a:gd name="connsiteX0" fmla="*/ 0 w 960698"/>
                <a:gd name="connsiteY0" fmla="*/ 788968 h 1320768"/>
                <a:gd name="connsiteX1" fmla="*/ 496913 w 960698"/>
                <a:gd name="connsiteY1" fmla="*/ 116 h 1320768"/>
                <a:gd name="connsiteX2" fmla="*/ 960486 w 960698"/>
                <a:gd name="connsiteY2" fmla="*/ 817542 h 1320768"/>
                <a:gd name="connsiteX3" fmla="*/ 499294 w 960698"/>
                <a:gd name="connsiteY3" fmla="*/ 1320643 h 1320768"/>
                <a:gd name="connsiteX4" fmla="*/ 0 w 960698"/>
                <a:gd name="connsiteY4" fmla="*/ 788968 h 1320768"/>
                <a:gd name="connsiteX0" fmla="*/ 0 w 960698"/>
                <a:gd name="connsiteY0" fmla="*/ 788968 h 1320750"/>
                <a:gd name="connsiteX1" fmla="*/ 496913 w 960698"/>
                <a:gd name="connsiteY1" fmla="*/ 116 h 1320750"/>
                <a:gd name="connsiteX2" fmla="*/ 960486 w 960698"/>
                <a:gd name="connsiteY2" fmla="*/ 817542 h 1320750"/>
                <a:gd name="connsiteX3" fmla="*/ 499294 w 960698"/>
                <a:gd name="connsiteY3" fmla="*/ 1320643 h 1320750"/>
                <a:gd name="connsiteX4" fmla="*/ 0 w 960698"/>
                <a:gd name="connsiteY4" fmla="*/ 788968 h 1320750"/>
                <a:gd name="connsiteX0" fmla="*/ 0 w 960698"/>
                <a:gd name="connsiteY0" fmla="*/ 788874 h 1320566"/>
                <a:gd name="connsiteX1" fmla="*/ 496913 w 960698"/>
                <a:gd name="connsiteY1" fmla="*/ 22 h 1320566"/>
                <a:gd name="connsiteX2" fmla="*/ 960486 w 960698"/>
                <a:gd name="connsiteY2" fmla="*/ 800779 h 1320566"/>
                <a:gd name="connsiteX3" fmla="*/ 499294 w 960698"/>
                <a:gd name="connsiteY3" fmla="*/ 1320549 h 1320566"/>
                <a:gd name="connsiteX4" fmla="*/ 0 w 960698"/>
                <a:gd name="connsiteY4" fmla="*/ 788874 h 1320566"/>
                <a:gd name="connsiteX0" fmla="*/ 0 w 960698"/>
                <a:gd name="connsiteY0" fmla="*/ 788874 h 1320575"/>
                <a:gd name="connsiteX1" fmla="*/ 496913 w 960698"/>
                <a:gd name="connsiteY1" fmla="*/ 22 h 1320575"/>
                <a:gd name="connsiteX2" fmla="*/ 960486 w 960698"/>
                <a:gd name="connsiteY2" fmla="*/ 800779 h 1320575"/>
                <a:gd name="connsiteX3" fmla="*/ 499294 w 960698"/>
                <a:gd name="connsiteY3" fmla="*/ 1320549 h 1320575"/>
                <a:gd name="connsiteX4" fmla="*/ 0 w 960698"/>
                <a:gd name="connsiteY4" fmla="*/ 788874 h 1320575"/>
                <a:gd name="connsiteX0" fmla="*/ 0 w 960698"/>
                <a:gd name="connsiteY0" fmla="*/ 788874 h 1320575"/>
                <a:gd name="connsiteX1" fmla="*/ 496913 w 960698"/>
                <a:gd name="connsiteY1" fmla="*/ 22 h 1320575"/>
                <a:gd name="connsiteX2" fmla="*/ 960486 w 960698"/>
                <a:gd name="connsiteY2" fmla="*/ 800779 h 1320575"/>
                <a:gd name="connsiteX3" fmla="*/ 499294 w 960698"/>
                <a:gd name="connsiteY3" fmla="*/ 1320549 h 1320575"/>
                <a:gd name="connsiteX4" fmla="*/ 0 w 960698"/>
                <a:gd name="connsiteY4" fmla="*/ 788874 h 1320575"/>
                <a:gd name="connsiteX0" fmla="*/ 0 w 960684"/>
                <a:gd name="connsiteY0" fmla="*/ 788874 h 1320575"/>
                <a:gd name="connsiteX1" fmla="*/ 474689 w 960684"/>
                <a:gd name="connsiteY1" fmla="*/ 22 h 1320575"/>
                <a:gd name="connsiteX2" fmla="*/ 960486 w 960684"/>
                <a:gd name="connsiteY2" fmla="*/ 800779 h 1320575"/>
                <a:gd name="connsiteX3" fmla="*/ 499294 w 960684"/>
                <a:gd name="connsiteY3" fmla="*/ 1320549 h 1320575"/>
                <a:gd name="connsiteX4" fmla="*/ 0 w 960684"/>
                <a:gd name="connsiteY4" fmla="*/ 788874 h 132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684" h="1320575">
                  <a:moveTo>
                    <a:pt x="0" y="788874"/>
                  </a:moveTo>
                  <a:cubicBezTo>
                    <a:pt x="14288" y="134844"/>
                    <a:pt x="314608" y="-1962"/>
                    <a:pt x="474689" y="22"/>
                  </a:cubicBezTo>
                  <a:cubicBezTo>
                    <a:pt x="634770" y="2006"/>
                    <a:pt x="970012" y="175324"/>
                    <a:pt x="960486" y="800779"/>
                  </a:cubicBezTo>
                  <a:cubicBezTo>
                    <a:pt x="948580" y="1211922"/>
                    <a:pt x="659375" y="1322533"/>
                    <a:pt x="499294" y="1320549"/>
                  </a:cubicBezTo>
                  <a:cubicBezTo>
                    <a:pt x="339213" y="1318565"/>
                    <a:pt x="7144" y="1197635"/>
                    <a:pt x="0" y="788874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5" name="Oval 73">
              <a:extLst>
                <a:ext uri="{FF2B5EF4-FFF2-40B4-BE49-F238E27FC236}">
                  <a16:creationId xmlns:a16="http://schemas.microsoft.com/office/drawing/2014/main" id="{B0EEF6D4-FBE5-4602-9DE7-5350D68A4813}"/>
                </a:ext>
              </a:extLst>
            </p:cNvPr>
            <p:cNvSpPr/>
            <p:nvPr/>
          </p:nvSpPr>
          <p:spPr>
            <a:xfrm>
              <a:off x="8596617" y="4885928"/>
              <a:ext cx="465127" cy="465127"/>
            </a:xfrm>
            <a:prstGeom prst="ellipse">
              <a:avLst/>
            </a:prstGeom>
            <a:solidFill>
              <a:srgbClr val="C0E4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6" name="TextBox 74">
              <a:extLst>
                <a:ext uri="{FF2B5EF4-FFF2-40B4-BE49-F238E27FC236}">
                  <a16:creationId xmlns:a16="http://schemas.microsoft.com/office/drawing/2014/main" id="{C227B142-903B-487A-A577-BA093DC0007C}"/>
                </a:ext>
              </a:extLst>
            </p:cNvPr>
            <p:cNvSpPr txBox="1"/>
            <p:nvPr/>
          </p:nvSpPr>
          <p:spPr>
            <a:xfrm>
              <a:off x="8603753" y="4772358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B38DA7EB-3876-46C6-8A1A-FC71ECA33625}"/>
              </a:ext>
            </a:extLst>
          </p:cNvPr>
          <p:cNvGrpSpPr/>
          <p:nvPr/>
        </p:nvGrpSpPr>
        <p:grpSpPr>
          <a:xfrm>
            <a:off x="10670579" y="4782371"/>
            <a:ext cx="1344486" cy="2047773"/>
            <a:chOff x="10670579" y="4782371"/>
            <a:chExt cx="1344486" cy="2047773"/>
          </a:xfrm>
        </p:grpSpPr>
        <p:pic>
          <p:nvPicPr>
            <p:cNvPr id="126" name="กราฟิก 125">
              <a:extLst>
                <a:ext uri="{FF2B5EF4-FFF2-40B4-BE49-F238E27FC236}">
                  <a16:creationId xmlns:a16="http://schemas.microsoft.com/office/drawing/2014/main" id="{EA39F0D1-6D4A-4BCD-9D3E-62C3EAF49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670579" y="5725420"/>
              <a:ext cx="1344486" cy="1104724"/>
            </a:xfrm>
            <a:prstGeom prst="rect">
              <a:avLst/>
            </a:prstGeom>
          </p:spPr>
        </p:pic>
        <p:sp>
          <p:nvSpPr>
            <p:cNvPr id="198" name="Oval 76">
              <a:extLst>
                <a:ext uri="{FF2B5EF4-FFF2-40B4-BE49-F238E27FC236}">
                  <a16:creationId xmlns:a16="http://schemas.microsoft.com/office/drawing/2014/main" id="{3BEA4137-3FA1-4A04-8F69-10AB48797231}"/>
                </a:ext>
              </a:extLst>
            </p:cNvPr>
            <p:cNvSpPr/>
            <p:nvPr/>
          </p:nvSpPr>
          <p:spPr>
            <a:xfrm>
              <a:off x="10937469" y="4885928"/>
              <a:ext cx="465127" cy="465127"/>
            </a:xfrm>
            <a:prstGeom prst="ellipse">
              <a:avLst/>
            </a:prstGeom>
            <a:solidFill>
              <a:srgbClr val="C0E4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9" name="TextBox 77">
              <a:extLst>
                <a:ext uri="{FF2B5EF4-FFF2-40B4-BE49-F238E27FC236}">
                  <a16:creationId xmlns:a16="http://schemas.microsoft.com/office/drawing/2014/main" id="{D9D75FA2-68EB-4744-8637-2D2B4B08187E}"/>
                </a:ext>
              </a:extLst>
            </p:cNvPr>
            <p:cNvSpPr txBox="1"/>
            <p:nvPr/>
          </p:nvSpPr>
          <p:spPr>
            <a:xfrm>
              <a:off x="10953623" y="4782371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41C25720-E23E-42F8-A400-E92F2F8FDEE6}"/>
              </a:ext>
            </a:extLst>
          </p:cNvPr>
          <p:cNvGrpSpPr/>
          <p:nvPr/>
        </p:nvGrpSpPr>
        <p:grpSpPr>
          <a:xfrm>
            <a:off x="1051436" y="1581532"/>
            <a:ext cx="1554248" cy="2117532"/>
            <a:chOff x="1051436" y="1581532"/>
            <a:chExt cx="1554248" cy="2117532"/>
          </a:xfrm>
        </p:grpSpPr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6A3B8B5B-6C9F-4E59-B31B-82780CB72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1436" y="1581532"/>
              <a:ext cx="1554248" cy="1566459"/>
            </a:xfrm>
            <a:prstGeom prst="rect">
              <a:avLst/>
            </a:prstGeom>
          </p:spPr>
        </p:pic>
        <p:sp>
          <p:nvSpPr>
            <p:cNvPr id="130" name="Oval 1">
              <a:extLst>
                <a:ext uri="{FF2B5EF4-FFF2-40B4-BE49-F238E27FC236}">
                  <a16:creationId xmlns:a16="http://schemas.microsoft.com/office/drawing/2014/main" id="{78C332AC-967D-494D-8DC4-3DC87A454A36}"/>
                </a:ext>
              </a:extLst>
            </p:cNvPr>
            <p:cNvSpPr/>
            <p:nvPr/>
          </p:nvSpPr>
          <p:spPr>
            <a:xfrm>
              <a:off x="1577922" y="3085728"/>
              <a:ext cx="465127" cy="46512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1" name="TextBox 5">
              <a:extLst>
                <a:ext uri="{FF2B5EF4-FFF2-40B4-BE49-F238E27FC236}">
                  <a16:creationId xmlns:a16="http://schemas.microsoft.com/office/drawing/2014/main" id="{F2367877-1E91-4649-BBAA-661744B366BF}"/>
                </a:ext>
              </a:extLst>
            </p:cNvPr>
            <p:cNvSpPr txBox="1"/>
            <p:nvPr/>
          </p:nvSpPr>
          <p:spPr>
            <a:xfrm>
              <a:off x="1593713" y="2981014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8EA6D0EB-27D4-4BAB-8397-1AECCC0C4169}"/>
              </a:ext>
            </a:extLst>
          </p:cNvPr>
          <p:cNvGrpSpPr/>
          <p:nvPr/>
        </p:nvGrpSpPr>
        <p:grpSpPr>
          <a:xfrm>
            <a:off x="3432174" y="1568828"/>
            <a:ext cx="1765797" cy="2141434"/>
            <a:chOff x="3432174" y="1568828"/>
            <a:chExt cx="1765797" cy="2141434"/>
          </a:xfrm>
        </p:grpSpPr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2EE1E2E4-CD35-4CEA-88A0-D173D1A73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2174" y="1568828"/>
              <a:ext cx="1765797" cy="1591866"/>
            </a:xfrm>
            <a:prstGeom prst="rect">
              <a:avLst/>
            </a:prstGeom>
          </p:spPr>
        </p:pic>
        <p:sp>
          <p:nvSpPr>
            <p:cNvPr id="133" name="Oval 52">
              <a:extLst>
                <a:ext uri="{FF2B5EF4-FFF2-40B4-BE49-F238E27FC236}">
                  <a16:creationId xmlns:a16="http://schemas.microsoft.com/office/drawing/2014/main" id="{14E2E33D-3E03-4FA3-9C65-9E507620A034}"/>
                </a:ext>
              </a:extLst>
            </p:cNvPr>
            <p:cNvSpPr/>
            <p:nvPr/>
          </p:nvSpPr>
          <p:spPr>
            <a:xfrm>
              <a:off x="3917809" y="3085728"/>
              <a:ext cx="465127" cy="46512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7" name="TextBox 53">
              <a:extLst>
                <a:ext uri="{FF2B5EF4-FFF2-40B4-BE49-F238E27FC236}">
                  <a16:creationId xmlns:a16="http://schemas.microsoft.com/office/drawing/2014/main" id="{0E069130-8846-4C48-AD14-830078CC8703}"/>
                </a:ext>
              </a:extLst>
            </p:cNvPr>
            <p:cNvSpPr txBox="1"/>
            <p:nvPr/>
          </p:nvSpPr>
          <p:spPr>
            <a:xfrm>
              <a:off x="3940112" y="2992212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0E0B2A28-9926-4FA4-B6CB-70D6B04E76A4}"/>
              </a:ext>
            </a:extLst>
          </p:cNvPr>
          <p:cNvGrpSpPr/>
          <p:nvPr/>
        </p:nvGrpSpPr>
        <p:grpSpPr>
          <a:xfrm>
            <a:off x="5630019" y="1429544"/>
            <a:ext cx="1765797" cy="2288171"/>
            <a:chOff x="5630019" y="1429544"/>
            <a:chExt cx="1765797" cy="2288171"/>
          </a:xfrm>
        </p:grpSpPr>
        <p:pic>
          <p:nvPicPr>
            <p:cNvPr id="11" name="รูปภาพ 10">
              <a:extLst>
                <a:ext uri="{FF2B5EF4-FFF2-40B4-BE49-F238E27FC236}">
                  <a16:creationId xmlns:a16="http://schemas.microsoft.com/office/drawing/2014/main" id="{15218FA3-3B0A-4B54-9440-4C0F4CD003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0019" y="1429544"/>
              <a:ext cx="1765797" cy="1765797"/>
            </a:xfrm>
            <a:prstGeom prst="rect">
              <a:avLst/>
            </a:prstGeom>
          </p:spPr>
        </p:pic>
        <p:sp>
          <p:nvSpPr>
            <p:cNvPr id="149" name="Oval 56">
              <a:extLst>
                <a:ext uri="{FF2B5EF4-FFF2-40B4-BE49-F238E27FC236}">
                  <a16:creationId xmlns:a16="http://schemas.microsoft.com/office/drawing/2014/main" id="{60453413-BB9A-4621-AA02-934BB4274A52}"/>
                </a:ext>
              </a:extLst>
            </p:cNvPr>
            <p:cNvSpPr/>
            <p:nvPr/>
          </p:nvSpPr>
          <p:spPr>
            <a:xfrm>
              <a:off x="6257696" y="3085728"/>
              <a:ext cx="465127" cy="46512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0" name="TextBox 58">
              <a:extLst>
                <a:ext uri="{FF2B5EF4-FFF2-40B4-BE49-F238E27FC236}">
                  <a16:creationId xmlns:a16="http://schemas.microsoft.com/office/drawing/2014/main" id="{F6F7FA4D-BDC4-414B-A47B-516320D00EE8}"/>
                </a:ext>
              </a:extLst>
            </p:cNvPr>
            <p:cNvSpPr txBox="1"/>
            <p:nvPr/>
          </p:nvSpPr>
          <p:spPr>
            <a:xfrm>
              <a:off x="6280463" y="2999665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16AAB11D-16F8-471B-BECC-856E5EE1DCFC}"/>
              </a:ext>
            </a:extLst>
          </p:cNvPr>
          <p:cNvGrpSpPr/>
          <p:nvPr/>
        </p:nvGrpSpPr>
        <p:grpSpPr>
          <a:xfrm>
            <a:off x="8057197" y="1829804"/>
            <a:ext cx="1605270" cy="1895733"/>
            <a:chOff x="8057197" y="1829804"/>
            <a:chExt cx="1605270" cy="1895733"/>
          </a:xfrm>
        </p:grpSpPr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1890CD15-5231-4604-81D1-6F074B80B4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57197" y="1829804"/>
              <a:ext cx="1605270" cy="1069914"/>
            </a:xfrm>
            <a:prstGeom prst="rect">
              <a:avLst/>
            </a:prstGeom>
          </p:spPr>
        </p:pic>
        <p:sp>
          <p:nvSpPr>
            <p:cNvPr id="152" name="Oval 61">
              <a:extLst>
                <a:ext uri="{FF2B5EF4-FFF2-40B4-BE49-F238E27FC236}">
                  <a16:creationId xmlns:a16="http://schemas.microsoft.com/office/drawing/2014/main" id="{B08AD1C4-1C9F-437E-B473-29CCC25B998D}"/>
                </a:ext>
              </a:extLst>
            </p:cNvPr>
            <p:cNvSpPr/>
            <p:nvPr/>
          </p:nvSpPr>
          <p:spPr>
            <a:xfrm>
              <a:off x="8597583" y="3085728"/>
              <a:ext cx="465127" cy="46512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3" name="TextBox 62">
              <a:extLst>
                <a:ext uri="{FF2B5EF4-FFF2-40B4-BE49-F238E27FC236}">
                  <a16:creationId xmlns:a16="http://schemas.microsoft.com/office/drawing/2014/main" id="{4367DFC8-212B-414B-B92C-AE26E6B1E3E2}"/>
                </a:ext>
              </a:extLst>
            </p:cNvPr>
            <p:cNvSpPr txBox="1"/>
            <p:nvPr/>
          </p:nvSpPr>
          <p:spPr>
            <a:xfrm>
              <a:off x="8606267" y="3007487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1E1CFB34-3ED1-48FB-B44C-50F5C7F8ECE2}"/>
              </a:ext>
            </a:extLst>
          </p:cNvPr>
          <p:cNvGrpSpPr/>
          <p:nvPr/>
        </p:nvGrpSpPr>
        <p:grpSpPr>
          <a:xfrm>
            <a:off x="9976486" y="1501552"/>
            <a:ext cx="2350277" cy="2216163"/>
            <a:chOff x="9976486" y="1501552"/>
            <a:chExt cx="2350277" cy="2216163"/>
          </a:xfrm>
        </p:grpSpPr>
        <p:pic>
          <p:nvPicPr>
            <p:cNvPr id="15" name="รูปภาพ 14">
              <a:extLst>
                <a:ext uri="{FF2B5EF4-FFF2-40B4-BE49-F238E27FC236}">
                  <a16:creationId xmlns:a16="http://schemas.microsoft.com/office/drawing/2014/main" id="{733994BE-6219-4CCE-B120-03903EB2A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76486" y="1501552"/>
              <a:ext cx="2350277" cy="1565285"/>
            </a:xfrm>
            <a:prstGeom prst="rect">
              <a:avLst/>
            </a:prstGeom>
          </p:spPr>
        </p:pic>
        <p:sp>
          <p:nvSpPr>
            <p:cNvPr id="155" name="Oval 64">
              <a:extLst>
                <a:ext uri="{FF2B5EF4-FFF2-40B4-BE49-F238E27FC236}">
                  <a16:creationId xmlns:a16="http://schemas.microsoft.com/office/drawing/2014/main" id="{6D354D5A-1BAD-435B-ACCC-7D45043B8BA7}"/>
                </a:ext>
              </a:extLst>
            </p:cNvPr>
            <p:cNvSpPr/>
            <p:nvPr/>
          </p:nvSpPr>
          <p:spPr>
            <a:xfrm>
              <a:off x="10937469" y="3085728"/>
              <a:ext cx="465127" cy="46512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6" name="TextBox 65">
              <a:extLst>
                <a:ext uri="{FF2B5EF4-FFF2-40B4-BE49-F238E27FC236}">
                  <a16:creationId xmlns:a16="http://schemas.microsoft.com/office/drawing/2014/main" id="{D0A12BC7-A50A-4042-B47B-BFFD020C02E7}"/>
                </a:ext>
              </a:extLst>
            </p:cNvPr>
            <p:cNvSpPr txBox="1"/>
            <p:nvPr/>
          </p:nvSpPr>
          <p:spPr>
            <a:xfrm>
              <a:off x="10959973" y="2999665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7" name="รูปภาพ 56">
            <a:extLst>
              <a:ext uri="{FF2B5EF4-FFF2-40B4-BE49-F238E27FC236}">
                <a16:creationId xmlns:a16="http://schemas.microsoft.com/office/drawing/2014/main" id="{2471D188-416A-40CB-A6DB-C5D52EACFD1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5517" y="352067"/>
            <a:ext cx="8321761" cy="1072989"/>
          </a:xfrm>
          <a:prstGeom prst="rect">
            <a:avLst/>
          </a:prstGeom>
        </p:spPr>
      </p:pic>
      <p:pic>
        <p:nvPicPr>
          <p:cNvPr id="56" name="Picture 17">
            <a:extLst>
              <a:ext uri="{FF2B5EF4-FFF2-40B4-BE49-F238E27FC236}">
                <a16:creationId xmlns:a16="http://schemas.microsoft.com/office/drawing/2014/main" id="{FEE41ED3-137D-4D68-80EF-EA56B1242A6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2090263" y="2584647"/>
            <a:ext cx="535398" cy="675501"/>
          </a:xfrm>
          <a:prstGeom prst="rect">
            <a:avLst/>
          </a:prstGeom>
        </p:spPr>
      </p:pic>
      <p:pic>
        <p:nvPicPr>
          <p:cNvPr id="58" name="Picture 17">
            <a:extLst>
              <a:ext uri="{FF2B5EF4-FFF2-40B4-BE49-F238E27FC236}">
                <a16:creationId xmlns:a16="http://schemas.microsoft.com/office/drawing/2014/main" id="{546C4DBE-FEA8-4DCF-946A-B05C9FC50C3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4377397" y="2584647"/>
            <a:ext cx="535398" cy="675501"/>
          </a:xfrm>
          <a:prstGeom prst="rect">
            <a:avLst/>
          </a:prstGeom>
        </p:spPr>
      </p:pic>
      <p:pic>
        <p:nvPicPr>
          <p:cNvPr id="59" name="Picture 17">
            <a:extLst>
              <a:ext uri="{FF2B5EF4-FFF2-40B4-BE49-F238E27FC236}">
                <a16:creationId xmlns:a16="http://schemas.microsoft.com/office/drawing/2014/main" id="{B45FC9D9-B051-481D-AA22-2B9B3E7041A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6740961" y="2584647"/>
            <a:ext cx="535398" cy="675501"/>
          </a:xfrm>
          <a:prstGeom prst="rect">
            <a:avLst/>
          </a:prstGeom>
        </p:spPr>
      </p:pic>
      <p:pic>
        <p:nvPicPr>
          <p:cNvPr id="60" name="Picture 17">
            <a:extLst>
              <a:ext uri="{FF2B5EF4-FFF2-40B4-BE49-F238E27FC236}">
                <a16:creationId xmlns:a16="http://schemas.microsoft.com/office/drawing/2014/main" id="{6CB0F649-AD6A-4ACE-8A28-0393FB39C2EE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8994417" y="2584647"/>
            <a:ext cx="535398" cy="675501"/>
          </a:xfrm>
          <a:prstGeom prst="rect">
            <a:avLst/>
          </a:prstGeom>
        </p:spPr>
      </p:pic>
      <p:pic>
        <p:nvPicPr>
          <p:cNvPr id="61" name="Picture 17">
            <a:extLst>
              <a:ext uri="{FF2B5EF4-FFF2-40B4-BE49-F238E27FC236}">
                <a16:creationId xmlns:a16="http://schemas.microsoft.com/office/drawing/2014/main" id="{6EE4C075-2194-4D76-ACC2-3DBF8E79BE0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11523311" y="2584647"/>
            <a:ext cx="535398" cy="675501"/>
          </a:xfrm>
          <a:prstGeom prst="rect">
            <a:avLst/>
          </a:prstGeom>
        </p:spPr>
      </p:pic>
      <p:pic>
        <p:nvPicPr>
          <p:cNvPr id="62" name="Picture 17">
            <a:extLst>
              <a:ext uri="{FF2B5EF4-FFF2-40B4-BE49-F238E27FC236}">
                <a16:creationId xmlns:a16="http://schemas.microsoft.com/office/drawing/2014/main" id="{C61B8515-07D1-4418-91E8-89487A476A8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2090263" y="6354218"/>
            <a:ext cx="535398" cy="675501"/>
          </a:xfrm>
          <a:prstGeom prst="rect">
            <a:avLst/>
          </a:prstGeom>
        </p:spPr>
      </p:pic>
      <p:pic>
        <p:nvPicPr>
          <p:cNvPr id="63" name="Picture 17">
            <a:extLst>
              <a:ext uri="{FF2B5EF4-FFF2-40B4-BE49-F238E27FC236}">
                <a16:creationId xmlns:a16="http://schemas.microsoft.com/office/drawing/2014/main" id="{35C43F32-DD62-4A44-A7EE-C50EF280A35E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4377397" y="6354218"/>
            <a:ext cx="535398" cy="675501"/>
          </a:xfrm>
          <a:prstGeom prst="rect">
            <a:avLst/>
          </a:prstGeom>
        </p:spPr>
      </p:pic>
      <p:pic>
        <p:nvPicPr>
          <p:cNvPr id="64" name="Picture 17">
            <a:extLst>
              <a:ext uri="{FF2B5EF4-FFF2-40B4-BE49-F238E27FC236}">
                <a16:creationId xmlns:a16="http://schemas.microsoft.com/office/drawing/2014/main" id="{79C349E0-D2B0-4F67-AEF4-C2B33D7685D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6740961" y="6354218"/>
            <a:ext cx="535398" cy="675501"/>
          </a:xfrm>
          <a:prstGeom prst="rect">
            <a:avLst/>
          </a:prstGeom>
        </p:spPr>
      </p:pic>
      <p:pic>
        <p:nvPicPr>
          <p:cNvPr id="65" name="Picture 17">
            <a:extLst>
              <a:ext uri="{FF2B5EF4-FFF2-40B4-BE49-F238E27FC236}">
                <a16:creationId xmlns:a16="http://schemas.microsoft.com/office/drawing/2014/main" id="{5BA3480E-1E9E-4884-85CE-566456D2066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8994417" y="6354218"/>
            <a:ext cx="535398" cy="675501"/>
          </a:xfrm>
          <a:prstGeom prst="rect">
            <a:avLst/>
          </a:prstGeom>
        </p:spPr>
      </p:pic>
      <p:pic>
        <p:nvPicPr>
          <p:cNvPr id="66" name="Picture 17">
            <a:extLst>
              <a:ext uri="{FF2B5EF4-FFF2-40B4-BE49-F238E27FC236}">
                <a16:creationId xmlns:a16="http://schemas.microsoft.com/office/drawing/2014/main" id="{326C605A-6FC0-408C-BD55-DA88F33031E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11523311" y="6354218"/>
            <a:ext cx="535398" cy="67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7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447A3F3-7674-46A0-8770-A235304F2892}"/>
              </a:ext>
            </a:extLst>
          </p:cNvPr>
          <p:cNvSpPr txBox="1"/>
          <p:nvPr/>
        </p:nvSpPr>
        <p:spPr>
          <a:xfrm>
            <a:off x="1062044" y="1439592"/>
            <a:ext cx="11152173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สิ่งต่าง ๆ นั้นมีขนาดที่แตกต่างกันไป เราสามารถนำมาเปรียบเทียบกัน </a:t>
            </a:r>
          </a:p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เพื่อบอกว่าสิ่งใดมีขนาดใหญ่กว่าหรือเล็กกว่า เช่น</a:t>
            </a:r>
          </a:p>
        </p:txBody>
      </p:sp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70" name="สี่เหลี่ยมผืนผ้า: มุมมน 69">
            <a:extLst>
              <a:ext uri="{FF2B5EF4-FFF2-40B4-BE49-F238E27FC236}">
                <a16:creationId xmlns:a16="http://schemas.microsoft.com/office/drawing/2014/main" id="{A9B9932C-D429-4E52-AB0F-A5851A5D56A5}"/>
              </a:ext>
            </a:extLst>
          </p:cNvPr>
          <p:cNvSpPr/>
          <p:nvPr/>
        </p:nvSpPr>
        <p:spPr>
          <a:xfrm>
            <a:off x="933714" y="2773565"/>
            <a:ext cx="11393050" cy="4128587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AE3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1" name="กลุ่ม 60">
            <a:extLst>
              <a:ext uri="{FF2B5EF4-FFF2-40B4-BE49-F238E27FC236}">
                <a16:creationId xmlns:a16="http://schemas.microsoft.com/office/drawing/2014/main" id="{6E221E2A-ABB1-4371-959A-EC4868EE29DA}"/>
              </a:ext>
            </a:extLst>
          </p:cNvPr>
          <p:cNvGrpSpPr/>
          <p:nvPr/>
        </p:nvGrpSpPr>
        <p:grpSpPr>
          <a:xfrm>
            <a:off x="157412" y="148640"/>
            <a:ext cx="4444709" cy="1295614"/>
            <a:chOff x="373753" y="157129"/>
            <a:chExt cx="4938404" cy="1439524"/>
          </a:xfrm>
        </p:grpSpPr>
        <p:grpSp>
          <p:nvGrpSpPr>
            <p:cNvPr id="62" name="กลุ่ม 61">
              <a:extLst>
                <a:ext uri="{FF2B5EF4-FFF2-40B4-BE49-F238E27FC236}">
                  <a16:creationId xmlns:a16="http://schemas.microsoft.com/office/drawing/2014/main" id="{68366B2E-25D0-4959-AA28-F6FE5A296E59}"/>
                </a:ext>
              </a:extLst>
            </p:cNvPr>
            <p:cNvGrpSpPr/>
            <p:nvPr/>
          </p:nvGrpSpPr>
          <p:grpSpPr>
            <a:xfrm>
              <a:off x="1093515" y="444086"/>
              <a:ext cx="4218642" cy="933588"/>
              <a:chOff x="4329796" y="5421228"/>
              <a:chExt cx="4218642" cy="933588"/>
            </a:xfrm>
          </p:grpSpPr>
          <p:sp>
            <p:nvSpPr>
              <p:cNvPr id="66" name="สี่เหลี่ยมผืนผ้า: มุมมน 65">
                <a:extLst>
                  <a:ext uri="{FF2B5EF4-FFF2-40B4-BE49-F238E27FC236}">
                    <a16:creationId xmlns:a16="http://schemas.microsoft.com/office/drawing/2014/main" id="{220775A7-9DA3-4E2C-80D9-37DB40D7986B}"/>
                  </a:ext>
                </a:extLst>
              </p:cNvPr>
              <p:cNvSpPr/>
              <p:nvPr/>
            </p:nvSpPr>
            <p:spPr>
              <a:xfrm>
                <a:off x="4329796" y="5489205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rgbClr val="F3B63B"/>
              </a:solidFill>
              <a:ln w="381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7" name="สี่เหลี่ยมผืนผ้า: มุมมน 66">
                <a:extLst>
                  <a:ext uri="{FF2B5EF4-FFF2-40B4-BE49-F238E27FC236}">
                    <a16:creationId xmlns:a16="http://schemas.microsoft.com/office/drawing/2014/main" id="{FC496A98-BD23-406E-B644-3230E1E87124}"/>
                  </a:ext>
                </a:extLst>
              </p:cNvPr>
              <p:cNvSpPr/>
              <p:nvPr/>
            </p:nvSpPr>
            <p:spPr>
              <a:xfrm>
                <a:off x="4329796" y="5421228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8" name="สี่เหลี่ยมผืนผ้า 67">
                <a:extLst>
                  <a:ext uri="{FF2B5EF4-FFF2-40B4-BE49-F238E27FC236}">
                    <a16:creationId xmlns:a16="http://schemas.microsoft.com/office/drawing/2014/main" id="{5AAA2FE3-A48A-40D9-A5A4-9942A045BF31}"/>
                  </a:ext>
                </a:extLst>
              </p:cNvPr>
              <p:cNvSpPr/>
              <p:nvPr/>
            </p:nvSpPr>
            <p:spPr>
              <a:xfrm>
                <a:off x="5332282" y="5532682"/>
                <a:ext cx="2834430" cy="707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ขนาดของสิ่งต่าง ๆ</a:t>
                </a:r>
              </a:p>
            </p:txBody>
          </p:sp>
        </p:grpSp>
        <p:grpSp>
          <p:nvGrpSpPr>
            <p:cNvPr id="63" name="กลุ่ม 62">
              <a:extLst>
                <a:ext uri="{FF2B5EF4-FFF2-40B4-BE49-F238E27FC236}">
                  <a16:creationId xmlns:a16="http://schemas.microsoft.com/office/drawing/2014/main" id="{236D7B2B-17B5-4D92-A6B4-72ACA5A15A7E}"/>
                </a:ext>
              </a:extLst>
            </p:cNvPr>
            <p:cNvGrpSpPr/>
            <p:nvPr/>
          </p:nvGrpSpPr>
          <p:grpSpPr>
            <a:xfrm>
              <a:off x="373753" y="157129"/>
              <a:ext cx="1439524" cy="1439524"/>
              <a:chOff x="2635831" y="5579831"/>
              <a:chExt cx="1439524" cy="1439524"/>
            </a:xfrm>
          </p:grpSpPr>
          <p:sp>
            <p:nvSpPr>
              <p:cNvPr id="64" name="วงรี 63">
                <a:extLst>
                  <a:ext uri="{FF2B5EF4-FFF2-40B4-BE49-F238E27FC236}">
                    <a16:creationId xmlns:a16="http://schemas.microsoft.com/office/drawing/2014/main" id="{9F52DDE1-C6C9-45AB-AB6C-C8DBA7D20DB2}"/>
                  </a:ext>
                </a:extLst>
              </p:cNvPr>
              <p:cNvSpPr/>
              <p:nvPr/>
            </p:nvSpPr>
            <p:spPr>
              <a:xfrm>
                <a:off x="2635831" y="5579831"/>
                <a:ext cx="1439524" cy="1439524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65" name="รูปภาพ 64">
                <a:extLst>
                  <a:ext uri="{FF2B5EF4-FFF2-40B4-BE49-F238E27FC236}">
                    <a16:creationId xmlns:a16="http://schemas.microsoft.com/office/drawing/2014/main" id="{865FA09A-C4E8-4EB0-A6A8-F2862C4F0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31608" y="5903303"/>
                <a:ext cx="1143664" cy="746726"/>
              </a:xfrm>
              <a:prstGeom prst="rect">
                <a:avLst/>
              </a:prstGeom>
            </p:spPr>
          </p:pic>
        </p:grpSp>
      </p:grpSp>
      <p:sp>
        <p:nvSpPr>
          <p:cNvPr id="86" name="สามเหลี่ยมหน้าจั่ว 85">
            <a:hlinkClick r:id="rId7" action="ppaction://hlinksldjump"/>
            <a:extLst>
              <a:ext uri="{FF2B5EF4-FFF2-40B4-BE49-F238E27FC236}">
                <a16:creationId xmlns:a16="http://schemas.microsoft.com/office/drawing/2014/main" id="{A8D50144-C20D-476D-B76B-0F0CEDE6B415}"/>
              </a:ext>
            </a:extLst>
          </p:cNvPr>
          <p:cNvSpPr/>
          <p:nvPr/>
        </p:nvSpPr>
        <p:spPr>
          <a:xfrm rot="5400000">
            <a:off x="12526617" y="4681153"/>
            <a:ext cx="585511" cy="313410"/>
          </a:xfrm>
          <a:prstGeom prst="triangle">
            <a:avLst/>
          </a:prstGeom>
          <a:solidFill>
            <a:srgbClr val="F3B63B"/>
          </a:solidFill>
          <a:ln w="57150">
            <a:solidFill>
              <a:srgbClr val="F3B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9835120D-968F-4337-8968-94A196D4F00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0456" y="2752743"/>
            <a:ext cx="4163659" cy="3272258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0E73D939-3B11-4654-A2F9-12CBFE35185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7445" y="4042441"/>
            <a:ext cx="1605270" cy="1628546"/>
          </a:xfrm>
          <a:prstGeom prst="rect">
            <a:avLst/>
          </a:prstGeom>
        </p:spPr>
      </p:pic>
      <p:sp>
        <p:nvSpPr>
          <p:cNvPr id="94" name="สี่เหลี่ยมผืนผ้า: มุมมน 93">
            <a:extLst>
              <a:ext uri="{FF2B5EF4-FFF2-40B4-BE49-F238E27FC236}">
                <a16:creationId xmlns:a16="http://schemas.microsoft.com/office/drawing/2014/main" id="{DBD785B2-0502-4B28-ADF1-B6A9B1AEB67E}"/>
              </a:ext>
            </a:extLst>
          </p:cNvPr>
          <p:cNvSpPr/>
          <p:nvPr/>
        </p:nvSpPr>
        <p:spPr>
          <a:xfrm>
            <a:off x="5930442" y="5884515"/>
            <a:ext cx="1399591" cy="742563"/>
          </a:xfrm>
          <a:prstGeom prst="roundRect">
            <a:avLst>
              <a:gd name="adj" fmla="val 13796"/>
            </a:avLst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dist="38100" dir="5400000" algn="t" rotWithShape="0">
              <a:srgbClr val="FAC09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6" name="TextBox 22">
            <a:extLst>
              <a:ext uri="{FF2B5EF4-FFF2-40B4-BE49-F238E27FC236}">
                <a16:creationId xmlns:a16="http://schemas.microsoft.com/office/drawing/2014/main" id="{B58692F0-DD73-4309-8CF9-E4A13A889FAC}"/>
              </a:ext>
            </a:extLst>
          </p:cNvPr>
          <p:cNvSpPr txBox="1"/>
          <p:nvPr/>
        </p:nvSpPr>
        <p:spPr>
          <a:xfrm>
            <a:off x="6092299" y="5835129"/>
            <a:ext cx="1075879" cy="923007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54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</a:t>
            </a:r>
          </a:p>
        </p:txBody>
      </p:sp>
      <p:sp>
        <p:nvSpPr>
          <p:cNvPr id="97" name="TextBox 22">
            <a:extLst>
              <a:ext uri="{FF2B5EF4-FFF2-40B4-BE49-F238E27FC236}">
                <a16:creationId xmlns:a16="http://schemas.microsoft.com/office/drawing/2014/main" id="{F152DB80-441C-4BF1-A8BD-8A4B808D4B9C}"/>
              </a:ext>
            </a:extLst>
          </p:cNvPr>
          <p:cNvSpPr txBox="1"/>
          <p:nvPr/>
        </p:nvSpPr>
        <p:spPr>
          <a:xfrm>
            <a:off x="3194468" y="5992224"/>
            <a:ext cx="1905984" cy="707563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r">
              <a:tabLst>
                <a:tab pos="463491" algn="l"/>
              </a:tabLst>
            </a:pP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วัวมีขนาด</a:t>
            </a:r>
          </a:p>
        </p:txBody>
      </p:sp>
      <p:sp>
        <p:nvSpPr>
          <p:cNvPr id="98" name="TextBox 22">
            <a:extLst>
              <a:ext uri="{FF2B5EF4-FFF2-40B4-BE49-F238E27FC236}">
                <a16:creationId xmlns:a16="http://schemas.microsoft.com/office/drawing/2014/main" id="{89546184-956B-46F9-9110-ABA08AB61E1A}"/>
              </a:ext>
            </a:extLst>
          </p:cNvPr>
          <p:cNvSpPr txBox="1"/>
          <p:nvPr/>
        </p:nvSpPr>
        <p:spPr>
          <a:xfrm>
            <a:off x="8197182" y="5992224"/>
            <a:ext cx="2008599" cy="707563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>
              <a:tabLst>
                <a:tab pos="463491" algn="l"/>
              </a:tabLst>
            </a:pP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กว่ากระต่าย</a:t>
            </a:r>
          </a:p>
        </p:txBody>
      </p:sp>
      <p:pic>
        <p:nvPicPr>
          <p:cNvPr id="23" name="Picture 17">
            <a:extLst>
              <a:ext uri="{FF2B5EF4-FFF2-40B4-BE49-F238E27FC236}">
                <a16:creationId xmlns:a16="http://schemas.microsoft.com/office/drawing/2014/main" id="{404BA134-FA84-470D-B0C1-0CD7C37BDA3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7176622" y="6322880"/>
            <a:ext cx="402252" cy="507514"/>
          </a:xfrm>
          <a:prstGeom prst="rect">
            <a:avLst/>
          </a:prstGeom>
        </p:spPr>
      </p:pic>
      <p:pic>
        <p:nvPicPr>
          <p:cNvPr id="25" name="Picture 17">
            <a:extLst>
              <a:ext uri="{FF2B5EF4-FFF2-40B4-BE49-F238E27FC236}">
                <a16:creationId xmlns:a16="http://schemas.microsoft.com/office/drawing/2014/main" id="{FF0F5AC0-CD33-4829-B4D6-46363FF3FC5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12732526" y="4876857"/>
            <a:ext cx="402252" cy="5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9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447A3F3-7674-46A0-8770-A235304F2892}"/>
              </a:ext>
            </a:extLst>
          </p:cNvPr>
          <p:cNvSpPr txBox="1"/>
          <p:nvPr/>
        </p:nvSpPr>
        <p:spPr>
          <a:xfrm>
            <a:off x="1062044" y="1439592"/>
            <a:ext cx="11152173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สิ่งต่าง ๆ นั้นมีขนาดที่แตกต่างกันไป เราสามารถนำมาเปรียบเทียบกัน </a:t>
            </a:r>
          </a:p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เพื่อบอกว่าสิ่งใดมีขนาดใหญ่กว่าหรือเล็กกว่า เช่น</a:t>
            </a:r>
          </a:p>
        </p:txBody>
      </p:sp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70" name="สี่เหลี่ยมผืนผ้า: มุมมน 69">
            <a:extLst>
              <a:ext uri="{FF2B5EF4-FFF2-40B4-BE49-F238E27FC236}">
                <a16:creationId xmlns:a16="http://schemas.microsoft.com/office/drawing/2014/main" id="{A9B9932C-D429-4E52-AB0F-A5851A5D56A5}"/>
              </a:ext>
            </a:extLst>
          </p:cNvPr>
          <p:cNvSpPr/>
          <p:nvPr/>
        </p:nvSpPr>
        <p:spPr>
          <a:xfrm>
            <a:off x="933714" y="2773565"/>
            <a:ext cx="11393050" cy="4128587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AE3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1" name="กลุ่ม 60">
            <a:extLst>
              <a:ext uri="{FF2B5EF4-FFF2-40B4-BE49-F238E27FC236}">
                <a16:creationId xmlns:a16="http://schemas.microsoft.com/office/drawing/2014/main" id="{6E221E2A-ABB1-4371-959A-EC4868EE29DA}"/>
              </a:ext>
            </a:extLst>
          </p:cNvPr>
          <p:cNvGrpSpPr/>
          <p:nvPr/>
        </p:nvGrpSpPr>
        <p:grpSpPr>
          <a:xfrm>
            <a:off x="157412" y="148640"/>
            <a:ext cx="4444709" cy="1295614"/>
            <a:chOff x="373753" y="157129"/>
            <a:chExt cx="4938404" cy="1439524"/>
          </a:xfrm>
        </p:grpSpPr>
        <p:grpSp>
          <p:nvGrpSpPr>
            <p:cNvPr id="62" name="กลุ่ม 61">
              <a:extLst>
                <a:ext uri="{FF2B5EF4-FFF2-40B4-BE49-F238E27FC236}">
                  <a16:creationId xmlns:a16="http://schemas.microsoft.com/office/drawing/2014/main" id="{68366B2E-25D0-4959-AA28-F6FE5A296E59}"/>
                </a:ext>
              </a:extLst>
            </p:cNvPr>
            <p:cNvGrpSpPr/>
            <p:nvPr/>
          </p:nvGrpSpPr>
          <p:grpSpPr>
            <a:xfrm>
              <a:off x="1093515" y="444086"/>
              <a:ext cx="4218642" cy="933588"/>
              <a:chOff x="4329796" y="5421228"/>
              <a:chExt cx="4218642" cy="933588"/>
            </a:xfrm>
          </p:grpSpPr>
          <p:sp>
            <p:nvSpPr>
              <p:cNvPr id="66" name="สี่เหลี่ยมผืนผ้า: มุมมน 65">
                <a:extLst>
                  <a:ext uri="{FF2B5EF4-FFF2-40B4-BE49-F238E27FC236}">
                    <a16:creationId xmlns:a16="http://schemas.microsoft.com/office/drawing/2014/main" id="{220775A7-9DA3-4E2C-80D9-37DB40D7986B}"/>
                  </a:ext>
                </a:extLst>
              </p:cNvPr>
              <p:cNvSpPr/>
              <p:nvPr/>
            </p:nvSpPr>
            <p:spPr>
              <a:xfrm>
                <a:off x="4329796" y="5489205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rgbClr val="F3B63B"/>
              </a:solidFill>
              <a:ln w="381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7" name="สี่เหลี่ยมผืนผ้า: มุมมน 66">
                <a:extLst>
                  <a:ext uri="{FF2B5EF4-FFF2-40B4-BE49-F238E27FC236}">
                    <a16:creationId xmlns:a16="http://schemas.microsoft.com/office/drawing/2014/main" id="{FC496A98-BD23-406E-B644-3230E1E87124}"/>
                  </a:ext>
                </a:extLst>
              </p:cNvPr>
              <p:cNvSpPr/>
              <p:nvPr/>
            </p:nvSpPr>
            <p:spPr>
              <a:xfrm>
                <a:off x="4329796" y="5421228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8" name="สี่เหลี่ยมผืนผ้า 67">
                <a:extLst>
                  <a:ext uri="{FF2B5EF4-FFF2-40B4-BE49-F238E27FC236}">
                    <a16:creationId xmlns:a16="http://schemas.microsoft.com/office/drawing/2014/main" id="{5AAA2FE3-A48A-40D9-A5A4-9942A045BF31}"/>
                  </a:ext>
                </a:extLst>
              </p:cNvPr>
              <p:cNvSpPr/>
              <p:nvPr/>
            </p:nvSpPr>
            <p:spPr>
              <a:xfrm>
                <a:off x="5332282" y="5532682"/>
                <a:ext cx="28344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ขนาดของสิ่งต่าง ๆ</a:t>
                </a:r>
              </a:p>
            </p:txBody>
          </p:sp>
        </p:grpSp>
        <p:grpSp>
          <p:nvGrpSpPr>
            <p:cNvPr id="63" name="กลุ่ม 62">
              <a:extLst>
                <a:ext uri="{FF2B5EF4-FFF2-40B4-BE49-F238E27FC236}">
                  <a16:creationId xmlns:a16="http://schemas.microsoft.com/office/drawing/2014/main" id="{236D7B2B-17B5-4D92-A6B4-72ACA5A15A7E}"/>
                </a:ext>
              </a:extLst>
            </p:cNvPr>
            <p:cNvGrpSpPr/>
            <p:nvPr/>
          </p:nvGrpSpPr>
          <p:grpSpPr>
            <a:xfrm>
              <a:off x="373753" y="157129"/>
              <a:ext cx="1439524" cy="1439524"/>
              <a:chOff x="2635831" y="5579831"/>
              <a:chExt cx="1439524" cy="1439524"/>
            </a:xfrm>
          </p:grpSpPr>
          <p:sp>
            <p:nvSpPr>
              <p:cNvPr id="64" name="วงรี 63">
                <a:extLst>
                  <a:ext uri="{FF2B5EF4-FFF2-40B4-BE49-F238E27FC236}">
                    <a16:creationId xmlns:a16="http://schemas.microsoft.com/office/drawing/2014/main" id="{9F52DDE1-C6C9-45AB-AB6C-C8DBA7D20DB2}"/>
                  </a:ext>
                </a:extLst>
              </p:cNvPr>
              <p:cNvSpPr/>
              <p:nvPr/>
            </p:nvSpPr>
            <p:spPr>
              <a:xfrm>
                <a:off x="2635831" y="5579831"/>
                <a:ext cx="1439524" cy="1439524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65" name="รูปภาพ 64">
                <a:extLst>
                  <a:ext uri="{FF2B5EF4-FFF2-40B4-BE49-F238E27FC236}">
                    <a16:creationId xmlns:a16="http://schemas.microsoft.com/office/drawing/2014/main" id="{865FA09A-C4E8-4EB0-A6A8-F2862C4F0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31608" y="5903303"/>
                <a:ext cx="1143664" cy="746726"/>
              </a:xfrm>
              <a:prstGeom prst="rect">
                <a:avLst/>
              </a:prstGeom>
            </p:spPr>
          </p:pic>
        </p:grpSp>
      </p:grpSp>
      <p:sp>
        <p:nvSpPr>
          <p:cNvPr id="86" name="สามเหลี่ยมหน้าจั่ว 85">
            <a:hlinkClick r:id="rId7" action="ppaction://hlinksldjump"/>
            <a:extLst>
              <a:ext uri="{FF2B5EF4-FFF2-40B4-BE49-F238E27FC236}">
                <a16:creationId xmlns:a16="http://schemas.microsoft.com/office/drawing/2014/main" id="{A8D50144-C20D-476D-B76B-0F0CEDE6B415}"/>
              </a:ext>
            </a:extLst>
          </p:cNvPr>
          <p:cNvSpPr/>
          <p:nvPr/>
        </p:nvSpPr>
        <p:spPr>
          <a:xfrm rot="5400000">
            <a:off x="12526617" y="4681153"/>
            <a:ext cx="585511" cy="313410"/>
          </a:xfrm>
          <a:prstGeom prst="triangle">
            <a:avLst/>
          </a:prstGeom>
          <a:solidFill>
            <a:srgbClr val="F3B63B"/>
          </a:solidFill>
          <a:ln w="57150">
            <a:solidFill>
              <a:srgbClr val="F3B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7" name="สามเหลี่ยมหน้าจั่ว 86">
            <a:hlinkClick r:id="rId8" action="ppaction://hlinksldjump"/>
            <a:extLst>
              <a:ext uri="{FF2B5EF4-FFF2-40B4-BE49-F238E27FC236}">
                <a16:creationId xmlns:a16="http://schemas.microsoft.com/office/drawing/2014/main" id="{8EBE6C1F-3D33-4D3F-A0FA-3263FF6DD4A5}"/>
              </a:ext>
            </a:extLst>
          </p:cNvPr>
          <p:cNvSpPr/>
          <p:nvPr/>
        </p:nvSpPr>
        <p:spPr>
          <a:xfrm rot="16200000">
            <a:off x="195062" y="4681153"/>
            <a:ext cx="585511" cy="313410"/>
          </a:xfrm>
          <a:prstGeom prst="triangle">
            <a:avLst/>
          </a:prstGeom>
          <a:solidFill>
            <a:srgbClr val="F3B63B"/>
          </a:solidFill>
          <a:ln w="57150">
            <a:solidFill>
              <a:srgbClr val="F3B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80F5AD24-18D2-47FE-B386-CB24082A011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4568" y="3445768"/>
            <a:ext cx="3441041" cy="2457215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2A5250FF-3D21-47E9-BD28-9ADAC57D958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0219" y="2869704"/>
            <a:ext cx="3910190" cy="3128152"/>
          </a:xfrm>
          <a:prstGeom prst="rect">
            <a:avLst/>
          </a:prstGeom>
        </p:spPr>
      </p:pic>
      <p:sp>
        <p:nvSpPr>
          <p:cNvPr id="36" name="สี่เหลี่ยมผืนผ้า: มุมมน 35">
            <a:extLst>
              <a:ext uri="{FF2B5EF4-FFF2-40B4-BE49-F238E27FC236}">
                <a16:creationId xmlns:a16="http://schemas.microsoft.com/office/drawing/2014/main" id="{C5310283-822D-4032-BB86-5164319B1520}"/>
              </a:ext>
            </a:extLst>
          </p:cNvPr>
          <p:cNvSpPr/>
          <p:nvPr/>
        </p:nvSpPr>
        <p:spPr>
          <a:xfrm>
            <a:off x="5930442" y="5887588"/>
            <a:ext cx="1399591" cy="742563"/>
          </a:xfrm>
          <a:prstGeom prst="roundRect">
            <a:avLst>
              <a:gd name="adj" fmla="val 13796"/>
            </a:avLst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dist="50800" dir="5400000" algn="ctr" rotWithShape="0">
              <a:srgbClr val="FAC09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id="{A31E7323-253A-4AAD-9003-B0E6096409A4}"/>
              </a:ext>
            </a:extLst>
          </p:cNvPr>
          <p:cNvSpPr txBox="1"/>
          <p:nvPr/>
        </p:nvSpPr>
        <p:spPr>
          <a:xfrm>
            <a:off x="2083289" y="5989218"/>
            <a:ext cx="3010671" cy="707563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r">
              <a:tabLst>
                <a:tab pos="463491" algn="l"/>
              </a:tabLst>
            </a:pP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รองเท้าเด็กมีขนาด</a:t>
            </a:r>
          </a:p>
        </p:txBody>
      </p:sp>
      <p:sp>
        <p:nvSpPr>
          <p:cNvPr id="42" name="TextBox 22">
            <a:extLst>
              <a:ext uri="{FF2B5EF4-FFF2-40B4-BE49-F238E27FC236}">
                <a16:creationId xmlns:a16="http://schemas.microsoft.com/office/drawing/2014/main" id="{177AA3A6-01B0-47C1-B721-5B02F4797A22}"/>
              </a:ext>
            </a:extLst>
          </p:cNvPr>
          <p:cNvSpPr txBox="1"/>
          <p:nvPr/>
        </p:nvSpPr>
        <p:spPr>
          <a:xfrm>
            <a:off x="8197181" y="5989218"/>
            <a:ext cx="2905445" cy="707563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>
              <a:tabLst>
                <a:tab pos="463491" algn="l"/>
              </a:tabLst>
            </a:pP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กว่ารองเท้าผู้ใหญ่</a:t>
            </a:r>
          </a:p>
        </p:txBody>
      </p:sp>
      <p:sp>
        <p:nvSpPr>
          <p:cNvPr id="43" name="TextBox 22">
            <a:extLst>
              <a:ext uri="{FF2B5EF4-FFF2-40B4-BE49-F238E27FC236}">
                <a16:creationId xmlns:a16="http://schemas.microsoft.com/office/drawing/2014/main" id="{B0274CF6-7A78-4B27-9CB2-314B76B64275}"/>
              </a:ext>
            </a:extLst>
          </p:cNvPr>
          <p:cNvSpPr txBox="1"/>
          <p:nvPr/>
        </p:nvSpPr>
        <p:spPr>
          <a:xfrm>
            <a:off x="6092299" y="5838202"/>
            <a:ext cx="1075879" cy="923007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54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เล็ก</a:t>
            </a:r>
          </a:p>
        </p:txBody>
      </p:sp>
      <p:pic>
        <p:nvPicPr>
          <p:cNvPr id="23" name="Picture 17">
            <a:extLst>
              <a:ext uri="{FF2B5EF4-FFF2-40B4-BE49-F238E27FC236}">
                <a16:creationId xmlns:a16="http://schemas.microsoft.com/office/drawing/2014/main" id="{0B6AAB2D-0593-41B3-B806-C905B4EAD92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7176622" y="6322880"/>
            <a:ext cx="402252" cy="5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0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265" y="0"/>
            <a:ext cx="13275733" cy="746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879" y="1"/>
            <a:ext cx="780568" cy="822386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8187364" y="4389917"/>
            <a:ext cx="2333049" cy="752351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8187364" y="4349181"/>
            <a:ext cx="2333049" cy="767711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A1CAF30-3B77-4B0E-8C6A-FDB6C718A9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" y="0"/>
            <a:ext cx="5517727" cy="746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74402C5-FD1F-4C24-ABEA-61FC60F757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04433" y="464797"/>
            <a:ext cx="3186453" cy="40760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8F19933-D2EF-4FC0-A4B0-CC37E8D1E0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48708" y="2929184"/>
            <a:ext cx="4368095" cy="1301135"/>
          </a:xfrm>
          <a:prstGeom prst="rect">
            <a:avLst/>
          </a:prstGeom>
        </p:spPr>
      </p:pic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729171" y="8000340"/>
            <a:ext cx="9817920" cy="1561348"/>
            <a:chOff x="1542902" y="4187298"/>
            <a:chExt cx="9016457" cy="143389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8"/>
              <a:ext cx="9016457" cy="1433891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2311563" y="4444071"/>
              <a:ext cx="7304929" cy="10081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1721" indent="-341721">
                <a:buFont typeface="Arial" charset="0"/>
                <a:buChar char="•"/>
              </a:pPr>
              <a:r>
                <a:rPr lang="th-TH" sz="217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อภิปรายเกี่ยวกับรูปร่าง ลักษณะ และขนาดของสิ่งต่าง ๆ รอบตัวในธรรมชาติและสิ่งที่มนุษย์สร้างขึ้น (มฐ. ศ 1.1 ป.1/1)</a:t>
              </a:r>
            </a:p>
            <a:p>
              <a:pPr marL="341721" indent="-341721">
                <a:buFont typeface="Arial" charset="0"/>
                <a:buChar char="•"/>
              </a:pPr>
              <a:r>
                <a:rPr lang="th-TH" sz="217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มีทักษะพื้นฐานในการใช้วัสดุ อุปกรณ์สร้างงานทัศนศิลป์ (มฐ. ศ 1.1 ป.1/3)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815" y="7843704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56181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4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6041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23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5604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0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5618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10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447A3F3-7674-46A0-8770-A235304F2892}"/>
              </a:ext>
            </a:extLst>
          </p:cNvPr>
          <p:cNvSpPr txBox="1"/>
          <p:nvPr/>
        </p:nvSpPr>
        <p:spPr>
          <a:xfrm>
            <a:off x="1062044" y="1439592"/>
            <a:ext cx="11152173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สิ่งต่าง ๆ นั้นมีขนาดที่แตกต่างกันไป เราสามารถนำมาเปรียบเทียบกัน </a:t>
            </a:r>
          </a:p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เพื่อบอกว่าสิ่งใดมีขนาดใหญ่กว่าหรือเล็กกว่า เช่น</a:t>
            </a:r>
          </a:p>
        </p:txBody>
      </p:sp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70" name="สี่เหลี่ยมผืนผ้า: มุมมน 69">
            <a:extLst>
              <a:ext uri="{FF2B5EF4-FFF2-40B4-BE49-F238E27FC236}">
                <a16:creationId xmlns:a16="http://schemas.microsoft.com/office/drawing/2014/main" id="{A9B9932C-D429-4E52-AB0F-A5851A5D56A5}"/>
              </a:ext>
            </a:extLst>
          </p:cNvPr>
          <p:cNvSpPr/>
          <p:nvPr/>
        </p:nvSpPr>
        <p:spPr>
          <a:xfrm>
            <a:off x="933714" y="2773565"/>
            <a:ext cx="11393050" cy="4128587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AE3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1" name="กลุ่ม 60">
            <a:extLst>
              <a:ext uri="{FF2B5EF4-FFF2-40B4-BE49-F238E27FC236}">
                <a16:creationId xmlns:a16="http://schemas.microsoft.com/office/drawing/2014/main" id="{6E221E2A-ABB1-4371-959A-EC4868EE29DA}"/>
              </a:ext>
            </a:extLst>
          </p:cNvPr>
          <p:cNvGrpSpPr/>
          <p:nvPr/>
        </p:nvGrpSpPr>
        <p:grpSpPr>
          <a:xfrm>
            <a:off x="157412" y="148640"/>
            <a:ext cx="4444709" cy="1295614"/>
            <a:chOff x="373753" y="157129"/>
            <a:chExt cx="4938404" cy="1439524"/>
          </a:xfrm>
        </p:grpSpPr>
        <p:grpSp>
          <p:nvGrpSpPr>
            <p:cNvPr id="62" name="กลุ่ม 61">
              <a:extLst>
                <a:ext uri="{FF2B5EF4-FFF2-40B4-BE49-F238E27FC236}">
                  <a16:creationId xmlns:a16="http://schemas.microsoft.com/office/drawing/2014/main" id="{68366B2E-25D0-4959-AA28-F6FE5A296E59}"/>
                </a:ext>
              </a:extLst>
            </p:cNvPr>
            <p:cNvGrpSpPr/>
            <p:nvPr/>
          </p:nvGrpSpPr>
          <p:grpSpPr>
            <a:xfrm>
              <a:off x="1093515" y="444086"/>
              <a:ext cx="4218642" cy="933588"/>
              <a:chOff x="4329796" y="5421228"/>
              <a:chExt cx="4218642" cy="933588"/>
            </a:xfrm>
          </p:grpSpPr>
          <p:sp>
            <p:nvSpPr>
              <p:cNvPr id="66" name="สี่เหลี่ยมผืนผ้า: มุมมน 65">
                <a:extLst>
                  <a:ext uri="{FF2B5EF4-FFF2-40B4-BE49-F238E27FC236}">
                    <a16:creationId xmlns:a16="http://schemas.microsoft.com/office/drawing/2014/main" id="{220775A7-9DA3-4E2C-80D9-37DB40D7986B}"/>
                  </a:ext>
                </a:extLst>
              </p:cNvPr>
              <p:cNvSpPr/>
              <p:nvPr/>
            </p:nvSpPr>
            <p:spPr>
              <a:xfrm>
                <a:off x="4329796" y="5489205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rgbClr val="F3B63B"/>
              </a:solidFill>
              <a:ln w="381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7" name="สี่เหลี่ยมผืนผ้า: มุมมน 66">
                <a:extLst>
                  <a:ext uri="{FF2B5EF4-FFF2-40B4-BE49-F238E27FC236}">
                    <a16:creationId xmlns:a16="http://schemas.microsoft.com/office/drawing/2014/main" id="{FC496A98-BD23-406E-B644-3230E1E87124}"/>
                  </a:ext>
                </a:extLst>
              </p:cNvPr>
              <p:cNvSpPr/>
              <p:nvPr/>
            </p:nvSpPr>
            <p:spPr>
              <a:xfrm>
                <a:off x="4329796" y="5421228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8" name="สี่เหลี่ยมผืนผ้า 67">
                <a:extLst>
                  <a:ext uri="{FF2B5EF4-FFF2-40B4-BE49-F238E27FC236}">
                    <a16:creationId xmlns:a16="http://schemas.microsoft.com/office/drawing/2014/main" id="{5AAA2FE3-A48A-40D9-A5A4-9942A045BF31}"/>
                  </a:ext>
                </a:extLst>
              </p:cNvPr>
              <p:cNvSpPr/>
              <p:nvPr/>
            </p:nvSpPr>
            <p:spPr>
              <a:xfrm>
                <a:off x="5332282" y="5532682"/>
                <a:ext cx="28344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ขนาดของสิ่งต่าง ๆ</a:t>
                </a:r>
              </a:p>
            </p:txBody>
          </p:sp>
        </p:grpSp>
        <p:grpSp>
          <p:nvGrpSpPr>
            <p:cNvPr id="63" name="กลุ่ม 62">
              <a:extLst>
                <a:ext uri="{FF2B5EF4-FFF2-40B4-BE49-F238E27FC236}">
                  <a16:creationId xmlns:a16="http://schemas.microsoft.com/office/drawing/2014/main" id="{236D7B2B-17B5-4D92-A6B4-72ACA5A15A7E}"/>
                </a:ext>
              </a:extLst>
            </p:cNvPr>
            <p:cNvGrpSpPr/>
            <p:nvPr/>
          </p:nvGrpSpPr>
          <p:grpSpPr>
            <a:xfrm>
              <a:off x="373753" y="157129"/>
              <a:ext cx="1439524" cy="1439524"/>
              <a:chOff x="2635831" y="5579831"/>
              <a:chExt cx="1439524" cy="1439524"/>
            </a:xfrm>
          </p:grpSpPr>
          <p:sp>
            <p:nvSpPr>
              <p:cNvPr id="64" name="วงรี 63">
                <a:extLst>
                  <a:ext uri="{FF2B5EF4-FFF2-40B4-BE49-F238E27FC236}">
                    <a16:creationId xmlns:a16="http://schemas.microsoft.com/office/drawing/2014/main" id="{9F52DDE1-C6C9-45AB-AB6C-C8DBA7D20DB2}"/>
                  </a:ext>
                </a:extLst>
              </p:cNvPr>
              <p:cNvSpPr/>
              <p:nvPr/>
            </p:nvSpPr>
            <p:spPr>
              <a:xfrm>
                <a:off x="2635831" y="5579831"/>
                <a:ext cx="1439524" cy="1439524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65" name="รูปภาพ 64">
                <a:extLst>
                  <a:ext uri="{FF2B5EF4-FFF2-40B4-BE49-F238E27FC236}">
                    <a16:creationId xmlns:a16="http://schemas.microsoft.com/office/drawing/2014/main" id="{865FA09A-C4E8-4EB0-A6A8-F2862C4F0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31608" y="5903303"/>
                <a:ext cx="1143664" cy="746726"/>
              </a:xfrm>
              <a:prstGeom prst="rect">
                <a:avLst/>
              </a:prstGeom>
            </p:spPr>
          </p:pic>
        </p:grpSp>
      </p:grpSp>
      <p:sp>
        <p:nvSpPr>
          <p:cNvPr id="86" name="สามเหลี่ยมหน้าจั่ว 85">
            <a:hlinkClick r:id="rId7" action="ppaction://hlinksldjump"/>
            <a:extLst>
              <a:ext uri="{FF2B5EF4-FFF2-40B4-BE49-F238E27FC236}">
                <a16:creationId xmlns:a16="http://schemas.microsoft.com/office/drawing/2014/main" id="{A8D50144-C20D-476D-B76B-0F0CEDE6B415}"/>
              </a:ext>
            </a:extLst>
          </p:cNvPr>
          <p:cNvSpPr/>
          <p:nvPr/>
        </p:nvSpPr>
        <p:spPr>
          <a:xfrm rot="5400000">
            <a:off x="12526617" y="4681153"/>
            <a:ext cx="585511" cy="313410"/>
          </a:xfrm>
          <a:prstGeom prst="triangle">
            <a:avLst/>
          </a:prstGeom>
          <a:solidFill>
            <a:srgbClr val="F3B63B"/>
          </a:solidFill>
          <a:ln w="57150">
            <a:solidFill>
              <a:srgbClr val="F3B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7" name="สามเหลี่ยมหน้าจั่ว 86">
            <a:hlinkClick r:id="rId8" action="ppaction://hlinksldjump"/>
            <a:extLst>
              <a:ext uri="{FF2B5EF4-FFF2-40B4-BE49-F238E27FC236}">
                <a16:creationId xmlns:a16="http://schemas.microsoft.com/office/drawing/2014/main" id="{8EBE6C1F-3D33-4D3F-A0FA-3263FF6DD4A5}"/>
              </a:ext>
            </a:extLst>
          </p:cNvPr>
          <p:cNvSpPr/>
          <p:nvPr/>
        </p:nvSpPr>
        <p:spPr>
          <a:xfrm rot="16200000">
            <a:off x="195062" y="4681153"/>
            <a:ext cx="585511" cy="313410"/>
          </a:xfrm>
          <a:prstGeom prst="triangle">
            <a:avLst/>
          </a:prstGeom>
          <a:solidFill>
            <a:srgbClr val="F3B63B"/>
          </a:solidFill>
          <a:ln w="57150">
            <a:solidFill>
              <a:srgbClr val="F3B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สี่เหลี่ยมผืนผ้า: มุมมน 35">
            <a:extLst>
              <a:ext uri="{FF2B5EF4-FFF2-40B4-BE49-F238E27FC236}">
                <a16:creationId xmlns:a16="http://schemas.microsoft.com/office/drawing/2014/main" id="{C5310283-822D-4032-BB86-5164319B1520}"/>
              </a:ext>
            </a:extLst>
          </p:cNvPr>
          <p:cNvSpPr/>
          <p:nvPr/>
        </p:nvSpPr>
        <p:spPr>
          <a:xfrm>
            <a:off x="3555239" y="4453464"/>
            <a:ext cx="1399591" cy="742563"/>
          </a:xfrm>
          <a:prstGeom prst="roundRect">
            <a:avLst>
              <a:gd name="adj" fmla="val 13796"/>
            </a:avLst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dist="50800" dir="5400000" algn="ctr" rotWithShape="0">
              <a:srgbClr val="FAC09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id="{A31E7323-253A-4AAD-9003-B0E6096409A4}"/>
              </a:ext>
            </a:extLst>
          </p:cNvPr>
          <p:cNvSpPr txBox="1"/>
          <p:nvPr/>
        </p:nvSpPr>
        <p:spPr>
          <a:xfrm>
            <a:off x="2749699" y="3661792"/>
            <a:ext cx="3010671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แก้วน้ำส้มมีขนาด</a:t>
            </a:r>
          </a:p>
        </p:txBody>
      </p:sp>
      <p:sp>
        <p:nvSpPr>
          <p:cNvPr id="42" name="TextBox 22">
            <a:extLst>
              <a:ext uri="{FF2B5EF4-FFF2-40B4-BE49-F238E27FC236}">
                <a16:creationId xmlns:a16="http://schemas.microsoft.com/office/drawing/2014/main" id="{177AA3A6-01B0-47C1-B721-5B02F4797A22}"/>
              </a:ext>
            </a:extLst>
          </p:cNvPr>
          <p:cNvSpPr txBox="1"/>
          <p:nvPr/>
        </p:nvSpPr>
        <p:spPr>
          <a:xfrm>
            <a:off x="2802312" y="5461992"/>
            <a:ext cx="2905445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กว่าแก้วน้ำชา</a:t>
            </a:r>
          </a:p>
        </p:txBody>
      </p:sp>
      <p:sp>
        <p:nvSpPr>
          <p:cNvPr id="43" name="TextBox 22">
            <a:extLst>
              <a:ext uri="{FF2B5EF4-FFF2-40B4-BE49-F238E27FC236}">
                <a16:creationId xmlns:a16="http://schemas.microsoft.com/office/drawing/2014/main" id="{B0274CF6-7A78-4B27-9CB2-314B76B64275}"/>
              </a:ext>
            </a:extLst>
          </p:cNvPr>
          <p:cNvSpPr txBox="1"/>
          <p:nvPr/>
        </p:nvSpPr>
        <p:spPr>
          <a:xfrm>
            <a:off x="3717095" y="4404078"/>
            <a:ext cx="1075879" cy="923007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54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</a:t>
            </a:r>
          </a:p>
        </p:txBody>
      </p:sp>
      <p:sp>
        <p:nvSpPr>
          <p:cNvPr id="29" name="สี่เหลี่ยมผืนผ้า: มุมมน 28">
            <a:extLst>
              <a:ext uri="{FF2B5EF4-FFF2-40B4-BE49-F238E27FC236}">
                <a16:creationId xmlns:a16="http://schemas.microsoft.com/office/drawing/2014/main" id="{AB122C60-1497-4FBE-A0BF-141F9BDCE95E}"/>
              </a:ext>
            </a:extLst>
          </p:cNvPr>
          <p:cNvSpPr/>
          <p:nvPr/>
        </p:nvSpPr>
        <p:spPr>
          <a:xfrm>
            <a:off x="8393440" y="4453464"/>
            <a:ext cx="1399591" cy="742563"/>
          </a:xfrm>
          <a:prstGeom prst="roundRect">
            <a:avLst>
              <a:gd name="adj" fmla="val 13796"/>
            </a:avLst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dist="50800" dir="5400000" algn="ctr" rotWithShape="0">
              <a:srgbClr val="FAC09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TextBox 22">
            <a:extLst>
              <a:ext uri="{FF2B5EF4-FFF2-40B4-BE49-F238E27FC236}">
                <a16:creationId xmlns:a16="http://schemas.microsoft.com/office/drawing/2014/main" id="{DC7BC2BF-9239-44B4-86E3-10947E453540}"/>
              </a:ext>
            </a:extLst>
          </p:cNvPr>
          <p:cNvSpPr txBox="1"/>
          <p:nvPr/>
        </p:nvSpPr>
        <p:spPr>
          <a:xfrm>
            <a:off x="7587900" y="3661792"/>
            <a:ext cx="3010671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แก้วน้ำชามีขนาด</a:t>
            </a:r>
          </a:p>
        </p:txBody>
      </p:sp>
      <p:sp>
        <p:nvSpPr>
          <p:cNvPr id="31" name="TextBox 22">
            <a:extLst>
              <a:ext uri="{FF2B5EF4-FFF2-40B4-BE49-F238E27FC236}">
                <a16:creationId xmlns:a16="http://schemas.microsoft.com/office/drawing/2014/main" id="{0EA0CD57-25E1-4639-B448-7B0BE7D99FEA}"/>
              </a:ext>
            </a:extLst>
          </p:cNvPr>
          <p:cNvSpPr txBox="1"/>
          <p:nvPr/>
        </p:nvSpPr>
        <p:spPr>
          <a:xfrm>
            <a:off x="7640513" y="5461992"/>
            <a:ext cx="2905445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กว่าแก้วน้ำเปล่า</a:t>
            </a:r>
          </a:p>
        </p:txBody>
      </p:sp>
      <p:sp>
        <p:nvSpPr>
          <p:cNvPr id="32" name="TextBox 22">
            <a:extLst>
              <a:ext uri="{FF2B5EF4-FFF2-40B4-BE49-F238E27FC236}">
                <a16:creationId xmlns:a16="http://schemas.microsoft.com/office/drawing/2014/main" id="{066A5BFB-AD80-4E75-88EC-FB97C2D49A7A}"/>
              </a:ext>
            </a:extLst>
          </p:cNvPr>
          <p:cNvSpPr txBox="1"/>
          <p:nvPr/>
        </p:nvSpPr>
        <p:spPr>
          <a:xfrm>
            <a:off x="8555296" y="4404078"/>
            <a:ext cx="1075879" cy="923007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54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เล็ก</a:t>
            </a: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91BE1D69-E77B-421C-8EE2-F33B55FCA10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0068" y="4469779"/>
            <a:ext cx="2780343" cy="1789491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199015E0-92B8-4229-9EB0-85EC6DD39C4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1922" y="3429293"/>
            <a:ext cx="1706665" cy="2896795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95E2ECA6-511D-410C-A4FC-CDAC41913CE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7531" y="3313312"/>
            <a:ext cx="1743647" cy="3012776"/>
          </a:xfrm>
          <a:prstGeom prst="rect">
            <a:avLst/>
          </a:prstGeom>
        </p:spPr>
      </p:pic>
      <p:pic>
        <p:nvPicPr>
          <p:cNvPr id="28" name="Picture 17">
            <a:extLst>
              <a:ext uri="{FF2B5EF4-FFF2-40B4-BE49-F238E27FC236}">
                <a16:creationId xmlns:a16="http://schemas.microsoft.com/office/drawing/2014/main" id="{A036067C-193D-4620-969B-E844CE961AA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4811625" y="4946489"/>
            <a:ext cx="402252" cy="507514"/>
          </a:xfrm>
          <a:prstGeom prst="rect">
            <a:avLst/>
          </a:prstGeom>
        </p:spPr>
      </p:pic>
      <p:pic>
        <p:nvPicPr>
          <p:cNvPr id="34" name="Picture 17">
            <a:extLst>
              <a:ext uri="{FF2B5EF4-FFF2-40B4-BE49-F238E27FC236}">
                <a16:creationId xmlns:a16="http://schemas.microsoft.com/office/drawing/2014/main" id="{FD76834B-1805-4D32-B29B-1E11EBAF2A8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9653910" y="4946489"/>
            <a:ext cx="402252" cy="5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8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43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447A3F3-7674-46A0-8770-A235304F2892}"/>
              </a:ext>
            </a:extLst>
          </p:cNvPr>
          <p:cNvSpPr txBox="1"/>
          <p:nvPr/>
        </p:nvSpPr>
        <p:spPr>
          <a:xfrm>
            <a:off x="1062044" y="1439592"/>
            <a:ext cx="11152173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สิ่งต่าง ๆ นั้นมีขนาดที่แตกต่างกันไป เราสามารถนำมาเปรียบเทียบกัน </a:t>
            </a:r>
          </a:p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เพื่อบอกว่าสิ่งใดมีขนาดใหญ่กว่าหรือเล็กกว่า เช่น</a:t>
            </a:r>
          </a:p>
        </p:txBody>
      </p:sp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70" name="สี่เหลี่ยมผืนผ้า: มุมมน 69">
            <a:extLst>
              <a:ext uri="{FF2B5EF4-FFF2-40B4-BE49-F238E27FC236}">
                <a16:creationId xmlns:a16="http://schemas.microsoft.com/office/drawing/2014/main" id="{A9B9932C-D429-4E52-AB0F-A5851A5D56A5}"/>
              </a:ext>
            </a:extLst>
          </p:cNvPr>
          <p:cNvSpPr/>
          <p:nvPr/>
        </p:nvSpPr>
        <p:spPr>
          <a:xfrm>
            <a:off x="933714" y="2773565"/>
            <a:ext cx="11393050" cy="4128587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AE3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1" name="กลุ่ม 60">
            <a:extLst>
              <a:ext uri="{FF2B5EF4-FFF2-40B4-BE49-F238E27FC236}">
                <a16:creationId xmlns:a16="http://schemas.microsoft.com/office/drawing/2014/main" id="{6E221E2A-ABB1-4371-959A-EC4868EE29DA}"/>
              </a:ext>
            </a:extLst>
          </p:cNvPr>
          <p:cNvGrpSpPr/>
          <p:nvPr/>
        </p:nvGrpSpPr>
        <p:grpSpPr>
          <a:xfrm>
            <a:off x="157412" y="148640"/>
            <a:ext cx="4444709" cy="1295614"/>
            <a:chOff x="373753" y="157129"/>
            <a:chExt cx="4938404" cy="1439524"/>
          </a:xfrm>
        </p:grpSpPr>
        <p:grpSp>
          <p:nvGrpSpPr>
            <p:cNvPr id="62" name="กลุ่ม 61">
              <a:extLst>
                <a:ext uri="{FF2B5EF4-FFF2-40B4-BE49-F238E27FC236}">
                  <a16:creationId xmlns:a16="http://schemas.microsoft.com/office/drawing/2014/main" id="{68366B2E-25D0-4959-AA28-F6FE5A296E59}"/>
                </a:ext>
              </a:extLst>
            </p:cNvPr>
            <p:cNvGrpSpPr/>
            <p:nvPr/>
          </p:nvGrpSpPr>
          <p:grpSpPr>
            <a:xfrm>
              <a:off x="1093515" y="444086"/>
              <a:ext cx="4218642" cy="933588"/>
              <a:chOff x="4329796" y="5421228"/>
              <a:chExt cx="4218642" cy="933588"/>
            </a:xfrm>
          </p:grpSpPr>
          <p:sp>
            <p:nvSpPr>
              <p:cNvPr id="66" name="สี่เหลี่ยมผืนผ้า: มุมมน 65">
                <a:extLst>
                  <a:ext uri="{FF2B5EF4-FFF2-40B4-BE49-F238E27FC236}">
                    <a16:creationId xmlns:a16="http://schemas.microsoft.com/office/drawing/2014/main" id="{220775A7-9DA3-4E2C-80D9-37DB40D7986B}"/>
                  </a:ext>
                </a:extLst>
              </p:cNvPr>
              <p:cNvSpPr/>
              <p:nvPr/>
            </p:nvSpPr>
            <p:spPr>
              <a:xfrm>
                <a:off x="4329796" y="5489205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rgbClr val="F3B63B"/>
              </a:solidFill>
              <a:ln w="381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7" name="สี่เหลี่ยมผืนผ้า: มุมมน 66">
                <a:extLst>
                  <a:ext uri="{FF2B5EF4-FFF2-40B4-BE49-F238E27FC236}">
                    <a16:creationId xmlns:a16="http://schemas.microsoft.com/office/drawing/2014/main" id="{FC496A98-BD23-406E-B644-3230E1E87124}"/>
                  </a:ext>
                </a:extLst>
              </p:cNvPr>
              <p:cNvSpPr/>
              <p:nvPr/>
            </p:nvSpPr>
            <p:spPr>
              <a:xfrm>
                <a:off x="4329796" y="5421228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8" name="สี่เหลี่ยมผืนผ้า 67">
                <a:extLst>
                  <a:ext uri="{FF2B5EF4-FFF2-40B4-BE49-F238E27FC236}">
                    <a16:creationId xmlns:a16="http://schemas.microsoft.com/office/drawing/2014/main" id="{5AAA2FE3-A48A-40D9-A5A4-9942A045BF31}"/>
                  </a:ext>
                </a:extLst>
              </p:cNvPr>
              <p:cNvSpPr/>
              <p:nvPr/>
            </p:nvSpPr>
            <p:spPr>
              <a:xfrm>
                <a:off x="5332282" y="5532682"/>
                <a:ext cx="28344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ขนาดของสิ่งต่าง ๆ</a:t>
                </a:r>
              </a:p>
            </p:txBody>
          </p:sp>
        </p:grpSp>
        <p:grpSp>
          <p:nvGrpSpPr>
            <p:cNvPr id="63" name="กลุ่ม 62">
              <a:extLst>
                <a:ext uri="{FF2B5EF4-FFF2-40B4-BE49-F238E27FC236}">
                  <a16:creationId xmlns:a16="http://schemas.microsoft.com/office/drawing/2014/main" id="{236D7B2B-17B5-4D92-A6B4-72ACA5A15A7E}"/>
                </a:ext>
              </a:extLst>
            </p:cNvPr>
            <p:cNvGrpSpPr/>
            <p:nvPr/>
          </p:nvGrpSpPr>
          <p:grpSpPr>
            <a:xfrm>
              <a:off x="373753" y="157129"/>
              <a:ext cx="1439524" cy="1439524"/>
              <a:chOff x="2635831" y="5579831"/>
              <a:chExt cx="1439524" cy="1439524"/>
            </a:xfrm>
          </p:grpSpPr>
          <p:sp>
            <p:nvSpPr>
              <p:cNvPr id="64" name="วงรี 63">
                <a:extLst>
                  <a:ext uri="{FF2B5EF4-FFF2-40B4-BE49-F238E27FC236}">
                    <a16:creationId xmlns:a16="http://schemas.microsoft.com/office/drawing/2014/main" id="{9F52DDE1-C6C9-45AB-AB6C-C8DBA7D20DB2}"/>
                  </a:ext>
                </a:extLst>
              </p:cNvPr>
              <p:cNvSpPr/>
              <p:nvPr/>
            </p:nvSpPr>
            <p:spPr>
              <a:xfrm>
                <a:off x="2635831" y="5579831"/>
                <a:ext cx="1439524" cy="1439524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F3B6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65" name="รูปภาพ 64">
                <a:extLst>
                  <a:ext uri="{FF2B5EF4-FFF2-40B4-BE49-F238E27FC236}">
                    <a16:creationId xmlns:a16="http://schemas.microsoft.com/office/drawing/2014/main" id="{865FA09A-C4E8-4EB0-A6A8-F2862C4F0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31608" y="5903303"/>
                <a:ext cx="1143664" cy="746726"/>
              </a:xfrm>
              <a:prstGeom prst="rect">
                <a:avLst/>
              </a:prstGeom>
            </p:spPr>
          </p:pic>
        </p:grpSp>
      </p:grpSp>
      <p:sp>
        <p:nvSpPr>
          <p:cNvPr id="87" name="สามเหลี่ยมหน้าจั่ว 86">
            <a:hlinkClick r:id="rId7" action="ppaction://hlinksldjump"/>
            <a:extLst>
              <a:ext uri="{FF2B5EF4-FFF2-40B4-BE49-F238E27FC236}">
                <a16:creationId xmlns:a16="http://schemas.microsoft.com/office/drawing/2014/main" id="{8EBE6C1F-3D33-4D3F-A0FA-3263FF6DD4A5}"/>
              </a:ext>
            </a:extLst>
          </p:cNvPr>
          <p:cNvSpPr/>
          <p:nvPr/>
        </p:nvSpPr>
        <p:spPr>
          <a:xfrm rot="16200000">
            <a:off x="195062" y="4681153"/>
            <a:ext cx="585511" cy="313410"/>
          </a:xfrm>
          <a:prstGeom prst="triangle">
            <a:avLst/>
          </a:prstGeom>
          <a:solidFill>
            <a:srgbClr val="F3B63B"/>
          </a:solidFill>
          <a:ln w="57150">
            <a:solidFill>
              <a:srgbClr val="F3B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สี่เหลี่ยมผืนผ้า: มุมมน 35">
            <a:extLst>
              <a:ext uri="{FF2B5EF4-FFF2-40B4-BE49-F238E27FC236}">
                <a16:creationId xmlns:a16="http://schemas.microsoft.com/office/drawing/2014/main" id="{C5310283-822D-4032-BB86-5164319B1520}"/>
              </a:ext>
            </a:extLst>
          </p:cNvPr>
          <p:cNvSpPr/>
          <p:nvPr/>
        </p:nvSpPr>
        <p:spPr>
          <a:xfrm>
            <a:off x="5783485" y="4431258"/>
            <a:ext cx="1693505" cy="742563"/>
          </a:xfrm>
          <a:prstGeom prst="roundRect">
            <a:avLst>
              <a:gd name="adj" fmla="val 13796"/>
            </a:avLst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dist="50800" dir="5400000" algn="ctr" rotWithShape="0">
              <a:srgbClr val="FAC09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TextBox 22">
            <a:extLst>
              <a:ext uri="{FF2B5EF4-FFF2-40B4-BE49-F238E27FC236}">
                <a16:creationId xmlns:a16="http://schemas.microsoft.com/office/drawing/2014/main" id="{B0274CF6-7A78-4B27-9CB2-314B76B64275}"/>
              </a:ext>
            </a:extLst>
          </p:cNvPr>
          <p:cNvSpPr txBox="1"/>
          <p:nvPr/>
        </p:nvSpPr>
        <p:spPr>
          <a:xfrm>
            <a:off x="5850077" y="4381872"/>
            <a:ext cx="1560325" cy="923007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54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เท่ากับ</a:t>
            </a: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1961655-6710-4878-AA0E-9693C0BF366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1071" y="3301751"/>
            <a:ext cx="3097580" cy="3040791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61968289-1A36-4578-A34F-8A84BE0A297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1747" y="3380460"/>
            <a:ext cx="2896462" cy="2879083"/>
          </a:xfrm>
          <a:prstGeom prst="rect">
            <a:avLst/>
          </a:prstGeom>
        </p:spPr>
      </p:pic>
      <p:pic>
        <p:nvPicPr>
          <p:cNvPr id="20" name="Picture 17">
            <a:extLst>
              <a:ext uri="{FF2B5EF4-FFF2-40B4-BE49-F238E27FC236}">
                <a16:creationId xmlns:a16="http://schemas.microsoft.com/office/drawing/2014/main" id="{1D82BA4A-6A7B-4DB2-BC24-4C13F8BCCB0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7281564" y="4969450"/>
            <a:ext cx="402252" cy="507514"/>
          </a:xfrm>
          <a:prstGeom prst="rect">
            <a:avLst/>
          </a:prstGeom>
        </p:spPr>
      </p:pic>
      <p:pic>
        <p:nvPicPr>
          <p:cNvPr id="21" name="Picture 31">
            <a:hlinkClick r:id="rId11" action="ppaction://hlinksldjump"/>
            <a:extLst>
              <a:ext uri="{FF2B5EF4-FFF2-40B4-BE49-F238E27FC236}">
                <a16:creationId xmlns:a16="http://schemas.microsoft.com/office/drawing/2014/main" id="{649A32A3-EF8F-48B6-BAFB-3E065342ED2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5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1021507" y="1411568"/>
            <a:ext cx="11796402" cy="2463434"/>
          </a:xfrm>
          <a:prstGeom prst="roundRect">
            <a:avLst>
              <a:gd name="adj" fmla="val 24490"/>
            </a:avLst>
          </a:prstGeom>
          <a:solidFill>
            <a:schemeClr val="bg1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สี่เหลี่ยมผืนผ้า: มุมมน 45">
            <a:extLst>
              <a:ext uri="{FF2B5EF4-FFF2-40B4-BE49-F238E27FC236}">
                <a16:creationId xmlns:a16="http://schemas.microsoft.com/office/drawing/2014/main" id="{7F7F9F70-CF97-4841-98CA-016650C755F0}"/>
              </a:ext>
            </a:extLst>
          </p:cNvPr>
          <p:cNvSpPr/>
          <p:nvPr/>
        </p:nvSpPr>
        <p:spPr>
          <a:xfrm>
            <a:off x="1021507" y="4088753"/>
            <a:ext cx="11796402" cy="2463434"/>
          </a:xfrm>
          <a:prstGeom prst="roundRect">
            <a:avLst>
              <a:gd name="adj" fmla="val 24490"/>
            </a:avLst>
          </a:prstGeom>
          <a:solidFill>
            <a:schemeClr val="bg1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3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5" name="teacher guide">
            <a:extLst>
              <a:ext uri="{FF2B5EF4-FFF2-40B4-BE49-F238E27FC236}">
                <a16:creationId xmlns:a16="http://schemas.microsoft.com/office/drawing/2014/main" id="{0BEE6047-63EC-404C-8642-F366F8341B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4" name="สี่เหลี่ยมผืนผ้า: มุมมนด้านบน 3">
            <a:extLst>
              <a:ext uri="{FF2B5EF4-FFF2-40B4-BE49-F238E27FC236}">
                <a16:creationId xmlns:a16="http://schemas.microsoft.com/office/drawing/2014/main" id="{8B84F8FE-3DAE-4DCA-87F5-AED852CEE620}"/>
              </a:ext>
            </a:extLst>
          </p:cNvPr>
          <p:cNvSpPr/>
          <p:nvPr/>
        </p:nvSpPr>
        <p:spPr>
          <a:xfrm rot="16200000">
            <a:off x="61531" y="1837719"/>
            <a:ext cx="2466384" cy="1613809"/>
          </a:xfrm>
          <a:prstGeom prst="round2SameRect">
            <a:avLst/>
          </a:prstGeom>
          <a:solidFill>
            <a:srgbClr val="F6CA72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0" name="สี่เหลี่ยมผืนผ้า: มุมมนด้านบน 49">
            <a:extLst>
              <a:ext uri="{FF2B5EF4-FFF2-40B4-BE49-F238E27FC236}">
                <a16:creationId xmlns:a16="http://schemas.microsoft.com/office/drawing/2014/main" id="{EBCB81A1-C2DB-4C94-81AD-320CF022C307}"/>
              </a:ext>
            </a:extLst>
          </p:cNvPr>
          <p:cNvSpPr/>
          <p:nvPr/>
        </p:nvSpPr>
        <p:spPr>
          <a:xfrm rot="16200000">
            <a:off x="61532" y="4512090"/>
            <a:ext cx="2466384" cy="1613809"/>
          </a:xfrm>
          <a:prstGeom prst="round2SameRect">
            <a:avLst/>
          </a:prstGeom>
          <a:solidFill>
            <a:srgbClr val="F6CA72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7" name="Rectangle 14">
            <a:extLst>
              <a:ext uri="{FF2B5EF4-FFF2-40B4-BE49-F238E27FC236}">
                <a16:creationId xmlns:a16="http://schemas.microsoft.com/office/drawing/2014/main" id="{D9D403A9-CB27-4BF0-90CD-BF31C2A598E4}"/>
              </a:ext>
            </a:extLst>
          </p:cNvPr>
          <p:cNvSpPr/>
          <p:nvPr/>
        </p:nvSpPr>
        <p:spPr>
          <a:xfrm>
            <a:off x="966469" y="2091436"/>
            <a:ext cx="648891" cy="1103698"/>
          </a:xfrm>
          <a:prstGeom prst="rect">
            <a:avLst/>
          </a:prstGeom>
        </p:spPr>
        <p:txBody>
          <a:bodyPr wrap="none" lIns="91120" tIns="45560" rIns="91120" bIns="45560">
            <a:spAutoFit/>
          </a:bodyPr>
          <a:lstStyle/>
          <a:p>
            <a:pPr algn="ctr" defTabSz="994534">
              <a:defRPr/>
            </a:pPr>
            <a:r>
              <a:rPr lang="th-TH" sz="6477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</a:p>
        </p:txBody>
      </p:sp>
      <p:sp>
        <p:nvSpPr>
          <p:cNvPr id="48" name="Rectangle 16">
            <a:extLst>
              <a:ext uri="{FF2B5EF4-FFF2-40B4-BE49-F238E27FC236}">
                <a16:creationId xmlns:a16="http://schemas.microsoft.com/office/drawing/2014/main" id="{DBC9A620-80F0-4314-86B4-F5F80FDB5896}"/>
              </a:ext>
            </a:extLst>
          </p:cNvPr>
          <p:cNvSpPr/>
          <p:nvPr/>
        </p:nvSpPr>
        <p:spPr>
          <a:xfrm>
            <a:off x="753689" y="4857604"/>
            <a:ext cx="1059906" cy="925463"/>
          </a:xfrm>
          <a:prstGeom prst="rect">
            <a:avLst/>
          </a:prstGeom>
        </p:spPr>
        <p:txBody>
          <a:bodyPr wrap="none" lIns="91120" tIns="45560" rIns="91120" bIns="45560">
            <a:spAutoFit/>
          </a:bodyPr>
          <a:lstStyle/>
          <a:p>
            <a:pPr algn="ctr" defTabSz="994534">
              <a:defRPr/>
            </a:pPr>
            <a:r>
              <a:rPr lang="th-TH" sz="528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ตอบ</a:t>
            </a:r>
          </a:p>
        </p:txBody>
      </p:sp>
      <p:grpSp>
        <p:nvGrpSpPr>
          <p:cNvPr id="22" name="กลุ่ม 21">
            <a:extLst>
              <a:ext uri="{FF2B5EF4-FFF2-40B4-BE49-F238E27FC236}">
                <a16:creationId xmlns:a16="http://schemas.microsoft.com/office/drawing/2014/main" id="{CE5D2F41-66A5-41AE-9170-A8C0A0131B53}"/>
              </a:ext>
            </a:extLst>
          </p:cNvPr>
          <p:cNvGrpSpPr/>
          <p:nvPr/>
        </p:nvGrpSpPr>
        <p:grpSpPr>
          <a:xfrm>
            <a:off x="10086185" y="2085257"/>
            <a:ext cx="1883559" cy="1792559"/>
            <a:chOff x="10086185" y="2123708"/>
            <a:chExt cx="1883559" cy="1792559"/>
          </a:xfrm>
        </p:grpSpPr>
        <p:sp>
          <p:nvSpPr>
            <p:cNvPr id="55" name="สี่เหลี่ยมผืนผ้า 54">
              <a:extLst>
                <a:ext uri="{FF2B5EF4-FFF2-40B4-BE49-F238E27FC236}">
                  <a16:creationId xmlns:a16="http://schemas.microsoft.com/office/drawing/2014/main" id="{990E36AD-C3FC-4DA2-BB6D-73F7C44A5EA2}"/>
                </a:ext>
              </a:extLst>
            </p:cNvPr>
            <p:cNvSpPr/>
            <p:nvPr/>
          </p:nvSpPr>
          <p:spPr>
            <a:xfrm>
              <a:off x="10521256" y="3269936"/>
              <a:ext cx="101341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ยางลบ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D7EC8535-C616-4C08-BBAB-F7D7DE36A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86185" y="2123708"/>
              <a:ext cx="1883559" cy="1074898"/>
            </a:xfrm>
            <a:prstGeom prst="rect">
              <a:avLst/>
            </a:prstGeom>
          </p:spPr>
        </p:pic>
      </p:grpSp>
      <p:grpSp>
        <p:nvGrpSpPr>
          <p:cNvPr id="21" name="กลุ่ม 20">
            <a:extLst>
              <a:ext uri="{FF2B5EF4-FFF2-40B4-BE49-F238E27FC236}">
                <a16:creationId xmlns:a16="http://schemas.microsoft.com/office/drawing/2014/main" id="{9D75DF21-9EF9-4C37-A480-B974658D043A}"/>
              </a:ext>
            </a:extLst>
          </p:cNvPr>
          <p:cNvGrpSpPr/>
          <p:nvPr/>
        </p:nvGrpSpPr>
        <p:grpSpPr>
          <a:xfrm>
            <a:off x="7664588" y="1678325"/>
            <a:ext cx="1827744" cy="2199491"/>
            <a:chOff x="7542925" y="1716776"/>
            <a:chExt cx="1827744" cy="2199491"/>
          </a:xfrm>
        </p:grpSpPr>
        <p:sp>
          <p:nvSpPr>
            <p:cNvPr id="54" name="สี่เหลี่ยมผืนผ้า 53">
              <a:extLst>
                <a:ext uri="{FF2B5EF4-FFF2-40B4-BE49-F238E27FC236}">
                  <a16:creationId xmlns:a16="http://schemas.microsoft.com/office/drawing/2014/main" id="{54BD0693-EFC0-41B9-AE63-EE4DD944DF92}"/>
                </a:ext>
              </a:extLst>
            </p:cNvPr>
            <p:cNvSpPr/>
            <p:nvPr/>
          </p:nvSpPr>
          <p:spPr>
            <a:xfrm>
              <a:off x="7542925" y="3269936"/>
              <a:ext cx="182774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เครื่องคิดเลข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EF846303-33BF-4E82-8CAB-90C447AF6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54162" y="1716776"/>
              <a:ext cx="1605270" cy="1564336"/>
            </a:xfrm>
            <a:prstGeom prst="rect">
              <a:avLst/>
            </a:prstGeom>
          </p:spPr>
        </p:pic>
      </p:grpSp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BD510850-80FD-42AC-A399-2004EE9AC441}"/>
              </a:ext>
            </a:extLst>
          </p:cNvPr>
          <p:cNvGrpSpPr/>
          <p:nvPr/>
        </p:nvGrpSpPr>
        <p:grpSpPr>
          <a:xfrm>
            <a:off x="4698908" y="1982947"/>
            <a:ext cx="2371828" cy="1894869"/>
            <a:chOff x="4689158" y="2021398"/>
            <a:chExt cx="2371828" cy="1894869"/>
          </a:xfrm>
        </p:grpSpPr>
        <p:sp>
          <p:nvSpPr>
            <p:cNvPr id="53" name="สี่เหลี่ยมผืนผ้า 52">
              <a:extLst>
                <a:ext uri="{FF2B5EF4-FFF2-40B4-BE49-F238E27FC236}">
                  <a16:creationId xmlns:a16="http://schemas.microsoft.com/office/drawing/2014/main" id="{374B67EA-8412-4EA2-B767-78190DE1ABFB}"/>
                </a:ext>
              </a:extLst>
            </p:cNvPr>
            <p:cNvSpPr/>
            <p:nvPr/>
          </p:nvSpPr>
          <p:spPr>
            <a:xfrm>
              <a:off x="5335637" y="3269936"/>
              <a:ext cx="105670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id="{E0210BF2-3235-4BB1-AF77-E0CB2D5A23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89158" y="2021398"/>
              <a:ext cx="2371828" cy="1243774"/>
            </a:xfrm>
            <a:prstGeom prst="rect">
              <a:avLst/>
            </a:prstGeom>
          </p:spPr>
        </p:pic>
      </p:grpSp>
      <p:grpSp>
        <p:nvGrpSpPr>
          <p:cNvPr id="18" name="กลุ่ม 17">
            <a:extLst>
              <a:ext uri="{FF2B5EF4-FFF2-40B4-BE49-F238E27FC236}">
                <a16:creationId xmlns:a16="http://schemas.microsoft.com/office/drawing/2014/main" id="{109852FC-4765-4042-BA3B-A0EBA8263FD5}"/>
              </a:ext>
            </a:extLst>
          </p:cNvPr>
          <p:cNvGrpSpPr/>
          <p:nvPr/>
        </p:nvGrpSpPr>
        <p:grpSpPr>
          <a:xfrm>
            <a:off x="2965723" y="1607117"/>
            <a:ext cx="1139333" cy="2270699"/>
            <a:chOff x="3148966" y="1645568"/>
            <a:chExt cx="1139333" cy="2270699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:a16="http://schemas.microsoft.com/office/drawing/2014/main" id="{54B8961F-5869-4E6A-942E-6DD7B1FDDBBC}"/>
                </a:ext>
              </a:extLst>
            </p:cNvPr>
            <p:cNvSpPr/>
            <p:nvPr/>
          </p:nvSpPr>
          <p:spPr>
            <a:xfrm>
              <a:off x="3176440" y="3269936"/>
              <a:ext cx="10086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ถังขยะ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6" name="รูปภาพ 15">
              <a:extLst>
                <a:ext uri="{FF2B5EF4-FFF2-40B4-BE49-F238E27FC236}">
                  <a16:creationId xmlns:a16="http://schemas.microsoft.com/office/drawing/2014/main" id="{35BCC7E7-EF3E-447B-B2B3-3C80128B8E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48966" y="1645568"/>
              <a:ext cx="1139333" cy="1606790"/>
            </a:xfrm>
            <a:prstGeom prst="rect">
              <a:avLst/>
            </a:prstGeom>
          </p:spPr>
        </p:pic>
      </p:grpSp>
      <p:grpSp>
        <p:nvGrpSpPr>
          <p:cNvPr id="68" name="กลุ่ม 67">
            <a:extLst>
              <a:ext uri="{FF2B5EF4-FFF2-40B4-BE49-F238E27FC236}">
                <a16:creationId xmlns:a16="http://schemas.microsoft.com/office/drawing/2014/main" id="{B1A47C1C-70CD-44FE-889A-C37429E4BB74}"/>
              </a:ext>
            </a:extLst>
          </p:cNvPr>
          <p:cNvGrpSpPr/>
          <p:nvPr/>
        </p:nvGrpSpPr>
        <p:grpSpPr>
          <a:xfrm>
            <a:off x="2576800" y="4762253"/>
            <a:ext cx="1883559" cy="1792559"/>
            <a:chOff x="10086185" y="2123708"/>
            <a:chExt cx="1883559" cy="1792559"/>
          </a:xfrm>
        </p:grpSpPr>
        <p:sp>
          <p:nvSpPr>
            <p:cNvPr id="69" name="สี่เหลี่ยมผืนผ้า 68">
              <a:extLst>
                <a:ext uri="{FF2B5EF4-FFF2-40B4-BE49-F238E27FC236}">
                  <a16:creationId xmlns:a16="http://schemas.microsoft.com/office/drawing/2014/main" id="{48225607-F679-420E-97B4-BE4AB9C49347}"/>
                </a:ext>
              </a:extLst>
            </p:cNvPr>
            <p:cNvSpPr/>
            <p:nvPr/>
          </p:nvSpPr>
          <p:spPr>
            <a:xfrm>
              <a:off x="10521256" y="3269936"/>
              <a:ext cx="101341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ยางลบ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0" name="รูปภาพ 69">
              <a:extLst>
                <a:ext uri="{FF2B5EF4-FFF2-40B4-BE49-F238E27FC236}">
                  <a16:creationId xmlns:a16="http://schemas.microsoft.com/office/drawing/2014/main" id="{3E64167F-7EF9-4322-BA46-AEF72220F3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86185" y="2123708"/>
              <a:ext cx="1883559" cy="1074898"/>
            </a:xfrm>
            <a:prstGeom prst="rect">
              <a:avLst/>
            </a:prstGeom>
          </p:spPr>
        </p:pic>
      </p:grpSp>
      <p:grpSp>
        <p:nvGrpSpPr>
          <p:cNvPr id="71" name="กลุ่ม 70">
            <a:extLst>
              <a:ext uri="{FF2B5EF4-FFF2-40B4-BE49-F238E27FC236}">
                <a16:creationId xmlns:a16="http://schemas.microsoft.com/office/drawing/2014/main" id="{2810C2F6-3BE4-4895-800E-F2DC8411BB63}"/>
              </a:ext>
            </a:extLst>
          </p:cNvPr>
          <p:cNvGrpSpPr/>
          <p:nvPr/>
        </p:nvGrpSpPr>
        <p:grpSpPr>
          <a:xfrm>
            <a:off x="4971413" y="4355321"/>
            <a:ext cx="1827744" cy="2199491"/>
            <a:chOff x="7542925" y="1716776"/>
            <a:chExt cx="1827744" cy="2199491"/>
          </a:xfrm>
        </p:grpSpPr>
        <p:sp>
          <p:nvSpPr>
            <p:cNvPr id="72" name="สี่เหลี่ยมผืนผ้า 71">
              <a:extLst>
                <a:ext uri="{FF2B5EF4-FFF2-40B4-BE49-F238E27FC236}">
                  <a16:creationId xmlns:a16="http://schemas.microsoft.com/office/drawing/2014/main" id="{2BE775A2-3F28-497B-9879-EDB7EBEA99A8}"/>
                </a:ext>
              </a:extLst>
            </p:cNvPr>
            <p:cNvSpPr/>
            <p:nvPr/>
          </p:nvSpPr>
          <p:spPr>
            <a:xfrm>
              <a:off x="7542925" y="3269936"/>
              <a:ext cx="182774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เครื่องคิดเลข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3" name="รูปภาพ 72">
              <a:extLst>
                <a:ext uri="{FF2B5EF4-FFF2-40B4-BE49-F238E27FC236}">
                  <a16:creationId xmlns:a16="http://schemas.microsoft.com/office/drawing/2014/main" id="{AA1C19D2-1161-45A8-833C-D52787F20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54162" y="1716776"/>
              <a:ext cx="1605270" cy="1564336"/>
            </a:xfrm>
            <a:prstGeom prst="rect">
              <a:avLst/>
            </a:prstGeom>
          </p:spPr>
        </p:pic>
      </p:grpSp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041012AD-A3FF-4BFE-9E15-521BDCDBB635}"/>
              </a:ext>
            </a:extLst>
          </p:cNvPr>
          <p:cNvGrpSpPr/>
          <p:nvPr/>
        </p:nvGrpSpPr>
        <p:grpSpPr>
          <a:xfrm>
            <a:off x="9836490" y="4659943"/>
            <a:ext cx="2371828" cy="1894869"/>
            <a:chOff x="4689158" y="2021398"/>
            <a:chExt cx="2371828" cy="1894869"/>
          </a:xfrm>
        </p:grpSpPr>
        <p:sp>
          <p:nvSpPr>
            <p:cNvPr id="75" name="สี่เหลี่ยมผืนผ้า 74">
              <a:extLst>
                <a:ext uri="{FF2B5EF4-FFF2-40B4-BE49-F238E27FC236}">
                  <a16:creationId xmlns:a16="http://schemas.microsoft.com/office/drawing/2014/main" id="{DD16D175-6B82-455A-96C9-D23F64616310}"/>
                </a:ext>
              </a:extLst>
            </p:cNvPr>
            <p:cNvSpPr/>
            <p:nvPr/>
          </p:nvSpPr>
          <p:spPr>
            <a:xfrm>
              <a:off x="5335637" y="3269936"/>
              <a:ext cx="105670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รถยนต์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6" name="รูปภาพ 75">
              <a:extLst>
                <a:ext uri="{FF2B5EF4-FFF2-40B4-BE49-F238E27FC236}">
                  <a16:creationId xmlns:a16="http://schemas.microsoft.com/office/drawing/2014/main" id="{A804C9A3-4D19-4AA1-BEDA-6E810EFB37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89158" y="2021398"/>
              <a:ext cx="2371828" cy="1243774"/>
            </a:xfrm>
            <a:prstGeom prst="rect">
              <a:avLst/>
            </a:prstGeom>
          </p:spPr>
        </p:pic>
      </p:grpSp>
      <p:grpSp>
        <p:nvGrpSpPr>
          <p:cNvPr id="77" name="กลุ่ม 76">
            <a:extLst>
              <a:ext uri="{FF2B5EF4-FFF2-40B4-BE49-F238E27FC236}">
                <a16:creationId xmlns:a16="http://schemas.microsoft.com/office/drawing/2014/main" id="{9421A204-EFE2-4FAA-B359-9A1DD7413435}"/>
              </a:ext>
            </a:extLst>
          </p:cNvPr>
          <p:cNvGrpSpPr/>
          <p:nvPr/>
        </p:nvGrpSpPr>
        <p:grpSpPr>
          <a:xfrm>
            <a:off x="8008794" y="4284113"/>
            <a:ext cx="1139333" cy="2270699"/>
            <a:chOff x="3148966" y="1645568"/>
            <a:chExt cx="1139333" cy="2270699"/>
          </a:xfrm>
        </p:grpSpPr>
        <p:sp>
          <p:nvSpPr>
            <p:cNvPr id="78" name="สี่เหลี่ยมผืนผ้า 77">
              <a:extLst>
                <a:ext uri="{FF2B5EF4-FFF2-40B4-BE49-F238E27FC236}">
                  <a16:creationId xmlns:a16="http://schemas.microsoft.com/office/drawing/2014/main" id="{A161B454-B4F8-4AEE-9A6E-DEE754D8D5F6}"/>
                </a:ext>
              </a:extLst>
            </p:cNvPr>
            <p:cNvSpPr/>
            <p:nvPr/>
          </p:nvSpPr>
          <p:spPr>
            <a:xfrm>
              <a:off x="3176440" y="3269936"/>
              <a:ext cx="10086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ถังขยะ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9" name="รูปภาพ 78">
              <a:extLst>
                <a:ext uri="{FF2B5EF4-FFF2-40B4-BE49-F238E27FC236}">
                  <a16:creationId xmlns:a16="http://schemas.microsoft.com/office/drawing/2014/main" id="{243D6B48-1799-4FFB-A69B-890A7A5F0C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48966" y="1645568"/>
              <a:ext cx="1139333" cy="1606790"/>
            </a:xfrm>
            <a:prstGeom prst="rect">
              <a:avLst/>
            </a:prstGeom>
          </p:spPr>
        </p:pic>
      </p:grpSp>
      <p:sp>
        <p:nvSpPr>
          <p:cNvPr id="40" name="สี่เหลี่ยมผืนผ้า: มุมมนด้านบน 39">
            <a:extLst>
              <a:ext uri="{FF2B5EF4-FFF2-40B4-BE49-F238E27FC236}">
                <a16:creationId xmlns:a16="http://schemas.microsoft.com/office/drawing/2014/main" id="{D219B549-5E57-484E-9F0E-1D0A57A6BBF0}"/>
              </a:ext>
            </a:extLst>
          </p:cNvPr>
          <p:cNvSpPr/>
          <p:nvPr/>
        </p:nvSpPr>
        <p:spPr>
          <a:xfrm rot="5400000">
            <a:off x="6261127" y="75712"/>
            <a:ext cx="2354275" cy="10497075"/>
          </a:xfrm>
          <a:prstGeom prst="round2SameRect">
            <a:avLst>
              <a:gd name="adj1" fmla="val 27338"/>
              <a:gd name="adj2" fmla="val 0"/>
            </a:avLst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4" name="Picture 31">
            <a:hlinkClick r:id="rId10" action="ppaction://hlinksldjump"/>
            <a:extLst>
              <a:ext uri="{FF2B5EF4-FFF2-40B4-BE49-F238E27FC236}">
                <a16:creationId xmlns:a16="http://schemas.microsoft.com/office/drawing/2014/main" id="{A210B13A-7FCF-4EBB-A56C-4977E8A91B6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13A3053A-D5DE-4665-A25D-3BBC092B01C1}"/>
              </a:ext>
            </a:extLst>
          </p:cNvPr>
          <p:cNvSpPr/>
          <p:nvPr/>
        </p:nvSpPr>
        <p:spPr>
          <a:xfrm>
            <a:off x="2699665" y="1362363"/>
            <a:ext cx="1637828" cy="2608669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สี่เหลี่ยมผืนผ้า 50">
            <a:extLst>
              <a:ext uri="{FF2B5EF4-FFF2-40B4-BE49-F238E27FC236}">
                <a16:creationId xmlns:a16="http://schemas.microsoft.com/office/drawing/2014/main" id="{60AEBA11-6BCA-4A61-BD13-108C515CEA32}"/>
              </a:ext>
            </a:extLst>
          </p:cNvPr>
          <p:cNvSpPr/>
          <p:nvPr/>
        </p:nvSpPr>
        <p:spPr>
          <a:xfrm>
            <a:off x="4568498" y="1362363"/>
            <a:ext cx="2632648" cy="2608669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สี่เหลี่ยมผืนผ้า 51">
            <a:extLst>
              <a:ext uri="{FF2B5EF4-FFF2-40B4-BE49-F238E27FC236}">
                <a16:creationId xmlns:a16="http://schemas.microsoft.com/office/drawing/2014/main" id="{7C78774C-6B5B-4FEF-BE8C-74576D78FF96}"/>
              </a:ext>
            </a:extLst>
          </p:cNvPr>
          <p:cNvSpPr/>
          <p:nvPr/>
        </p:nvSpPr>
        <p:spPr>
          <a:xfrm>
            <a:off x="7483006" y="1362363"/>
            <a:ext cx="2179949" cy="2608669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45" name="รูปภาพ 44">
            <a:extLst>
              <a:ext uri="{FF2B5EF4-FFF2-40B4-BE49-F238E27FC236}">
                <a16:creationId xmlns:a16="http://schemas.microsoft.com/office/drawing/2014/main" id="{08E30056-F504-4339-A213-57B71F4E621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4668" y="539851"/>
            <a:ext cx="12205250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4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0" grpId="0" animBg="1"/>
      <p:bldP spid="9" grpId="0" animBg="1"/>
      <p:bldP spid="51" grpId="0" animBg="1"/>
      <p:bldP spid="5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1021507" y="1411568"/>
            <a:ext cx="11796402" cy="2463434"/>
          </a:xfrm>
          <a:prstGeom prst="roundRect">
            <a:avLst>
              <a:gd name="adj" fmla="val 24490"/>
            </a:avLst>
          </a:prstGeom>
          <a:solidFill>
            <a:schemeClr val="bg1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สี่เหลี่ยมผืนผ้า: มุมมน 45">
            <a:extLst>
              <a:ext uri="{FF2B5EF4-FFF2-40B4-BE49-F238E27FC236}">
                <a16:creationId xmlns:a16="http://schemas.microsoft.com/office/drawing/2014/main" id="{7F7F9F70-CF97-4841-98CA-016650C755F0}"/>
              </a:ext>
            </a:extLst>
          </p:cNvPr>
          <p:cNvSpPr/>
          <p:nvPr/>
        </p:nvSpPr>
        <p:spPr>
          <a:xfrm>
            <a:off x="1021507" y="4088753"/>
            <a:ext cx="11796402" cy="2463434"/>
          </a:xfrm>
          <a:prstGeom prst="roundRect">
            <a:avLst>
              <a:gd name="adj" fmla="val 24490"/>
            </a:avLst>
          </a:prstGeom>
          <a:solidFill>
            <a:schemeClr val="bg1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3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5" name="teacher guide">
            <a:extLst>
              <a:ext uri="{FF2B5EF4-FFF2-40B4-BE49-F238E27FC236}">
                <a16:creationId xmlns:a16="http://schemas.microsoft.com/office/drawing/2014/main" id="{0BEE6047-63EC-404C-8642-F366F8341B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4" name="สี่เหลี่ยมผืนผ้า: มุมมนด้านบน 3">
            <a:extLst>
              <a:ext uri="{FF2B5EF4-FFF2-40B4-BE49-F238E27FC236}">
                <a16:creationId xmlns:a16="http://schemas.microsoft.com/office/drawing/2014/main" id="{8B84F8FE-3DAE-4DCA-87F5-AED852CEE620}"/>
              </a:ext>
            </a:extLst>
          </p:cNvPr>
          <p:cNvSpPr/>
          <p:nvPr/>
        </p:nvSpPr>
        <p:spPr>
          <a:xfrm rot="16200000">
            <a:off x="61531" y="1837719"/>
            <a:ext cx="2466384" cy="1613809"/>
          </a:xfrm>
          <a:prstGeom prst="round2SameRect">
            <a:avLst/>
          </a:prstGeom>
          <a:solidFill>
            <a:srgbClr val="F6CA72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0" name="สี่เหลี่ยมผืนผ้า: มุมมนด้านบน 49">
            <a:extLst>
              <a:ext uri="{FF2B5EF4-FFF2-40B4-BE49-F238E27FC236}">
                <a16:creationId xmlns:a16="http://schemas.microsoft.com/office/drawing/2014/main" id="{EBCB81A1-C2DB-4C94-81AD-320CF022C307}"/>
              </a:ext>
            </a:extLst>
          </p:cNvPr>
          <p:cNvSpPr/>
          <p:nvPr/>
        </p:nvSpPr>
        <p:spPr>
          <a:xfrm rot="16200000">
            <a:off x="61532" y="4512090"/>
            <a:ext cx="2466384" cy="1613809"/>
          </a:xfrm>
          <a:prstGeom prst="round2SameRect">
            <a:avLst/>
          </a:prstGeom>
          <a:solidFill>
            <a:srgbClr val="F6CA72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7" name="Rectangle 14">
            <a:extLst>
              <a:ext uri="{FF2B5EF4-FFF2-40B4-BE49-F238E27FC236}">
                <a16:creationId xmlns:a16="http://schemas.microsoft.com/office/drawing/2014/main" id="{D9D403A9-CB27-4BF0-90CD-BF31C2A598E4}"/>
              </a:ext>
            </a:extLst>
          </p:cNvPr>
          <p:cNvSpPr/>
          <p:nvPr/>
        </p:nvSpPr>
        <p:spPr>
          <a:xfrm>
            <a:off x="966469" y="2091436"/>
            <a:ext cx="648891" cy="1103698"/>
          </a:xfrm>
          <a:prstGeom prst="rect">
            <a:avLst/>
          </a:prstGeom>
        </p:spPr>
        <p:txBody>
          <a:bodyPr wrap="none" lIns="91120" tIns="45560" rIns="91120" bIns="45560">
            <a:spAutoFit/>
          </a:bodyPr>
          <a:lstStyle/>
          <a:p>
            <a:pPr algn="ctr" defTabSz="994534">
              <a:defRPr/>
            </a:pPr>
            <a:r>
              <a:rPr lang="th-TH" sz="6477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</a:p>
        </p:txBody>
      </p:sp>
      <p:sp>
        <p:nvSpPr>
          <p:cNvPr id="48" name="Rectangle 16">
            <a:extLst>
              <a:ext uri="{FF2B5EF4-FFF2-40B4-BE49-F238E27FC236}">
                <a16:creationId xmlns:a16="http://schemas.microsoft.com/office/drawing/2014/main" id="{DBC9A620-80F0-4314-86B4-F5F80FDB5896}"/>
              </a:ext>
            </a:extLst>
          </p:cNvPr>
          <p:cNvSpPr/>
          <p:nvPr/>
        </p:nvSpPr>
        <p:spPr>
          <a:xfrm>
            <a:off x="753689" y="4857604"/>
            <a:ext cx="1059906" cy="925463"/>
          </a:xfrm>
          <a:prstGeom prst="rect">
            <a:avLst/>
          </a:prstGeom>
        </p:spPr>
        <p:txBody>
          <a:bodyPr wrap="none" lIns="91120" tIns="45560" rIns="91120" bIns="45560">
            <a:spAutoFit/>
          </a:bodyPr>
          <a:lstStyle/>
          <a:p>
            <a:pPr algn="ctr" defTabSz="994534">
              <a:defRPr/>
            </a:pPr>
            <a:r>
              <a:rPr lang="th-TH" sz="528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ตอบ</a:t>
            </a:r>
          </a:p>
        </p:txBody>
      </p:sp>
      <p:pic>
        <p:nvPicPr>
          <p:cNvPr id="44" name="Picture 31">
            <a:hlinkClick r:id="rId6" action="ppaction://hlinksldjump"/>
            <a:extLst>
              <a:ext uri="{FF2B5EF4-FFF2-40B4-BE49-F238E27FC236}">
                <a16:creationId xmlns:a16="http://schemas.microsoft.com/office/drawing/2014/main" id="{A210B13A-7FCF-4EBB-A56C-4977E8A91B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grpSp>
        <p:nvGrpSpPr>
          <p:cNvPr id="26" name="Choice_salad">
            <a:extLst>
              <a:ext uri="{FF2B5EF4-FFF2-40B4-BE49-F238E27FC236}">
                <a16:creationId xmlns:a16="http://schemas.microsoft.com/office/drawing/2014/main" id="{84617E28-5D15-42BF-8B2A-EB4971FF303C}"/>
              </a:ext>
            </a:extLst>
          </p:cNvPr>
          <p:cNvGrpSpPr/>
          <p:nvPr/>
        </p:nvGrpSpPr>
        <p:grpSpPr>
          <a:xfrm>
            <a:off x="10056777" y="1833800"/>
            <a:ext cx="1942377" cy="2044016"/>
            <a:chOff x="10056777" y="1833800"/>
            <a:chExt cx="1942377" cy="2044016"/>
          </a:xfrm>
        </p:grpSpPr>
        <p:sp>
          <p:nvSpPr>
            <p:cNvPr id="55" name="สี่เหลี่ยมผืนผ้า 54">
              <a:extLst>
                <a:ext uri="{FF2B5EF4-FFF2-40B4-BE49-F238E27FC236}">
                  <a16:creationId xmlns:a16="http://schemas.microsoft.com/office/drawing/2014/main" id="{990E36AD-C3FC-4DA2-BB6D-73F7C44A5EA2}"/>
                </a:ext>
              </a:extLst>
            </p:cNvPr>
            <p:cNvSpPr/>
            <p:nvPr/>
          </p:nvSpPr>
          <p:spPr>
            <a:xfrm>
              <a:off x="10416260" y="3231485"/>
              <a:ext cx="122341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ชามสลัด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EF777473-32A2-4EE6-A279-22A8A3EE39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56777" y="1833800"/>
              <a:ext cx="1942377" cy="1458853"/>
            </a:xfrm>
            <a:prstGeom prst="rect">
              <a:avLst/>
            </a:prstGeom>
          </p:spPr>
        </p:pic>
      </p:grpSp>
      <p:grpSp>
        <p:nvGrpSpPr>
          <p:cNvPr id="23" name="Choice_plate">
            <a:extLst>
              <a:ext uri="{FF2B5EF4-FFF2-40B4-BE49-F238E27FC236}">
                <a16:creationId xmlns:a16="http://schemas.microsoft.com/office/drawing/2014/main" id="{ED35612C-7053-4D27-9449-C3442407A2E9}"/>
              </a:ext>
            </a:extLst>
          </p:cNvPr>
          <p:cNvGrpSpPr/>
          <p:nvPr/>
        </p:nvGrpSpPr>
        <p:grpSpPr>
          <a:xfrm>
            <a:off x="5338962" y="2208987"/>
            <a:ext cx="1426121" cy="1668829"/>
            <a:chOff x="5160624" y="2208987"/>
            <a:chExt cx="1426121" cy="1668829"/>
          </a:xfrm>
        </p:grpSpPr>
        <p:sp>
          <p:nvSpPr>
            <p:cNvPr id="53" name="สี่เหลี่ยมผืนผ้า 52">
              <a:extLst>
                <a:ext uri="{FF2B5EF4-FFF2-40B4-BE49-F238E27FC236}">
                  <a16:creationId xmlns:a16="http://schemas.microsoft.com/office/drawing/2014/main" id="{374B67EA-8412-4EA2-B767-78190DE1ABFB}"/>
                </a:ext>
              </a:extLst>
            </p:cNvPr>
            <p:cNvSpPr/>
            <p:nvPr/>
          </p:nvSpPr>
          <p:spPr>
            <a:xfrm>
              <a:off x="5183484" y="3231485"/>
              <a:ext cx="138050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ถ้วยน้ำจิ้ม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1" name="รูปภาพ 10">
              <a:extLst>
                <a:ext uri="{FF2B5EF4-FFF2-40B4-BE49-F238E27FC236}">
                  <a16:creationId xmlns:a16="http://schemas.microsoft.com/office/drawing/2014/main" id="{06020396-3174-4925-99FA-0FA8F05AEA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60624" y="2208987"/>
              <a:ext cx="1426121" cy="955090"/>
            </a:xfrm>
            <a:prstGeom prst="rect">
              <a:avLst/>
            </a:prstGeom>
          </p:spPr>
        </p:pic>
      </p:grpSp>
      <p:grpSp>
        <p:nvGrpSpPr>
          <p:cNvPr id="25" name="Choice_clay">
            <a:extLst>
              <a:ext uri="{FF2B5EF4-FFF2-40B4-BE49-F238E27FC236}">
                <a16:creationId xmlns:a16="http://schemas.microsoft.com/office/drawing/2014/main" id="{576D8DF2-7E68-48FC-9C27-5F85361B3540}"/>
              </a:ext>
            </a:extLst>
          </p:cNvPr>
          <p:cNvGrpSpPr/>
          <p:nvPr/>
        </p:nvGrpSpPr>
        <p:grpSpPr>
          <a:xfrm>
            <a:off x="7736262" y="1479194"/>
            <a:ext cx="1526228" cy="2398622"/>
            <a:chOff x="7821500" y="1479194"/>
            <a:chExt cx="1526228" cy="2398622"/>
          </a:xfrm>
        </p:grpSpPr>
        <p:sp>
          <p:nvSpPr>
            <p:cNvPr id="54" name="สี่เหลี่ยมผืนผ้า 53">
              <a:extLst>
                <a:ext uri="{FF2B5EF4-FFF2-40B4-BE49-F238E27FC236}">
                  <a16:creationId xmlns:a16="http://schemas.microsoft.com/office/drawing/2014/main" id="{54BD0693-EFC0-41B9-AE63-EE4DD944DF92}"/>
                </a:ext>
              </a:extLst>
            </p:cNvPr>
            <p:cNvSpPr/>
            <p:nvPr/>
          </p:nvSpPr>
          <p:spPr>
            <a:xfrm>
              <a:off x="7950724" y="3231485"/>
              <a:ext cx="12554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โอ่งมังกร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3582E2C0-A2E0-463E-B2EE-05E3BB1BE4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21500" y="1479194"/>
              <a:ext cx="1526228" cy="1835735"/>
            </a:xfrm>
            <a:prstGeom prst="rect">
              <a:avLst/>
            </a:prstGeom>
          </p:spPr>
        </p:pic>
      </p:grpSp>
      <p:grpSp>
        <p:nvGrpSpPr>
          <p:cNvPr id="19" name="Choice_pot">
            <a:extLst>
              <a:ext uri="{FF2B5EF4-FFF2-40B4-BE49-F238E27FC236}">
                <a16:creationId xmlns:a16="http://schemas.microsoft.com/office/drawing/2014/main" id="{3DBC0B25-05BE-4F79-AF71-193E504E27E4}"/>
              </a:ext>
            </a:extLst>
          </p:cNvPr>
          <p:cNvGrpSpPr/>
          <p:nvPr/>
        </p:nvGrpSpPr>
        <p:grpSpPr>
          <a:xfrm>
            <a:off x="2589117" y="1759651"/>
            <a:ext cx="1816766" cy="2118165"/>
            <a:chOff x="2589117" y="1759651"/>
            <a:chExt cx="1816766" cy="2118165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:a16="http://schemas.microsoft.com/office/drawing/2014/main" id="{54B8961F-5869-4E6A-942E-6DD7B1FDDBBC}"/>
                </a:ext>
              </a:extLst>
            </p:cNvPr>
            <p:cNvSpPr/>
            <p:nvPr/>
          </p:nvSpPr>
          <p:spPr>
            <a:xfrm>
              <a:off x="2942702" y="3231485"/>
              <a:ext cx="11095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หม้อต้ม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0BCB44D6-6969-4191-8E84-B49D66168E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89117" y="1759651"/>
              <a:ext cx="1816766" cy="1451888"/>
            </a:xfrm>
            <a:prstGeom prst="rect">
              <a:avLst/>
            </a:prstGeom>
          </p:spPr>
        </p:pic>
      </p:grpSp>
      <p:grpSp>
        <p:nvGrpSpPr>
          <p:cNvPr id="59" name="กลุ่ม 58">
            <a:extLst>
              <a:ext uri="{FF2B5EF4-FFF2-40B4-BE49-F238E27FC236}">
                <a16:creationId xmlns:a16="http://schemas.microsoft.com/office/drawing/2014/main" id="{412C55BE-30AD-4CE2-B302-ADDDBC640DED}"/>
              </a:ext>
            </a:extLst>
          </p:cNvPr>
          <p:cNvGrpSpPr/>
          <p:nvPr/>
        </p:nvGrpSpPr>
        <p:grpSpPr>
          <a:xfrm>
            <a:off x="2784439" y="4885983"/>
            <a:ext cx="1426121" cy="1668829"/>
            <a:chOff x="5160624" y="2208987"/>
            <a:chExt cx="1426121" cy="1668829"/>
          </a:xfrm>
        </p:grpSpPr>
        <p:sp>
          <p:nvSpPr>
            <p:cNvPr id="60" name="สี่เหลี่ยมผืนผ้า 59">
              <a:extLst>
                <a:ext uri="{FF2B5EF4-FFF2-40B4-BE49-F238E27FC236}">
                  <a16:creationId xmlns:a16="http://schemas.microsoft.com/office/drawing/2014/main" id="{D0D151E5-5807-4945-9DD1-F66313FE3188}"/>
                </a:ext>
              </a:extLst>
            </p:cNvPr>
            <p:cNvSpPr/>
            <p:nvPr/>
          </p:nvSpPr>
          <p:spPr>
            <a:xfrm>
              <a:off x="5183484" y="3231485"/>
              <a:ext cx="138050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ถ้วยน้ำจิ้ม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61" name="รูปภาพ 60">
              <a:extLst>
                <a:ext uri="{FF2B5EF4-FFF2-40B4-BE49-F238E27FC236}">
                  <a16:creationId xmlns:a16="http://schemas.microsoft.com/office/drawing/2014/main" id="{41AB85C8-D04E-46E5-BA7E-11C7083B02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60624" y="2208987"/>
              <a:ext cx="1426121" cy="955090"/>
            </a:xfrm>
            <a:prstGeom prst="rect">
              <a:avLst/>
            </a:prstGeom>
          </p:spPr>
        </p:pic>
      </p:grpSp>
      <p:grpSp>
        <p:nvGrpSpPr>
          <p:cNvPr id="62" name="กลุ่ม 61">
            <a:extLst>
              <a:ext uri="{FF2B5EF4-FFF2-40B4-BE49-F238E27FC236}">
                <a16:creationId xmlns:a16="http://schemas.microsoft.com/office/drawing/2014/main" id="{8D78EC19-B7B4-4386-9666-B258C46ED62D}"/>
              </a:ext>
            </a:extLst>
          </p:cNvPr>
          <p:cNvGrpSpPr/>
          <p:nvPr/>
        </p:nvGrpSpPr>
        <p:grpSpPr>
          <a:xfrm>
            <a:off x="4958359" y="4510796"/>
            <a:ext cx="1942377" cy="2044016"/>
            <a:chOff x="10056777" y="1833800"/>
            <a:chExt cx="1942377" cy="2044016"/>
          </a:xfrm>
        </p:grpSpPr>
        <p:sp>
          <p:nvSpPr>
            <p:cNvPr id="63" name="สี่เหลี่ยมผืนผ้า 62">
              <a:extLst>
                <a:ext uri="{FF2B5EF4-FFF2-40B4-BE49-F238E27FC236}">
                  <a16:creationId xmlns:a16="http://schemas.microsoft.com/office/drawing/2014/main" id="{2BE9DDEE-7C94-4001-A124-7804703F79AF}"/>
                </a:ext>
              </a:extLst>
            </p:cNvPr>
            <p:cNvSpPr/>
            <p:nvPr/>
          </p:nvSpPr>
          <p:spPr>
            <a:xfrm>
              <a:off x="10416260" y="3231485"/>
              <a:ext cx="122341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ชามสลัด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64" name="รูปภาพ 63">
              <a:extLst>
                <a:ext uri="{FF2B5EF4-FFF2-40B4-BE49-F238E27FC236}">
                  <a16:creationId xmlns:a16="http://schemas.microsoft.com/office/drawing/2014/main" id="{D140F67F-CF61-40BE-890C-C70DBFF5A9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56777" y="1833800"/>
              <a:ext cx="1942377" cy="1458853"/>
            </a:xfrm>
            <a:prstGeom prst="rect">
              <a:avLst/>
            </a:prstGeom>
          </p:spPr>
        </p:pic>
      </p:grpSp>
      <p:grpSp>
        <p:nvGrpSpPr>
          <p:cNvPr id="65" name="กลุ่ม 64">
            <a:extLst>
              <a:ext uri="{FF2B5EF4-FFF2-40B4-BE49-F238E27FC236}">
                <a16:creationId xmlns:a16="http://schemas.microsoft.com/office/drawing/2014/main" id="{B2E09488-3D03-456C-82FF-05EED3713E57}"/>
              </a:ext>
            </a:extLst>
          </p:cNvPr>
          <p:cNvGrpSpPr/>
          <p:nvPr/>
        </p:nvGrpSpPr>
        <p:grpSpPr>
          <a:xfrm>
            <a:off x="7584839" y="4436647"/>
            <a:ext cx="1816766" cy="2118165"/>
            <a:chOff x="2589117" y="1759651"/>
            <a:chExt cx="1816766" cy="2118165"/>
          </a:xfrm>
        </p:grpSpPr>
        <p:sp>
          <p:nvSpPr>
            <p:cNvPr id="66" name="สี่เหลี่ยมผืนผ้า 65">
              <a:extLst>
                <a:ext uri="{FF2B5EF4-FFF2-40B4-BE49-F238E27FC236}">
                  <a16:creationId xmlns:a16="http://schemas.microsoft.com/office/drawing/2014/main" id="{26016D8A-B261-46F0-B6A2-27774C7DA148}"/>
                </a:ext>
              </a:extLst>
            </p:cNvPr>
            <p:cNvSpPr/>
            <p:nvPr/>
          </p:nvSpPr>
          <p:spPr>
            <a:xfrm>
              <a:off x="2942702" y="3231485"/>
              <a:ext cx="11095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หม้อต้ม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67" name="รูปภาพ 66">
              <a:extLst>
                <a:ext uri="{FF2B5EF4-FFF2-40B4-BE49-F238E27FC236}">
                  <a16:creationId xmlns:a16="http://schemas.microsoft.com/office/drawing/2014/main" id="{8B0B0404-4827-43FF-89C1-A24DA6BBC7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89117" y="1759651"/>
              <a:ext cx="1816766" cy="1451888"/>
            </a:xfrm>
            <a:prstGeom prst="rect">
              <a:avLst/>
            </a:prstGeom>
          </p:spPr>
        </p:pic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9E7AEFB9-DF52-4E18-B585-38C64C63BB2B}"/>
              </a:ext>
            </a:extLst>
          </p:cNvPr>
          <p:cNvGrpSpPr/>
          <p:nvPr/>
        </p:nvGrpSpPr>
        <p:grpSpPr>
          <a:xfrm>
            <a:off x="10264851" y="4156190"/>
            <a:ext cx="1526228" cy="2398622"/>
            <a:chOff x="7821500" y="1479194"/>
            <a:chExt cx="1526228" cy="2398622"/>
          </a:xfrm>
        </p:grpSpPr>
        <p:sp>
          <p:nvSpPr>
            <p:cNvPr id="81" name="สี่เหลี่ยมผืนผ้า 80">
              <a:extLst>
                <a:ext uri="{FF2B5EF4-FFF2-40B4-BE49-F238E27FC236}">
                  <a16:creationId xmlns:a16="http://schemas.microsoft.com/office/drawing/2014/main" id="{501E8122-6740-4DA5-B07A-835C5481BCC8}"/>
                </a:ext>
              </a:extLst>
            </p:cNvPr>
            <p:cNvSpPr/>
            <p:nvPr/>
          </p:nvSpPr>
          <p:spPr>
            <a:xfrm>
              <a:off x="7950724" y="3231485"/>
              <a:ext cx="12554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โอ่งมังกร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82" name="รูปภาพ 81">
              <a:extLst>
                <a:ext uri="{FF2B5EF4-FFF2-40B4-BE49-F238E27FC236}">
                  <a16:creationId xmlns:a16="http://schemas.microsoft.com/office/drawing/2014/main" id="{7E8281C2-7005-45B2-B957-59A2EBBEDD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21500" y="1479194"/>
              <a:ext cx="1526228" cy="1835735"/>
            </a:xfrm>
            <a:prstGeom prst="rect">
              <a:avLst/>
            </a:prstGeom>
          </p:spPr>
        </p:pic>
      </p:grpSp>
      <p:sp>
        <p:nvSpPr>
          <p:cNvPr id="83" name="สี่เหลี่ยมผืนผ้า 82">
            <a:extLst>
              <a:ext uri="{FF2B5EF4-FFF2-40B4-BE49-F238E27FC236}">
                <a16:creationId xmlns:a16="http://schemas.microsoft.com/office/drawing/2014/main" id="{BBA64C68-43E2-4335-B71B-B47583F2452E}"/>
              </a:ext>
            </a:extLst>
          </p:cNvPr>
          <p:cNvSpPr/>
          <p:nvPr/>
        </p:nvSpPr>
        <p:spPr>
          <a:xfrm>
            <a:off x="2512453" y="1501552"/>
            <a:ext cx="1981772" cy="2530665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5" name="สี่เหลี่ยมผืนผ้า 84">
            <a:extLst>
              <a:ext uri="{FF2B5EF4-FFF2-40B4-BE49-F238E27FC236}">
                <a16:creationId xmlns:a16="http://schemas.microsoft.com/office/drawing/2014/main" id="{6E893965-55B7-4FAF-9DE3-DD6BE140BE9C}"/>
              </a:ext>
            </a:extLst>
          </p:cNvPr>
          <p:cNvSpPr/>
          <p:nvPr/>
        </p:nvSpPr>
        <p:spPr>
          <a:xfrm>
            <a:off x="7593722" y="1352450"/>
            <a:ext cx="1801611" cy="2639564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6" name="สี่เหลี่ยมผืนผ้า 85">
            <a:extLst>
              <a:ext uri="{FF2B5EF4-FFF2-40B4-BE49-F238E27FC236}">
                <a16:creationId xmlns:a16="http://schemas.microsoft.com/office/drawing/2014/main" id="{34B2B862-BFA3-47B9-9F07-0B716B45B1DA}"/>
              </a:ext>
            </a:extLst>
          </p:cNvPr>
          <p:cNvSpPr/>
          <p:nvPr/>
        </p:nvSpPr>
        <p:spPr>
          <a:xfrm>
            <a:off x="9931836" y="1528580"/>
            <a:ext cx="2179949" cy="2463434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สี่เหลี่ยมผืนผ้า: มุมมนด้านบน 39">
            <a:extLst>
              <a:ext uri="{FF2B5EF4-FFF2-40B4-BE49-F238E27FC236}">
                <a16:creationId xmlns:a16="http://schemas.microsoft.com/office/drawing/2014/main" id="{D219B549-5E57-484E-9F0E-1D0A57A6BBF0}"/>
              </a:ext>
            </a:extLst>
          </p:cNvPr>
          <p:cNvSpPr/>
          <p:nvPr/>
        </p:nvSpPr>
        <p:spPr>
          <a:xfrm rot="5400000">
            <a:off x="6261127" y="69976"/>
            <a:ext cx="2354275" cy="10497075"/>
          </a:xfrm>
          <a:prstGeom prst="round2SameRect">
            <a:avLst>
              <a:gd name="adj1" fmla="val 27338"/>
              <a:gd name="adj2" fmla="val 0"/>
            </a:avLst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9" name="รูปภาพ 48">
            <a:extLst>
              <a:ext uri="{FF2B5EF4-FFF2-40B4-BE49-F238E27FC236}">
                <a16:creationId xmlns:a16="http://schemas.microsoft.com/office/drawing/2014/main" id="{BCB898E9-6FF4-4F61-B9DB-9C2E533640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4668" y="539851"/>
            <a:ext cx="12205250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1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</p:childTnLst>
        </p:cTn>
      </p:par>
    </p:tnLst>
    <p:bldLst>
      <p:bldP spid="83" grpId="0" animBg="1"/>
      <p:bldP spid="85" grpId="0" animBg="1"/>
      <p:bldP spid="86" grpId="0" animBg="1"/>
      <p:bldP spid="4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1021507" y="1411568"/>
            <a:ext cx="11796402" cy="2463434"/>
          </a:xfrm>
          <a:prstGeom prst="roundRect">
            <a:avLst>
              <a:gd name="adj" fmla="val 24490"/>
            </a:avLst>
          </a:prstGeom>
          <a:solidFill>
            <a:schemeClr val="bg1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สี่เหลี่ยมผืนผ้า: มุมมน 45">
            <a:extLst>
              <a:ext uri="{FF2B5EF4-FFF2-40B4-BE49-F238E27FC236}">
                <a16:creationId xmlns:a16="http://schemas.microsoft.com/office/drawing/2014/main" id="{7F7F9F70-CF97-4841-98CA-016650C755F0}"/>
              </a:ext>
            </a:extLst>
          </p:cNvPr>
          <p:cNvSpPr/>
          <p:nvPr/>
        </p:nvSpPr>
        <p:spPr>
          <a:xfrm>
            <a:off x="1021507" y="4088753"/>
            <a:ext cx="11796402" cy="2463434"/>
          </a:xfrm>
          <a:prstGeom prst="roundRect">
            <a:avLst>
              <a:gd name="adj" fmla="val 24490"/>
            </a:avLst>
          </a:prstGeom>
          <a:solidFill>
            <a:schemeClr val="bg1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3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5" name="teacher guide">
            <a:extLst>
              <a:ext uri="{FF2B5EF4-FFF2-40B4-BE49-F238E27FC236}">
                <a16:creationId xmlns:a16="http://schemas.microsoft.com/office/drawing/2014/main" id="{0BEE6047-63EC-404C-8642-F366F8341B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4" name="สี่เหลี่ยมผืนผ้า: มุมมนด้านบน 3">
            <a:extLst>
              <a:ext uri="{FF2B5EF4-FFF2-40B4-BE49-F238E27FC236}">
                <a16:creationId xmlns:a16="http://schemas.microsoft.com/office/drawing/2014/main" id="{8B84F8FE-3DAE-4DCA-87F5-AED852CEE620}"/>
              </a:ext>
            </a:extLst>
          </p:cNvPr>
          <p:cNvSpPr/>
          <p:nvPr/>
        </p:nvSpPr>
        <p:spPr>
          <a:xfrm rot="16200000">
            <a:off x="61531" y="1837719"/>
            <a:ext cx="2466384" cy="1613809"/>
          </a:xfrm>
          <a:prstGeom prst="round2SameRect">
            <a:avLst/>
          </a:prstGeom>
          <a:solidFill>
            <a:srgbClr val="F6CA72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0" name="สี่เหลี่ยมผืนผ้า: มุมมนด้านบน 49">
            <a:extLst>
              <a:ext uri="{FF2B5EF4-FFF2-40B4-BE49-F238E27FC236}">
                <a16:creationId xmlns:a16="http://schemas.microsoft.com/office/drawing/2014/main" id="{EBCB81A1-C2DB-4C94-81AD-320CF022C307}"/>
              </a:ext>
            </a:extLst>
          </p:cNvPr>
          <p:cNvSpPr/>
          <p:nvPr/>
        </p:nvSpPr>
        <p:spPr>
          <a:xfrm rot="16200000">
            <a:off x="61532" y="4512090"/>
            <a:ext cx="2466384" cy="1613809"/>
          </a:xfrm>
          <a:prstGeom prst="round2SameRect">
            <a:avLst/>
          </a:prstGeom>
          <a:solidFill>
            <a:srgbClr val="F6CA72"/>
          </a:solidFill>
          <a:ln w="57150">
            <a:solidFill>
              <a:srgbClr val="F6C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7" name="Rectangle 14">
            <a:extLst>
              <a:ext uri="{FF2B5EF4-FFF2-40B4-BE49-F238E27FC236}">
                <a16:creationId xmlns:a16="http://schemas.microsoft.com/office/drawing/2014/main" id="{D9D403A9-CB27-4BF0-90CD-BF31C2A598E4}"/>
              </a:ext>
            </a:extLst>
          </p:cNvPr>
          <p:cNvSpPr/>
          <p:nvPr/>
        </p:nvSpPr>
        <p:spPr>
          <a:xfrm>
            <a:off x="966469" y="2091436"/>
            <a:ext cx="648891" cy="1103698"/>
          </a:xfrm>
          <a:prstGeom prst="rect">
            <a:avLst/>
          </a:prstGeom>
        </p:spPr>
        <p:txBody>
          <a:bodyPr wrap="none" lIns="91120" tIns="45560" rIns="91120" bIns="45560">
            <a:spAutoFit/>
          </a:bodyPr>
          <a:lstStyle/>
          <a:p>
            <a:pPr algn="ctr" defTabSz="994534">
              <a:defRPr/>
            </a:pPr>
            <a:r>
              <a:rPr lang="th-TH" sz="6477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</a:p>
        </p:txBody>
      </p:sp>
      <p:sp>
        <p:nvSpPr>
          <p:cNvPr id="48" name="Rectangle 16">
            <a:extLst>
              <a:ext uri="{FF2B5EF4-FFF2-40B4-BE49-F238E27FC236}">
                <a16:creationId xmlns:a16="http://schemas.microsoft.com/office/drawing/2014/main" id="{DBC9A620-80F0-4314-86B4-F5F80FDB5896}"/>
              </a:ext>
            </a:extLst>
          </p:cNvPr>
          <p:cNvSpPr/>
          <p:nvPr/>
        </p:nvSpPr>
        <p:spPr>
          <a:xfrm>
            <a:off x="753689" y="4857604"/>
            <a:ext cx="1059906" cy="925463"/>
          </a:xfrm>
          <a:prstGeom prst="rect">
            <a:avLst/>
          </a:prstGeom>
        </p:spPr>
        <p:txBody>
          <a:bodyPr wrap="none" lIns="91120" tIns="45560" rIns="91120" bIns="45560">
            <a:spAutoFit/>
          </a:bodyPr>
          <a:lstStyle/>
          <a:p>
            <a:pPr algn="ctr" defTabSz="994534">
              <a:defRPr/>
            </a:pPr>
            <a:r>
              <a:rPr lang="th-TH" sz="5281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ตอบ</a:t>
            </a:r>
          </a:p>
        </p:txBody>
      </p:sp>
      <p:pic>
        <p:nvPicPr>
          <p:cNvPr id="44" name="Picture 31">
            <a:hlinkClick r:id="rId6" action="ppaction://hlinksldjump"/>
            <a:extLst>
              <a:ext uri="{FF2B5EF4-FFF2-40B4-BE49-F238E27FC236}">
                <a16:creationId xmlns:a16="http://schemas.microsoft.com/office/drawing/2014/main" id="{A210B13A-7FCF-4EBB-A56C-4977E8A91B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grpSp>
        <p:nvGrpSpPr>
          <p:cNvPr id="22" name="Click_butterfly">
            <a:extLst>
              <a:ext uri="{FF2B5EF4-FFF2-40B4-BE49-F238E27FC236}">
                <a16:creationId xmlns:a16="http://schemas.microsoft.com/office/drawing/2014/main" id="{EE704066-1660-4050-897A-4171A495E4B6}"/>
              </a:ext>
            </a:extLst>
          </p:cNvPr>
          <p:cNvGrpSpPr/>
          <p:nvPr/>
        </p:nvGrpSpPr>
        <p:grpSpPr>
          <a:xfrm>
            <a:off x="10371176" y="1997930"/>
            <a:ext cx="1326669" cy="1879886"/>
            <a:chOff x="10371176" y="1997930"/>
            <a:chExt cx="1326669" cy="1879886"/>
          </a:xfrm>
        </p:grpSpPr>
        <p:sp>
          <p:nvSpPr>
            <p:cNvPr id="55" name="สี่เหลี่ยมผืนผ้า 54">
              <a:extLst>
                <a:ext uri="{FF2B5EF4-FFF2-40B4-BE49-F238E27FC236}">
                  <a16:creationId xmlns:a16="http://schemas.microsoft.com/office/drawing/2014/main" id="{990E36AD-C3FC-4DA2-BB6D-73F7C44A5EA2}"/>
                </a:ext>
              </a:extLst>
            </p:cNvPr>
            <p:cNvSpPr/>
            <p:nvPr/>
          </p:nvSpPr>
          <p:spPr>
            <a:xfrm>
              <a:off x="10623849" y="3231485"/>
              <a:ext cx="8082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ผีเสื้อ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DF4EC164-FE4E-4CAB-AD37-7118D2AC6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71176" y="1997930"/>
              <a:ext cx="1326669" cy="1231814"/>
            </a:xfrm>
            <a:prstGeom prst="rect">
              <a:avLst/>
            </a:prstGeom>
          </p:spPr>
        </p:pic>
      </p:grpSp>
      <p:grpSp>
        <p:nvGrpSpPr>
          <p:cNvPr id="21" name="Click_elephant">
            <a:extLst>
              <a:ext uri="{FF2B5EF4-FFF2-40B4-BE49-F238E27FC236}">
                <a16:creationId xmlns:a16="http://schemas.microsoft.com/office/drawing/2014/main" id="{0DF36F3D-8B83-4DD0-936B-DC4415665F52}"/>
              </a:ext>
            </a:extLst>
          </p:cNvPr>
          <p:cNvGrpSpPr/>
          <p:nvPr/>
        </p:nvGrpSpPr>
        <p:grpSpPr>
          <a:xfrm>
            <a:off x="7454080" y="1687096"/>
            <a:ext cx="2078282" cy="2190720"/>
            <a:chOff x="7454080" y="1687096"/>
            <a:chExt cx="2078282" cy="2190720"/>
          </a:xfrm>
        </p:grpSpPr>
        <p:sp>
          <p:nvSpPr>
            <p:cNvPr id="54" name="สี่เหลี่ยมผืนผ้า 53">
              <a:extLst>
                <a:ext uri="{FF2B5EF4-FFF2-40B4-BE49-F238E27FC236}">
                  <a16:creationId xmlns:a16="http://schemas.microsoft.com/office/drawing/2014/main" id="{54BD0693-EFC0-41B9-AE63-EE4DD944DF92}"/>
                </a:ext>
              </a:extLst>
            </p:cNvPr>
            <p:cNvSpPr/>
            <p:nvPr/>
          </p:nvSpPr>
          <p:spPr>
            <a:xfrm>
              <a:off x="8172461" y="3231485"/>
              <a:ext cx="64152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ช้าง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7AF234FB-A9BF-4F6F-B01C-254F9DEBF2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54080" y="1687096"/>
              <a:ext cx="2078282" cy="1613845"/>
            </a:xfrm>
            <a:prstGeom prst="rect">
              <a:avLst/>
            </a:prstGeom>
          </p:spPr>
        </p:pic>
      </p:grpSp>
      <p:grpSp>
        <p:nvGrpSpPr>
          <p:cNvPr id="18" name="Click_zebra">
            <a:extLst>
              <a:ext uri="{FF2B5EF4-FFF2-40B4-BE49-F238E27FC236}">
                <a16:creationId xmlns:a16="http://schemas.microsoft.com/office/drawing/2014/main" id="{587C6FB5-6905-4D27-BE97-64AB71D5B247}"/>
              </a:ext>
            </a:extLst>
          </p:cNvPr>
          <p:cNvGrpSpPr/>
          <p:nvPr/>
        </p:nvGrpSpPr>
        <p:grpSpPr>
          <a:xfrm>
            <a:off x="2624597" y="1737140"/>
            <a:ext cx="1740529" cy="2140676"/>
            <a:chOff x="2624597" y="1737140"/>
            <a:chExt cx="1740529" cy="2140676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:a16="http://schemas.microsoft.com/office/drawing/2014/main" id="{54B8961F-5869-4E6A-942E-6DD7B1FDDBBC}"/>
                </a:ext>
              </a:extLst>
            </p:cNvPr>
            <p:cNvSpPr/>
            <p:nvPr/>
          </p:nvSpPr>
          <p:spPr>
            <a:xfrm>
              <a:off x="2992395" y="3231485"/>
              <a:ext cx="101021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ม้าลาย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id="{4A85EF93-57A6-4FF1-9B0A-AAE0A95185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24597" y="1737140"/>
              <a:ext cx="1740529" cy="1566462"/>
            </a:xfrm>
            <a:prstGeom prst="rect">
              <a:avLst/>
            </a:prstGeom>
          </p:spPr>
        </p:pic>
      </p:grpSp>
      <p:grpSp>
        <p:nvGrpSpPr>
          <p:cNvPr id="20" name="Click_mickey">
            <a:extLst>
              <a:ext uri="{FF2B5EF4-FFF2-40B4-BE49-F238E27FC236}">
                <a16:creationId xmlns:a16="http://schemas.microsoft.com/office/drawing/2014/main" id="{1DD0D68D-DD7F-43B8-8BDB-08326AB420D9}"/>
              </a:ext>
            </a:extLst>
          </p:cNvPr>
          <p:cNvGrpSpPr/>
          <p:nvPr/>
        </p:nvGrpSpPr>
        <p:grpSpPr>
          <a:xfrm>
            <a:off x="5182186" y="2279439"/>
            <a:ext cx="1964084" cy="1598377"/>
            <a:chOff x="5182186" y="2279439"/>
            <a:chExt cx="1964084" cy="1598377"/>
          </a:xfrm>
        </p:grpSpPr>
        <p:sp>
          <p:nvSpPr>
            <p:cNvPr id="53" name="สี่เหลี่ยมผืนผ้า 52">
              <a:extLst>
                <a:ext uri="{FF2B5EF4-FFF2-40B4-BE49-F238E27FC236}">
                  <a16:creationId xmlns:a16="http://schemas.microsoft.com/office/drawing/2014/main" id="{374B67EA-8412-4EA2-B767-78190DE1ABFB}"/>
                </a:ext>
              </a:extLst>
            </p:cNvPr>
            <p:cNvSpPr/>
            <p:nvPr/>
          </p:nvSpPr>
          <p:spPr>
            <a:xfrm>
              <a:off x="5764175" y="3231485"/>
              <a:ext cx="5757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หนู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6" name="รูปภาพ 15">
              <a:extLst>
                <a:ext uri="{FF2B5EF4-FFF2-40B4-BE49-F238E27FC236}">
                  <a16:creationId xmlns:a16="http://schemas.microsoft.com/office/drawing/2014/main" id="{09FC1D59-F123-487A-9481-841CE34409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82186" y="2279439"/>
              <a:ext cx="1964084" cy="989745"/>
            </a:xfrm>
            <a:prstGeom prst="rect">
              <a:avLst/>
            </a:prstGeom>
          </p:spPr>
        </p:pic>
      </p:grpSp>
      <p:grpSp>
        <p:nvGrpSpPr>
          <p:cNvPr id="58" name="กลุ่ม 57">
            <a:extLst>
              <a:ext uri="{FF2B5EF4-FFF2-40B4-BE49-F238E27FC236}">
                <a16:creationId xmlns:a16="http://schemas.microsoft.com/office/drawing/2014/main" id="{754983D2-008B-4C00-9A6F-F136F57B30A6}"/>
              </a:ext>
            </a:extLst>
          </p:cNvPr>
          <p:cNvGrpSpPr/>
          <p:nvPr/>
        </p:nvGrpSpPr>
        <p:grpSpPr>
          <a:xfrm>
            <a:off x="2831526" y="4662226"/>
            <a:ext cx="1326669" cy="1894400"/>
            <a:chOff x="10371176" y="1983416"/>
            <a:chExt cx="1326669" cy="1894400"/>
          </a:xfrm>
        </p:grpSpPr>
        <p:sp>
          <p:nvSpPr>
            <p:cNvPr id="68" name="สี่เหลี่ยมผืนผ้า 67">
              <a:extLst>
                <a:ext uri="{FF2B5EF4-FFF2-40B4-BE49-F238E27FC236}">
                  <a16:creationId xmlns:a16="http://schemas.microsoft.com/office/drawing/2014/main" id="{6A849826-ADC1-4866-9A0B-C60A53F804F1}"/>
                </a:ext>
              </a:extLst>
            </p:cNvPr>
            <p:cNvSpPr/>
            <p:nvPr/>
          </p:nvSpPr>
          <p:spPr>
            <a:xfrm>
              <a:off x="10623849" y="3231485"/>
              <a:ext cx="8082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ผีเสื้อ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69" name="รูปภาพ 68">
              <a:extLst>
                <a:ext uri="{FF2B5EF4-FFF2-40B4-BE49-F238E27FC236}">
                  <a16:creationId xmlns:a16="http://schemas.microsoft.com/office/drawing/2014/main" id="{C10B46F3-AB59-4462-B1F9-5902AC20F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71176" y="1983416"/>
              <a:ext cx="1326669" cy="1231814"/>
            </a:xfrm>
            <a:prstGeom prst="rect">
              <a:avLst/>
            </a:prstGeom>
          </p:spPr>
        </p:pic>
      </p:grpSp>
      <p:grpSp>
        <p:nvGrpSpPr>
          <p:cNvPr id="70" name="กลุ่ม 69">
            <a:extLst>
              <a:ext uri="{FF2B5EF4-FFF2-40B4-BE49-F238E27FC236}">
                <a16:creationId xmlns:a16="http://schemas.microsoft.com/office/drawing/2014/main" id="{429066C2-3EA2-4F92-92F1-4F014AFEEF57}"/>
              </a:ext>
            </a:extLst>
          </p:cNvPr>
          <p:cNvGrpSpPr/>
          <p:nvPr/>
        </p:nvGrpSpPr>
        <p:grpSpPr>
          <a:xfrm>
            <a:off x="5182186" y="4958249"/>
            <a:ext cx="1964084" cy="1598377"/>
            <a:chOff x="5182186" y="2279439"/>
            <a:chExt cx="1964084" cy="1598377"/>
          </a:xfrm>
        </p:grpSpPr>
        <p:sp>
          <p:nvSpPr>
            <p:cNvPr id="71" name="สี่เหลี่ยมผืนผ้า 70">
              <a:extLst>
                <a:ext uri="{FF2B5EF4-FFF2-40B4-BE49-F238E27FC236}">
                  <a16:creationId xmlns:a16="http://schemas.microsoft.com/office/drawing/2014/main" id="{BF61A0C1-5A30-483A-A374-8C47E644C5D2}"/>
                </a:ext>
              </a:extLst>
            </p:cNvPr>
            <p:cNvSpPr/>
            <p:nvPr/>
          </p:nvSpPr>
          <p:spPr>
            <a:xfrm>
              <a:off x="5764175" y="3231485"/>
              <a:ext cx="5757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หนู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2" name="รูปภาพ 71">
              <a:extLst>
                <a:ext uri="{FF2B5EF4-FFF2-40B4-BE49-F238E27FC236}">
                  <a16:creationId xmlns:a16="http://schemas.microsoft.com/office/drawing/2014/main" id="{813D27DA-48C3-4B52-87C2-5EF2D3C841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82186" y="2279439"/>
              <a:ext cx="1964084" cy="989745"/>
            </a:xfrm>
            <a:prstGeom prst="rect">
              <a:avLst/>
            </a:prstGeom>
          </p:spPr>
        </p:pic>
      </p:grpSp>
      <p:grpSp>
        <p:nvGrpSpPr>
          <p:cNvPr id="73" name="กลุ่ม 72">
            <a:extLst>
              <a:ext uri="{FF2B5EF4-FFF2-40B4-BE49-F238E27FC236}">
                <a16:creationId xmlns:a16="http://schemas.microsoft.com/office/drawing/2014/main" id="{2A3A07FA-D257-468D-BE7A-3C0E4B90480A}"/>
              </a:ext>
            </a:extLst>
          </p:cNvPr>
          <p:cNvGrpSpPr/>
          <p:nvPr/>
        </p:nvGrpSpPr>
        <p:grpSpPr>
          <a:xfrm>
            <a:off x="7638682" y="4415950"/>
            <a:ext cx="1740529" cy="2140676"/>
            <a:chOff x="2624597" y="1737140"/>
            <a:chExt cx="1740529" cy="2140676"/>
          </a:xfrm>
        </p:grpSpPr>
        <p:sp>
          <p:nvSpPr>
            <p:cNvPr id="74" name="สี่เหลี่ยมผืนผ้า 73">
              <a:extLst>
                <a:ext uri="{FF2B5EF4-FFF2-40B4-BE49-F238E27FC236}">
                  <a16:creationId xmlns:a16="http://schemas.microsoft.com/office/drawing/2014/main" id="{FD251FC4-B254-407B-AA09-EA5312D8B05D}"/>
                </a:ext>
              </a:extLst>
            </p:cNvPr>
            <p:cNvSpPr/>
            <p:nvPr/>
          </p:nvSpPr>
          <p:spPr>
            <a:xfrm>
              <a:off x="2992395" y="3231485"/>
              <a:ext cx="101021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ม้าลาย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5" name="รูปภาพ 74">
              <a:extLst>
                <a:ext uri="{FF2B5EF4-FFF2-40B4-BE49-F238E27FC236}">
                  <a16:creationId xmlns:a16="http://schemas.microsoft.com/office/drawing/2014/main" id="{3080ECCB-8E60-495F-821E-FAB2547CF8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24597" y="1737140"/>
              <a:ext cx="1740529" cy="1566462"/>
            </a:xfrm>
            <a:prstGeom prst="rect">
              <a:avLst/>
            </a:prstGeom>
          </p:spPr>
        </p:pic>
      </p:grpSp>
      <p:grpSp>
        <p:nvGrpSpPr>
          <p:cNvPr id="76" name="กลุ่ม 75">
            <a:extLst>
              <a:ext uri="{FF2B5EF4-FFF2-40B4-BE49-F238E27FC236}">
                <a16:creationId xmlns:a16="http://schemas.microsoft.com/office/drawing/2014/main" id="{AA566C0C-7026-4FD6-8356-C8D13C9CEA08}"/>
              </a:ext>
            </a:extLst>
          </p:cNvPr>
          <p:cNvGrpSpPr/>
          <p:nvPr/>
        </p:nvGrpSpPr>
        <p:grpSpPr>
          <a:xfrm>
            <a:off x="9988825" y="4365906"/>
            <a:ext cx="2078282" cy="2190720"/>
            <a:chOff x="7454080" y="1687096"/>
            <a:chExt cx="2078282" cy="2190720"/>
          </a:xfrm>
        </p:grpSpPr>
        <p:sp>
          <p:nvSpPr>
            <p:cNvPr id="77" name="สี่เหลี่ยมผืนผ้า 76">
              <a:extLst>
                <a:ext uri="{FF2B5EF4-FFF2-40B4-BE49-F238E27FC236}">
                  <a16:creationId xmlns:a16="http://schemas.microsoft.com/office/drawing/2014/main" id="{C424286E-E6FC-4506-9638-366F2351DDC9}"/>
                </a:ext>
              </a:extLst>
            </p:cNvPr>
            <p:cNvSpPr/>
            <p:nvPr/>
          </p:nvSpPr>
          <p:spPr>
            <a:xfrm>
              <a:off x="8172461" y="3231485"/>
              <a:ext cx="64152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ช้าง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8" name="รูปภาพ 77">
              <a:extLst>
                <a:ext uri="{FF2B5EF4-FFF2-40B4-BE49-F238E27FC236}">
                  <a16:creationId xmlns:a16="http://schemas.microsoft.com/office/drawing/2014/main" id="{67ED67FD-E7EE-4FE4-BFE7-4D5357020E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54080" y="1687096"/>
              <a:ext cx="2078282" cy="1613845"/>
            </a:xfrm>
            <a:prstGeom prst="rect">
              <a:avLst/>
            </a:prstGeom>
          </p:spPr>
        </p:pic>
      </p:grpSp>
      <p:sp>
        <p:nvSpPr>
          <p:cNvPr id="41" name="สี่เหลี่ยมผืนผ้า 40">
            <a:extLst>
              <a:ext uri="{FF2B5EF4-FFF2-40B4-BE49-F238E27FC236}">
                <a16:creationId xmlns:a16="http://schemas.microsoft.com/office/drawing/2014/main" id="{EA980D27-FD81-49C1-BB77-1586A47B2338}"/>
              </a:ext>
            </a:extLst>
          </p:cNvPr>
          <p:cNvSpPr/>
          <p:nvPr/>
        </p:nvSpPr>
        <p:spPr>
          <a:xfrm>
            <a:off x="2497430" y="1530047"/>
            <a:ext cx="1981772" cy="2466385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สี่เหลี่ยมผืนผ้า 41">
            <a:extLst>
              <a:ext uri="{FF2B5EF4-FFF2-40B4-BE49-F238E27FC236}">
                <a16:creationId xmlns:a16="http://schemas.microsoft.com/office/drawing/2014/main" id="{96E6D0C9-A021-4D18-B1EC-B67B3484F0FE}"/>
              </a:ext>
            </a:extLst>
          </p:cNvPr>
          <p:cNvSpPr/>
          <p:nvPr/>
        </p:nvSpPr>
        <p:spPr>
          <a:xfrm>
            <a:off x="5096026" y="1530047"/>
            <a:ext cx="2125789" cy="2466385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สี่เหลี่ยมผืนผ้า 42">
            <a:extLst>
              <a:ext uri="{FF2B5EF4-FFF2-40B4-BE49-F238E27FC236}">
                <a16:creationId xmlns:a16="http://schemas.microsoft.com/office/drawing/2014/main" id="{39C5CF1D-C54F-436A-A909-D0FC9D3ECAB0}"/>
              </a:ext>
            </a:extLst>
          </p:cNvPr>
          <p:cNvSpPr/>
          <p:nvPr/>
        </p:nvSpPr>
        <p:spPr>
          <a:xfrm>
            <a:off x="7358211" y="1530047"/>
            <a:ext cx="2287454" cy="2466385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สี่เหลี่ยมผืนผ้า: มุมมนด้านบน 39">
            <a:extLst>
              <a:ext uri="{FF2B5EF4-FFF2-40B4-BE49-F238E27FC236}">
                <a16:creationId xmlns:a16="http://schemas.microsoft.com/office/drawing/2014/main" id="{D219B549-5E57-484E-9F0E-1D0A57A6BBF0}"/>
              </a:ext>
            </a:extLst>
          </p:cNvPr>
          <p:cNvSpPr/>
          <p:nvPr/>
        </p:nvSpPr>
        <p:spPr>
          <a:xfrm rot="5400000">
            <a:off x="6261127" y="82888"/>
            <a:ext cx="2354275" cy="10497075"/>
          </a:xfrm>
          <a:prstGeom prst="round2SameRect">
            <a:avLst>
              <a:gd name="adj1" fmla="val 27338"/>
              <a:gd name="adj2" fmla="val 0"/>
            </a:avLst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5" name="รูปภาพ 44">
            <a:extLst>
              <a:ext uri="{FF2B5EF4-FFF2-40B4-BE49-F238E27FC236}">
                <a16:creationId xmlns:a16="http://schemas.microsoft.com/office/drawing/2014/main" id="{C6B9E14A-F00B-4742-AA1D-EC9E0B40109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4668" y="539851"/>
            <a:ext cx="12205250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13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กราฟิก 18">
            <a:extLst>
              <a:ext uri="{FF2B5EF4-FFF2-40B4-BE49-F238E27FC236}">
                <a16:creationId xmlns:a16="http://schemas.microsoft.com/office/drawing/2014/main" id="{32537C5C-AFB8-4862-9871-037A39DBD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48" y="0"/>
            <a:ext cx="2797384" cy="2233953"/>
          </a:xfrm>
          <a:prstGeom prst="rect">
            <a:avLst/>
          </a:prstGeom>
        </p:spPr>
      </p:pic>
      <p:pic>
        <p:nvPicPr>
          <p:cNvPr id="21" name="กราฟิก 20">
            <a:extLst>
              <a:ext uri="{FF2B5EF4-FFF2-40B4-BE49-F238E27FC236}">
                <a16:creationId xmlns:a16="http://schemas.microsoft.com/office/drawing/2014/main" id="{A3DEC390-09CE-4C66-8386-BFB46E1E66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9225" y="5546458"/>
            <a:ext cx="2697472" cy="1985070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3AAEEC1C-28C5-41D4-84E8-A61837AFC1B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3276263" cy="7467600"/>
          </a:xfrm>
          <a:prstGeom prst="rect">
            <a:avLst/>
          </a:prstGeom>
        </p:spPr>
      </p:pic>
      <p:sp>
        <p:nvSpPr>
          <p:cNvPr id="24" name="สี่เหลี่ยมผืนผ้า: มุมมน 23">
            <a:extLst>
              <a:ext uri="{FF2B5EF4-FFF2-40B4-BE49-F238E27FC236}">
                <a16:creationId xmlns:a16="http://schemas.microsoft.com/office/drawing/2014/main" id="{E87EC7F9-0296-49E3-96E5-C05865E6E748}"/>
              </a:ext>
            </a:extLst>
          </p:cNvPr>
          <p:cNvSpPr/>
          <p:nvPr/>
        </p:nvSpPr>
        <p:spPr>
          <a:xfrm>
            <a:off x="3459870" y="1213520"/>
            <a:ext cx="6352444" cy="774016"/>
          </a:xfrm>
          <a:prstGeom prst="roundRect">
            <a:avLst/>
          </a:prstGeom>
          <a:solidFill>
            <a:srgbClr val="F9E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C0A7FF5B-B5F2-4A8D-AD5E-5F0878F4420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C0FD36-9F85-47A6-9831-C505B9E9E4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1E0EA06A-0A32-40D3-86F5-922BD905513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450" y="4145488"/>
            <a:ext cx="1469214" cy="5100471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7CBD8964-94A9-4C26-8732-239AE6469CC1}"/>
              </a:ext>
            </a:extLst>
          </p:cNvPr>
          <p:cNvGrpSpPr/>
          <p:nvPr/>
        </p:nvGrpSpPr>
        <p:grpSpPr>
          <a:xfrm>
            <a:off x="9258309" y="2182798"/>
            <a:ext cx="3944823" cy="2271082"/>
            <a:chOff x="9258309" y="2020052"/>
            <a:chExt cx="3944823" cy="2271082"/>
          </a:xfrm>
        </p:grpSpPr>
        <p:pic>
          <p:nvPicPr>
            <p:cNvPr id="38" name="กราฟิก 37">
              <a:extLst>
                <a:ext uri="{FF2B5EF4-FFF2-40B4-BE49-F238E27FC236}">
                  <a16:creationId xmlns:a16="http://schemas.microsoft.com/office/drawing/2014/main" id="{81E0E781-144A-48AC-B300-9DA930D2E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258309" y="2020052"/>
              <a:ext cx="3944823" cy="2271082"/>
            </a:xfrm>
            <a:prstGeom prst="rect">
              <a:avLst/>
            </a:prstGeom>
          </p:spPr>
        </p:pic>
        <p:sp>
          <p:nvSpPr>
            <p:cNvPr id="40" name="สี่เหลี่ยมผืนผ้า 39">
              <a:extLst>
                <a:ext uri="{FF2B5EF4-FFF2-40B4-BE49-F238E27FC236}">
                  <a16:creationId xmlns:a16="http://schemas.microsoft.com/office/drawing/2014/main" id="{ECA42BD3-484F-4242-8036-0180DFFD6856}"/>
                </a:ext>
              </a:extLst>
            </p:cNvPr>
            <p:cNvSpPr/>
            <p:nvPr/>
          </p:nvSpPr>
          <p:spPr>
            <a:xfrm>
              <a:off x="9774966" y="2263375"/>
              <a:ext cx="30973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จากภาพมีวัสดุ</a:t>
              </a:r>
            </a:p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อุปกรณ์อะไรบ้างคะ</a:t>
              </a:r>
            </a:p>
          </p:txBody>
        </p:sp>
      </p:grpSp>
      <p:pic>
        <p:nvPicPr>
          <p:cNvPr id="32" name="teacher guide">
            <a:extLst>
              <a:ext uri="{FF2B5EF4-FFF2-40B4-BE49-F238E27FC236}">
                <a16:creationId xmlns:a16="http://schemas.microsoft.com/office/drawing/2014/main" id="{D30D9FAB-A473-4DAC-9282-F224EF91CB2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2E138D47-22A7-48E4-88F8-337F0D475DD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6710" y="56610"/>
            <a:ext cx="2119859" cy="1369650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C82359A-2EA0-4F18-BFCB-359633B2463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451967" y="1244408"/>
            <a:ext cx="6401355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5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กราฟิก 37">
            <a:extLst>
              <a:ext uri="{FF2B5EF4-FFF2-40B4-BE49-F238E27FC236}">
                <a16:creationId xmlns:a16="http://schemas.microsoft.com/office/drawing/2014/main" id="{0611FCFF-DEB1-4045-A050-C060B1E13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48" y="0"/>
            <a:ext cx="2797384" cy="2233953"/>
          </a:xfrm>
          <a:prstGeom prst="rect">
            <a:avLst/>
          </a:prstGeom>
        </p:spPr>
      </p:pic>
      <p:pic>
        <p:nvPicPr>
          <p:cNvPr id="39" name="กราฟิก 38">
            <a:extLst>
              <a:ext uri="{FF2B5EF4-FFF2-40B4-BE49-F238E27FC236}">
                <a16:creationId xmlns:a16="http://schemas.microsoft.com/office/drawing/2014/main" id="{1E262FC8-B5E7-4428-A9A8-D3816EFC57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9225" y="5546458"/>
            <a:ext cx="2697472" cy="1985070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C0A7FF5B-B5F2-4A8D-AD5E-5F0878F4420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C0FD36-9F85-47A6-9831-C505B9E9E4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D6CD3859-B3FA-4E1E-BC06-B2BDF79F10BF}"/>
              </a:ext>
            </a:extLst>
          </p:cNvPr>
          <p:cNvGrpSpPr/>
          <p:nvPr/>
        </p:nvGrpSpPr>
        <p:grpSpPr>
          <a:xfrm>
            <a:off x="5702027" y="3714371"/>
            <a:ext cx="4218642" cy="933588"/>
            <a:chOff x="4723746" y="4000604"/>
            <a:chExt cx="4218642" cy="933588"/>
          </a:xfrm>
        </p:grpSpPr>
        <p:sp>
          <p:nvSpPr>
            <p:cNvPr id="36" name="สี่เหลี่ยมผืนผ้า: มุมมน 35">
              <a:extLst>
                <a:ext uri="{FF2B5EF4-FFF2-40B4-BE49-F238E27FC236}">
                  <a16:creationId xmlns:a16="http://schemas.microsoft.com/office/drawing/2014/main" id="{ADA7F292-E96E-42D6-93C3-AE5A549F4E5A}"/>
                </a:ext>
              </a:extLst>
            </p:cNvPr>
            <p:cNvSpPr/>
            <p:nvPr/>
          </p:nvSpPr>
          <p:spPr>
            <a:xfrm>
              <a:off x="4723746" y="4068581"/>
              <a:ext cx="4218642" cy="865611"/>
            </a:xfrm>
            <a:prstGeom prst="roundRect">
              <a:avLst>
                <a:gd name="adj" fmla="val 50000"/>
              </a:avLst>
            </a:prstGeom>
            <a:solidFill>
              <a:srgbClr val="55CBC0"/>
            </a:solidFill>
            <a:ln w="38100">
              <a:solidFill>
                <a:srgbClr val="55CB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3" name="สี่เหลี่ยมผืนผ้า: มุมมน 32">
              <a:hlinkClick r:id="rId9" action="ppaction://hlinksldjump"/>
              <a:extLst>
                <a:ext uri="{FF2B5EF4-FFF2-40B4-BE49-F238E27FC236}">
                  <a16:creationId xmlns:a16="http://schemas.microsoft.com/office/drawing/2014/main" id="{03334642-F642-43C2-BDA2-6D6B45030B81}"/>
                </a:ext>
              </a:extLst>
            </p:cNvPr>
            <p:cNvSpPr/>
            <p:nvPr/>
          </p:nvSpPr>
          <p:spPr>
            <a:xfrm>
              <a:off x="4723746" y="4000604"/>
              <a:ext cx="4218642" cy="8656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55CB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6" name="สี่เหลี่ยมผืนผ้า 5">
              <a:hlinkClick r:id="rId9" action="ppaction://hlinksldjump"/>
              <a:extLst>
                <a:ext uri="{FF2B5EF4-FFF2-40B4-BE49-F238E27FC236}">
                  <a16:creationId xmlns:a16="http://schemas.microsoft.com/office/drawing/2014/main" id="{7AA8E38A-31D6-4A8B-A237-EEBC6B35CC86}"/>
                </a:ext>
              </a:extLst>
            </p:cNvPr>
            <p:cNvSpPr/>
            <p:nvPr/>
          </p:nvSpPr>
          <p:spPr>
            <a:xfrm>
              <a:off x="5059317" y="4132489"/>
              <a:ext cx="30332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วัสดุที่มนุษย์สร้างขึ้น</a:t>
              </a:r>
            </a:p>
          </p:txBody>
        </p:sp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7205B4CD-D43B-4224-8F6A-59195D1E3B47}"/>
              </a:ext>
            </a:extLst>
          </p:cNvPr>
          <p:cNvGrpSpPr/>
          <p:nvPr/>
        </p:nvGrpSpPr>
        <p:grpSpPr>
          <a:xfrm>
            <a:off x="3597542" y="2562243"/>
            <a:ext cx="3416980" cy="933588"/>
            <a:chOff x="4329797" y="2579980"/>
            <a:chExt cx="3130274" cy="933588"/>
          </a:xfrm>
        </p:grpSpPr>
        <p:sp>
          <p:nvSpPr>
            <p:cNvPr id="35" name="สี่เหลี่ยมผืนผ้า: มุมมน 34">
              <a:extLst>
                <a:ext uri="{FF2B5EF4-FFF2-40B4-BE49-F238E27FC236}">
                  <a16:creationId xmlns:a16="http://schemas.microsoft.com/office/drawing/2014/main" id="{CDBE6868-DB3A-4A45-965D-2C13B4936E01}"/>
                </a:ext>
              </a:extLst>
            </p:cNvPr>
            <p:cNvSpPr/>
            <p:nvPr/>
          </p:nvSpPr>
          <p:spPr>
            <a:xfrm>
              <a:off x="4329797" y="2647957"/>
              <a:ext cx="3130273" cy="865611"/>
            </a:xfrm>
            <a:prstGeom prst="roundRect">
              <a:avLst>
                <a:gd name="adj" fmla="val 50000"/>
              </a:avLst>
            </a:prstGeom>
            <a:solidFill>
              <a:srgbClr val="A365D1"/>
            </a:solidFill>
            <a:ln w="38100">
              <a:solidFill>
                <a:srgbClr val="A365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" name="สี่เหลี่ยมผืนผ้า: มุมมน 8">
              <a:hlinkClick r:id="rId10" action="ppaction://hlinksldjump"/>
              <a:extLst>
                <a:ext uri="{FF2B5EF4-FFF2-40B4-BE49-F238E27FC236}">
                  <a16:creationId xmlns:a16="http://schemas.microsoft.com/office/drawing/2014/main" id="{81EB6BA6-FBA2-4156-889C-A5D70DE18A4E}"/>
                </a:ext>
              </a:extLst>
            </p:cNvPr>
            <p:cNvSpPr/>
            <p:nvPr/>
          </p:nvSpPr>
          <p:spPr>
            <a:xfrm>
              <a:off x="4329798" y="2579980"/>
              <a:ext cx="3130273" cy="8656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A365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" name="สี่เหลี่ยมผืนผ้า 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DB7AAD2-D748-43CA-82C5-6F59D675FE2C}"/>
                </a:ext>
              </a:extLst>
            </p:cNvPr>
            <p:cNvSpPr/>
            <p:nvPr/>
          </p:nvSpPr>
          <p:spPr>
            <a:xfrm>
              <a:off x="5062744" y="2719748"/>
              <a:ext cx="194312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วัสดุธรรมชาติ</a:t>
              </a:r>
            </a:p>
          </p:txBody>
        </p:sp>
      </p:grpSp>
      <p:pic>
        <p:nvPicPr>
          <p:cNvPr id="82" name="Picture 17">
            <a:extLst>
              <a:ext uri="{FF2B5EF4-FFF2-40B4-BE49-F238E27FC236}">
                <a16:creationId xmlns:a16="http://schemas.microsoft.com/office/drawing/2014/main" id="{1F02E9F6-FD35-4CAE-90E3-A2CF8310DF7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91233">
            <a:off x="6684294" y="2958967"/>
            <a:ext cx="535398" cy="675501"/>
          </a:xfrm>
          <a:prstGeom prst="rect">
            <a:avLst/>
          </a:prstGeom>
        </p:spPr>
      </p:pic>
      <p:sp>
        <p:nvSpPr>
          <p:cNvPr id="41" name="สี่เหลี่ยมผืนผ้า: มุมมน 40">
            <a:extLst>
              <a:ext uri="{FF2B5EF4-FFF2-40B4-BE49-F238E27FC236}">
                <a16:creationId xmlns:a16="http://schemas.microsoft.com/office/drawing/2014/main" id="{E87CE93B-EC58-458F-9E61-15E736BC9DC1}"/>
              </a:ext>
            </a:extLst>
          </p:cNvPr>
          <p:cNvSpPr/>
          <p:nvPr/>
        </p:nvSpPr>
        <p:spPr>
          <a:xfrm>
            <a:off x="3459870" y="1213520"/>
            <a:ext cx="6352444" cy="774016"/>
          </a:xfrm>
          <a:prstGeom prst="roundRect">
            <a:avLst/>
          </a:prstGeom>
          <a:solidFill>
            <a:srgbClr val="F9E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3" name="รูปภาพ 42">
            <a:extLst>
              <a:ext uri="{FF2B5EF4-FFF2-40B4-BE49-F238E27FC236}">
                <a16:creationId xmlns:a16="http://schemas.microsoft.com/office/drawing/2014/main" id="{2968CADB-8DE4-4D78-A782-8321A409983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6710" y="56610"/>
            <a:ext cx="2119859" cy="1369650"/>
          </a:xfrm>
          <a:prstGeom prst="rect">
            <a:avLst/>
          </a:prstGeom>
        </p:spPr>
      </p:pic>
      <p:grpSp>
        <p:nvGrpSpPr>
          <p:cNvPr id="51" name="กลุ่ม 50">
            <a:extLst>
              <a:ext uri="{FF2B5EF4-FFF2-40B4-BE49-F238E27FC236}">
                <a16:creationId xmlns:a16="http://schemas.microsoft.com/office/drawing/2014/main" id="{0E93E29B-D45D-45DC-B70C-5C034AF9A847}"/>
              </a:ext>
            </a:extLst>
          </p:cNvPr>
          <p:cNvGrpSpPr/>
          <p:nvPr/>
        </p:nvGrpSpPr>
        <p:grpSpPr>
          <a:xfrm>
            <a:off x="5909101" y="6039567"/>
            <a:ext cx="4218642" cy="933588"/>
            <a:chOff x="4723746" y="4000604"/>
            <a:chExt cx="4218642" cy="933588"/>
          </a:xfrm>
        </p:grpSpPr>
        <p:sp>
          <p:nvSpPr>
            <p:cNvPr id="53" name="สี่เหลี่ยมผืนผ้า: มุมมน 52">
              <a:extLst>
                <a:ext uri="{FF2B5EF4-FFF2-40B4-BE49-F238E27FC236}">
                  <a16:creationId xmlns:a16="http://schemas.microsoft.com/office/drawing/2014/main" id="{DCE5B935-1EE5-4C77-A60D-F5A6F99A98C1}"/>
                </a:ext>
              </a:extLst>
            </p:cNvPr>
            <p:cNvSpPr/>
            <p:nvPr/>
          </p:nvSpPr>
          <p:spPr>
            <a:xfrm>
              <a:off x="4723746" y="4068581"/>
              <a:ext cx="4218642" cy="865611"/>
            </a:xfrm>
            <a:prstGeom prst="roundRect">
              <a:avLst>
                <a:gd name="adj" fmla="val 50000"/>
              </a:avLst>
            </a:prstGeom>
            <a:solidFill>
              <a:srgbClr val="719CFB"/>
            </a:solidFill>
            <a:ln w="38100">
              <a:solidFill>
                <a:srgbClr val="719C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4" name="สี่เหลี่ยมผืนผ้า: มุมมน 53">
              <a:hlinkClick r:id="rId13" action="ppaction://hlinksldjump"/>
              <a:extLst>
                <a:ext uri="{FF2B5EF4-FFF2-40B4-BE49-F238E27FC236}">
                  <a16:creationId xmlns:a16="http://schemas.microsoft.com/office/drawing/2014/main" id="{CB01EEEC-8D31-444E-AA6B-CE47F386F4E2}"/>
                </a:ext>
              </a:extLst>
            </p:cNvPr>
            <p:cNvSpPr/>
            <p:nvPr/>
          </p:nvSpPr>
          <p:spPr>
            <a:xfrm>
              <a:off x="4723746" y="4000604"/>
              <a:ext cx="4218642" cy="8656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719C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5" name="สี่เหลี่ยมผืนผ้า 54">
              <a:hlinkClick r:id="rId13" action="ppaction://hlinksldjump"/>
              <a:extLst>
                <a:ext uri="{FF2B5EF4-FFF2-40B4-BE49-F238E27FC236}">
                  <a16:creationId xmlns:a16="http://schemas.microsoft.com/office/drawing/2014/main" id="{F4CF7843-6F5C-4FD7-846E-19B9FD6078D3}"/>
                </a:ext>
              </a:extLst>
            </p:cNvPr>
            <p:cNvSpPr/>
            <p:nvPr/>
          </p:nvSpPr>
          <p:spPr>
            <a:xfrm>
              <a:off x="5059317" y="4132489"/>
              <a:ext cx="30332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วิธีเก็บรักษาอุปกรณ์</a:t>
              </a:r>
            </a:p>
          </p:txBody>
        </p:sp>
      </p:grpSp>
      <p:grpSp>
        <p:nvGrpSpPr>
          <p:cNvPr id="57" name="กลุ่ม 56">
            <a:extLst>
              <a:ext uri="{FF2B5EF4-FFF2-40B4-BE49-F238E27FC236}">
                <a16:creationId xmlns:a16="http://schemas.microsoft.com/office/drawing/2014/main" id="{BBE81349-1FDF-4D69-B8A6-1113086A3D05}"/>
              </a:ext>
            </a:extLst>
          </p:cNvPr>
          <p:cNvGrpSpPr/>
          <p:nvPr/>
        </p:nvGrpSpPr>
        <p:grpSpPr>
          <a:xfrm>
            <a:off x="2565672" y="4885489"/>
            <a:ext cx="5035065" cy="933588"/>
            <a:chOff x="4329796" y="2579980"/>
            <a:chExt cx="4612592" cy="933588"/>
          </a:xfrm>
        </p:grpSpPr>
        <p:sp>
          <p:nvSpPr>
            <p:cNvPr id="59" name="สี่เหลี่ยมผืนผ้า: มุมมน 58">
              <a:extLst>
                <a:ext uri="{FF2B5EF4-FFF2-40B4-BE49-F238E27FC236}">
                  <a16:creationId xmlns:a16="http://schemas.microsoft.com/office/drawing/2014/main" id="{A47FA341-FAAB-49FB-9C43-5BAE427B0DBC}"/>
                </a:ext>
              </a:extLst>
            </p:cNvPr>
            <p:cNvSpPr/>
            <p:nvPr/>
          </p:nvSpPr>
          <p:spPr>
            <a:xfrm>
              <a:off x="4329796" y="2647957"/>
              <a:ext cx="4612592" cy="865611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0" name="สี่เหลี่ยมผืนผ้า: มุมมน 59">
              <a:hlinkClick r:id="rId14" action="ppaction://hlinksldjump"/>
              <a:extLst>
                <a:ext uri="{FF2B5EF4-FFF2-40B4-BE49-F238E27FC236}">
                  <a16:creationId xmlns:a16="http://schemas.microsoft.com/office/drawing/2014/main" id="{52006A48-36F5-457E-A764-AACA11A68026}"/>
                </a:ext>
              </a:extLst>
            </p:cNvPr>
            <p:cNvSpPr/>
            <p:nvPr/>
          </p:nvSpPr>
          <p:spPr>
            <a:xfrm>
              <a:off x="4329796" y="2579980"/>
              <a:ext cx="4612592" cy="8656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61" name="สี่เหลี่ยมผืนผ้า 60">
              <a:hlinkClick r:id="rId14" action="ppaction://hlinksldjump"/>
              <a:extLst>
                <a:ext uri="{FF2B5EF4-FFF2-40B4-BE49-F238E27FC236}">
                  <a16:creationId xmlns:a16="http://schemas.microsoft.com/office/drawing/2014/main" id="{D11F0CDF-9AA3-4769-BD25-90B24E93EBE0}"/>
                </a:ext>
              </a:extLst>
            </p:cNvPr>
            <p:cNvSpPr/>
            <p:nvPr/>
          </p:nvSpPr>
          <p:spPr>
            <a:xfrm>
              <a:off x="4975270" y="2719748"/>
              <a:ext cx="370826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อุปกรณ์สำหรับทำงานศิลปะ</a:t>
              </a:r>
            </a:p>
          </p:txBody>
        </p:sp>
      </p:grpSp>
      <p:grpSp>
        <p:nvGrpSpPr>
          <p:cNvPr id="21" name="กลุ่ม 20">
            <a:extLst>
              <a:ext uri="{FF2B5EF4-FFF2-40B4-BE49-F238E27FC236}">
                <a16:creationId xmlns:a16="http://schemas.microsoft.com/office/drawing/2014/main" id="{105CF724-7691-433C-A9AA-A8C6FD81DC57}"/>
              </a:ext>
            </a:extLst>
          </p:cNvPr>
          <p:cNvGrpSpPr/>
          <p:nvPr/>
        </p:nvGrpSpPr>
        <p:grpSpPr>
          <a:xfrm>
            <a:off x="1624545" y="4598532"/>
            <a:ext cx="1439524" cy="1439524"/>
            <a:chOff x="1624545" y="4598532"/>
            <a:chExt cx="1439524" cy="1439524"/>
          </a:xfrm>
        </p:grpSpPr>
        <p:sp>
          <p:nvSpPr>
            <p:cNvPr id="58" name="วงรี 57">
              <a:extLst>
                <a:ext uri="{FF2B5EF4-FFF2-40B4-BE49-F238E27FC236}">
                  <a16:creationId xmlns:a16="http://schemas.microsoft.com/office/drawing/2014/main" id="{ED1F422B-D6A1-4631-B5B6-18BB7E611259}"/>
                </a:ext>
              </a:extLst>
            </p:cNvPr>
            <p:cNvSpPr/>
            <p:nvPr/>
          </p:nvSpPr>
          <p:spPr>
            <a:xfrm>
              <a:off x="1624545" y="4598532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62" name="รูปภาพ 61">
              <a:extLst>
                <a:ext uri="{FF2B5EF4-FFF2-40B4-BE49-F238E27FC236}">
                  <a16:creationId xmlns:a16="http://schemas.microsoft.com/office/drawing/2014/main" id="{B8A29EC5-E10D-41F8-8CF4-F811EE757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4287" y="4709923"/>
              <a:ext cx="916645" cy="1141896"/>
            </a:xfrm>
            <a:prstGeom prst="rect">
              <a:avLst/>
            </a:prstGeom>
          </p:spPr>
        </p:pic>
      </p:grpSp>
      <p:grpSp>
        <p:nvGrpSpPr>
          <p:cNvPr id="22" name="กลุ่ม 21">
            <a:extLst>
              <a:ext uri="{FF2B5EF4-FFF2-40B4-BE49-F238E27FC236}">
                <a16:creationId xmlns:a16="http://schemas.microsoft.com/office/drawing/2014/main" id="{29C487E4-F1FB-4ABC-9910-CBBD2217CD5B}"/>
              </a:ext>
            </a:extLst>
          </p:cNvPr>
          <p:cNvGrpSpPr/>
          <p:nvPr/>
        </p:nvGrpSpPr>
        <p:grpSpPr>
          <a:xfrm>
            <a:off x="9554778" y="5733143"/>
            <a:ext cx="1439524" cy="1458991"/>
            <a:chOff x="9554778" y="5733143"/>
            <a:chExt cx="1439524" cy="1458991"/>
          </a:xfrm>
        </p:grpSpPr>
        <p:sp>
          <p:nvSpPr>
            <p:cNvPr id="52" name="วงรี 51">
              <a:extLst>
                <a:ext uri="{FF2B5EF4-FFF2-40B4-BE49-F238E27FC236}">
                  <a16:creationId xmlns:a16="http://schemas.microsoft.com/office/drawing/2014/main" id="{A2F812CA-5B1C-4E83-9DC0-BC98D2401FDF}"/>
                </a:ext>
              </a:extLst>
            </p:cNvPr>
            <p:cNvSpPr/>
            <p:nvPr/>
          </p:nvSpPr>
          <p:spPr>
            <a:xfrm>
              <a:off x="9554778" y="5752610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719C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63" name="รูปภาพ 62">
              <a:extLst>
                <a:ext uri="{FF2B5EF4-FFF2-40B4-BE49-F238E27FC236}">
                  <a16:creationId xmlns:a16="http://schemas.microsoft.com/office/drawing/2014/main" id="{03101286-236D-480E-9839-A5CD1D289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7485" y="5733143"/>
              <a:ext cx="629764" cy="1338677"/>
            </a:xfrm>
            <a:prstGeom prst="rect">
              <a:avLst/>
            </a:prstGeom>
          </p:spPr>
        </p:pic>
      </p:grp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08F50141-45B4-42CF-817D-670E3BD73397}"/>
              </a:ext>
            </a:extLst>
          </p:cNvPr>
          <p:cNvGrpSpPr/>
          <p:nvPr/>
        </p:nvGrpSpPr>
        <p:grpSpPr>
          <a:xfrm>
            <a:off x="2656414" y="2275286"/>
            <a:ext cx="1439524" cy="1439524"/>
            <a:chOff x="2656414" y="2275286"/>
            <a:chExt cx="1439524" cy="1439524"/>
          </a:xfrm>
        </p:grpSpPr>
        <p:sp>
          <p:nvSpPr>
            <p:cNvPr id="13" name="วงรี 12">
              <a:extLst>
                <a:ext uri="{FF2B5EF4-FFF2-40B4-BE49-F238E27FC236}">
                  <a16:creationId xmlns:a16="http://schemas.microsoft.com/office/drawing/2014/main" id="{69B9D43C-CFB5-4969-AF1A-EC696D3D723E}"/>
                </a:ext>
              </a:extLst>
            </p:cNvPr>
            <p:cNvSpPr/>
            <p:nvPr/>
          </p:nvSpPr>
          <p:spPr>
            <a:xfrm>
              <a:off x="2656414" y="2275286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A365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6" name="รูปภาพ 15">
              <a:extLst>
                <a:ext uri="{FF2B5EF4-FFF2-40B4-BE49-F238E27FC236}">
                  <a16:creationId xmlns:a16="http://schemas.microsoft.com/office/drawing/2014/main" id="{BAF22311-9A93-4EBE-9CCB-861A4404F8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00932" y="2445959"/>
              <a:ext cx="1163485" cy="1022457"/>
            </a:xfrm>
            <a:prstGeom prst="rect">
              <a:avLst/>
            </a:prstGeom>
          </p:spPr>
        </p:pic>
      </p:grpSp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AED686A6-AA8A-4C95-9DA2-00BBA042D504}"/>
              </a:ext>
            </a:extLst>
          </p:cNvPr>
          <p:cNvGrpSpPr/>
          <p:nvPr/>
        </p:nvGrpSpPr>
        <p:grpSpPr>
          <a:xfrm>
            <a:off x="9347704" y="3427414"/>
            <a:ext cx="1439524" cy="1439524"/>
            <a:chOff x="9347704" y="3427414"/>
            <a:chExt cx="1439524" cy="1439524"/>
          </a:xfrm>
        </p:grpSpPr>
        <p:sp>
          <p:nvSpPr>
            <p:cNvPr id="69" name="วงรี 68">
              <a:extLst>
                <a:ext uri="{FF2B5EF4-FFF2-40B4-BE49-F238E27FC236}">
                  <a16:creationId xmlns:a16="http://schemas.microsoft.com/office/drawing/2014/main" id="{38BE5016-7E89-473E-906A-2856C843D921}"/>
                </a:ext>
              </a:extLst>
            </p:cNvPr>
            <p:cNvSpPr/>
            <p:nvPr/>
          </p:nvSpPr>
          <p:spPr>
            <a:xfrm>
              <a:off x="9347704" y="3427414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55CB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18" name="รูปภาพ 17">
              <a:extLst>
                <a:ext uri="{FF2B5EF4-FFF2-40B4-BE49-F238E27FC236}">
                  <a16:creationId xmlns:a16="http://schemas.microsoft.com/office/drawing/2014/main" id="{FEB0DD16-CAC3-4EBB-AEB1-8074379BC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00607" y="3664066"/>
              <a:ext cx="1054271" cy="886505"/>
            </a:xfrm>
            <a:prstGeom prst="rect">
              <a:avLst/>
            </a:prstGeom>
          </p:spPr>
        </p:pic>
      </p:grpSp>
      <p:pic>
        <p:nvPicPr>
          <p:cNvPr id="44" name="Picture 17">
            <a:extLst>
              <a:ext uri="{FF2B5EF4-FFF2-40B4-BE49-F238E27FC236}">
                <a16:creationId xmlns:a16="http://schemas.microsoft.com/office/drawing/2014/main" id="{47D277C2-5B5B-4C4D-A7F2-410241EA427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91233">
            <a:off x="8910517" y="4330138"/>
            <a:ext cx="535398" cy="675501"/>
          </a:xfrm>
          <a:prstGeom prst="rect">
            <a:avLst/>
          </a:prstGeom>
        </p:spPr>
      </p:pic>
      <p:pic>
        <p:nvPicPr>
          <p:cNvPr id="45" name="Picture 17">
            <a:extLst>
              <a:ext uri="{FF2B5EF4-FFF2-40B4-BE49-F238E27FC236}">
                <a16:creationId xmlns:a16="http://schemas.microsoft.com/office/drawing/2014/main" id="{ABE67B93-9BC9-4B68-95AE-64413328859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91233">
            <a:off x="7212313" y="5354016"/>
            <a:ext cx="535398" cy="675501"/>
          </a:xfrm>
          <a:prstGeom prst="rect">
            <a:avLst/>
          </a:prstGeom>
        </p:spPr>
      </p:pic>
      <p:pic>
        <p:nvPicPr>
          <p:cNvPr id="46" name="Picture 17">
            <a:extLst>
              <a:ext uri="{FF2B5EF4-FFF2-40B4-BE49-F238E27FC236}">
                <a16:creationId xmlns:a16="http://schemas.microsoft.com/office/drawing/2014/main" id="{14BEA90F-CE55-4D6D-97C6-DA592F4F2D7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91233">
            <a:off x="9200875" y="6605495"/>
            <a:ext cx="535398" cy="675501"/>
          </a:xfrm>
          <a:prstGeom prst="rect">
            <a:avLst/>
          </a:prstGeom>
        </p:spPr>
      </p:pic>
      <p:pic>
        <p:nvPicPr>
          <p:cNvPr id="47" name="รูปภาพ 46">
            <a:extLst>
              <a:ext uri="{FF2B5EF4-FFF2-40B4-BE49-F238E27FC236}">
                <a16:creationId xmlns:a16="http://schemas.microsoft.com/office/drawing/2014/main" id="{9A470801-63AC-4BE4-99C0-C60D964AC8D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451967" y="1244408"/>
            <a:ext cx="6401355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87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2FC17C31-5862-4759-B6BB-1D7A28CF982E}"/>
              </a:ext>
            </a:extLst>
          </p:cNvPr>
          <p:cNvGrpSpPr/>
          <p:nvPr/>
        </p:nvGrpSpPr>
        <p:grpSpPr>
          <a:xfrm>
            <a:off x="157411" y="147786"/>
            <a:ext cx="3888432" cy="1284386"/>
            <a:chOff x="2656414" y="2275286"/>
            <a:chExt cx="4358108" cy="1439524"/>
          </a:xfrm>
        </p:grpSpPr>
        <p:grpSp>
          <p:nvGrpSpPr>
            <p:cNvPr id="49" name="กลุ่ม 48">
              <a:extLst>
                <a:ext uri="{FF2B5EF4-FFF2-40B4-BE49-F238E27FC236}">
                  <a16:creationId xmlns:a16="http://schemas.microsoft.com/office/drawing/2014/main" id="{50B9407C-2508-4512-A8D4-71F286331DDB}"/>
                </a:ext>
              </a:extLst>
            </p:cNvPr>
            <p:cNvGrpSpPr/>
            <p:nvPr/>
          </p:nvGrpSpPr>
          <p:grpSpPr>
            <a:xfrm>
              <a:off x="3597542" y="2562243"/>
              <a:ext cx="3416980" cy="933588"/>
              <a:chOff x="4329797" y="2579980"/>
              <a:chExt cx="3130274" cy="933588"/>
            </a:xfrm>
          </p:grpSpPr>
          <p:sp>
            <p:nvSpPr>
              <p:cNvPr id="55" name="สี่เหลี่ยมผืนผ้า: มุมมน 54">
                <a:extLst>
                  <a:ext uri="{FF2B5EF4-FFF2-40B4-BE49-F238E27FC236}">
                    <a16:creationId xmlns:a16="http://schemas.microsoft.com/office/drawing/2014/main" id="{274B998E-C3C6-4F35-A080-453F581D4A81}"/>
                  </a:ext>
                </a:extLst>
              </p:cNvPr>
              <p:cNvSpPr/>
              <p:nvPr/>
            </p:nvSpPr>
            <p:spPr>
              <a:xfrm>
                <a:off x="4329797" y="2647957"/>
                <a:ext cx="3130273" cy="865611"/>
              </a:xfrm>
              <a:prstGeom prst="roundRect">
                <a:avLst>
                  <a:gd name="adj" fmla="val 50000"/>
                </a:avLst>
              </a:prstGeom>
              <a:solidFill>
                <a:srgbClr val="A365D1"/>
              </a:solidFill>
              <a:ln w="38100">
                <a:solidFill>
                  <a:srgbClr val="A365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6" name="สี่เหลี่ยมผืนผ้า: มุมมน 55">
                <a:extLst>
                  <a:ext uri="{FF2B5EF4-FFF2-40B4-BE49-F238E27FC236}">
                    <a16:creationId xmlns:a16="http://schemas.microsoft.com/office/drawing/2014/main" id="{B9078655-7E52-4513-974D-7CB997C035EA}"/>
                  </a:ext>
                </a:extLst>
              </p:cNvPr>
              <p:cNvSpPr/>
              <p:nvPr/>
            </p:nvSpPr>
            <p:spPr>
              <a:xfrm>
                <a:off x="4329798" y="2579980"/>
                <a:ext cx="3130273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A365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7" name="สี่เหลี่ยมผืนผ้า 56">
                <a:extLst>
                  <a:ext uri="{FF2B5EF4-FFF2-40B4-BE49-F238E27FC236}">
                    <a16:creationId xmlns:a16="http://schemas.microsoft.com/office/drawing/2014/main" id="{EE03CC3A-CD85-478C-AD33-85CF57D3F052}"/>
                  </a:ext>
                </a:extLst>
              </p:cNvPr>
              <p:cNvSpPr/>
              <p:nvPr/>
            </p:nvSpPr>
            <p:spPr>
              <a:xfrm>
                <a:off x="5062744" y="2631748"/>
                <a:ext cx="194311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วัสดุธรรมชาติ</a:t>
                </a:r>
              </a:p>
            </p:txBody>
          </p:sp>
        </p:grpSp>
        <p:grpSp>
          <p:nvGrpSpPr>
            <p:cNvPr id="58" name="กลุ่ม 57">
              <a:extLst>
                <a:ext uri="{FF2B5EF4-FFF2-40B4-BE49-F238E27FC236}">
                  <a16:creationId xmlns:a16="http://schemas.microsoft.com/office/drawing/2014/main" id="{9248B30F-6A65-422B-9052-EC1DCED0BA7C}"/>
                </a:ext>
              </a:extLst>
            </p:cNvPr>
            <p:cNvGrpSpPr/>
            <p:nvPr/>
          </p:nvGrpSpPr>
          <p:grpSpPr>
            <a:xfrm>
              <a:off x="2656414" y="2275286"/>
              <a:ext cx="1439524" cy="1439524"/>
              <a:chOff x="2656414" y="2275286"/>
              <a:chExt cx="1439524" cy="1439524"/>
            </a:xfrm>
          </p:grpSpPr>
          <p:sp>
            <p:nvSpPr>
              <p:cNvPr id="59" name="วงรี 58">
                <a:extLst>
                  <a:ext uri="{FF2B5EF4-FFF2-40B4-BE49-F238E27FC236}">
                    <a16:creationId xmlns:a16="http://schemas.microsoft.com/office/drawing/2014/main" id="{9AF3F404-160C-4FD2-AF6B-07854443E140}"/>
                  </a:ext>
                </a:extLst>
              </p:cNvPr>
              <p:cNvSpPr/>
              <p:nvPr/>
            </p:nvSpPr>
            <p:spPr>
              <a:xfrm>
                <a:off x="2656414" y="2275286"/>
                <a:ext cx="1439524" cy="1439524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A365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60" name="รูปภาพ 59">
                <a:extLst>
                  <a:ext uri="{FF2B5EF4-FFF2-40B4-BE49-F238E27FC236}">
                    <a16:creationId xmlns:a16="http://schemas.microsoft.com/office/drawing/2014/main" id="{FF360B7E-B5BD-4534-9437-6E86DBB15D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00932" y="2445959"/>
                <a:ext cx="1163485" cy="1022457"/>
              </a:xfrm>
              <a:prstGeom prst="rect">
                <a:avLst/>
              </a:prstGeom>
            </p:spPr>
          </p:pic>
        </p:grpSp>
      </p:grpSp>
      <p:sp>
        <p:nvSpPr>
          <p:cNvPr id="61" name="TextBox 2">
            <a:extLst>
              <a:ext uri="{FF2B5EF4-FFF2-40B4-BE49-F238E27FC236}">
                <a16:creationId xmlns:a16="http://schemas.microsoft.com/office/drawing/2014/main" id="{338EBB3A-D486-40E5-940B-8F383485DBD2}"/>
              </a:ext>
            </a:extLst>
          </p:cNvPr>
          <p:cNvSpPr txBox="1"/>
          <p:nvPr/>
        </p:nvSpPr>
        <p:spPr>
          <a:xfrm>
            <a:off x="1062044" y="1429544"/>
            <a:ext cx="11152173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วัสดุที่เกิดขึ้นเองตามธรรมชาติ สามารถนำมาใช้สร้างสรรค์ผลงานศิลปะได้ 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ขึ้นอยู่กับความเหมาะสมของผลงานที่จะทำและความต้องการของผู้สร้างสรรค์ เช่น</a:t>
            </a:r>
          </a:p>
        </p:txBody>
      </p: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F81459C1-D53A-4CB0-91B5-44505C941843}"/>
              </a:ext>
            </a:extLst>
          </p:cNvPr>
          <p:cNvGrpSpPr/>
          <p:nvPr/>
        </p:nvGrpSpPr>
        <p:grpSpPr>
          <a:xfrm>
            <a:off x="1540845" y="2909974"/>
            <a:ext cx="3268364" cy="3914822"/>
            <a:chOff x="1540845" y="2909974"/>
            <a:chExt cx="3268364" cy="3914822"/>
          </a:xfrm>
        </p:grpSpPr>
        <p:sp>
          <p:nvSpPr>
            <p:cNvPr id="65" name="สี่เหลี่ยมผืนผ้า: มุมมน 64">
              <a:extLst>
                <a:ext uri="{FF2B5EF4-FFF2-40B4-BE49-F238E27FC236}">
                  <a16:creationId xmlns:a16="http://schemas.microsoft.com/office/drawing/2014/main" id="{C9861EEB-800C-48C7-856B-1D62E0F9846B}"/>
                </a:ext>
              </a:extLst>
            </p:cNvPr>
            <p:cNvSpPr/>
            <p:nvPr/>
          </p:nvSpPr>
          <p:spPr>
            <a:xfrm>
              <a:off x="1768160" y="5949726"/>
              <a:ext cx="2803654" cy="772588"/>
            </a:xfrm>
            <a:prstGeom prst="roundRect">
              <a:avLst>
                <a:gd name="adj" fmla="val 30664"/>
              </a:avLst>
            </a:prstGeom>
            <a:solidFill>
              <a:srgbClr val="E2CFF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66" name="สี่เหลี่ยมผืนผ้า 65">
              <a:extLst>
                <a:ext uri="{FF2B5EF4-FFF2-40B4-BE49-F238E27FC236}">
                  <a16:creationId xmlns:a16="http://schemas.microsoft.com/office/drawing/2014/main" id="{6A3A3BD6-1F9D-4539-BBF4-2DCCE6B9B57F}"/>
                </a:ext>
              </a:extLst>
            </p:cNvPr>
            <p:cNvSpPr/>
            <p:nvPr/>
          </p:nvSpPr>
          <p:spPr>
            <a:xfrm>
              <a:off x="2697743" y="6034624"/>
              <a:ext cx="94448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ผลไม้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9" name="รูปภาพ 8">
              <a:extLst>
                <a:ext uri="{FF2B5EF4-FFF2-40B4-BE49-F238E27FC236}">
                  <a16:creationId xmlns:a16="http://schemas.microsoft.com/office/drawing/2014/main" id="{BB64ED4E-5D11-4969-9872-C90DE95EEB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4724" y="3372065"/>
              <a:ext cx="2430526" cy="2267185"/>
            </a:xfrm>
            <a:prstGeom prst="rect">
              <a:avLst/>
            </a:prstGeom>
          </p:spPr>
        </p:pic>
        <p:sp>
          <p:nvSpPr>
            <p:cNvPr id="68" name="สี่เหลี่ยมผืนผ้า: มุมมน 67">
              <a:hlinkClick r:id="rId8" action="ppaction://hlinksldjump"/>
              <a:extLst>
                <a:ext uri="{FF2B5EF4-FFF2-40B4-BE49-F238E27FC236}">
                  <a16:creationId xmlns:a16="http://schemas.microsoft.com/office/drawing/2014/main" id="{977837E7-CF76-4FC1-95F1-4963E19BD755}"/>
                </a:ext>
              </a:extLst>
            </p:cNvPr>
            <p:cNvSpPr/>
            <p:nvPr/>
          </p:nvSpPr>
          <p:spPr>
            <a:xfrm>
              <a:off x="1540845" y="2909974"/>
              <a:ext cx="3268364" cy="3914822"/>
            </a:xfrm>
            <a:prstGeom prst="roundRect">
              <a:avLst>
                <a:gd name="adj" fmla="val 11079"/>
              </a:avLst>
            </a:prstGeom>
            <a:noFill/>
            <a:ln w="38100">
              <a:solidFill>
                <a:srgbClr val="C9A6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371DF044-E922-48E2-8A09-5D4B6CAFC25A}"/>
              </a:ext>
            </a:extLst>
          </p:cNvPr>
          <p:cNvGrpSpPr/>
          <p:nvPr/>
        </p:nvGrpSpPr>
        <p:grpSpPr>
          <a:xfrm>
            <a:off x="5003948" y="2909974"/>
            <a:ext cx="3268364" cy="3914822"/>
            <a:chOff x="5003948" y="2909974"/>
            <a:chExt cx="3268364" cy="3914822"/>
          </a:xfrm>
        </p:grpSpPr>
        <p:sp>
          <p:nvSpPr>
            <p:cNvPr id="82" name="สี่เหลี่ยมผืนผ้า: มุมมน 81">
              <a:extLst>
                <a:ext uri="{FF2B5EF4-FFF2-40B4-BE49-F238E27FC236}">
                  <a16:creationId xmlns:a16="http://schemas.microsoft.com/office/drawing/2014/main" id="{C5F43382-62D1-409D-A59A-673149B11039}"/>
                </a:ext>
              </a:extLst>
            </p:cNvPr>
            <p:cNvSpPr/>
            <p:nvPr/>
          </p:nvSpPr>
          <p:spPr>
            <a:xfrm>
              <a:off x="5236303" y="5949726"/>
              <a:ext cx="2803654" cy="772588"/>
            </a:xfrm>
            <a:prstGeom prst="roundRect">
              <a:avLst>
                <a:gd name="adj" fmla="val 30664"/>
              </a:avLst>
            </a:prstGeom>
            <a:solidFill>
              <a:srgbClr val="E2CFF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78" name="สี่เหลี่ยมผืนผ้า 77">
              <a:extLst>
                <a:ext uri="{FF2B5EF4-FFF2-40B4-BE49-F238E27FC236}">
                  <a16:creationId xmlns:a16="http://schemas.microsoft.com/office/drawing/2014/main" id="{EBFF434A-55FA-4138-A35C-FB1515DE02DF}"/>
                </a:ext>
              </a:extLst>
            </p:cNvPr>
            <p:cNvSpPr/>
            <p:nvPr/>
          </p:nvSpPr>
          <p:spPr>
            <a:xfrm>
              <a:off x="5856506" y="6034624"/>
              <a:ext cx="156324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ดินเหนียว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0" name="รูปภาพ 19">
              <a:extLst>
                <a:ext uri="{FF2B5EF4-FFF2-40B4-BE49-F238E27FC236}">
                  <a16:creationId xmlns:a16="http://schemas.microsoft.com/office/drawing/2014/main" id="{5CD381C4-0784-4723-8CE0-E56AFC366B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97768" y="3211252"/>
              <a:ext cx="2120483" cy="2510469"/>
            </a:xfrm>
            <a:prstGeom prst="rect">
              <a:avLst/>
            </a:prstGeom>
          </p:spPr>
        </p:pic>
        <p:sp>
          <p:nvSpPr>
            <p:cNvPr id="76" name="สี่เหลี่ยมผืนผ้า: มุมมน 75">
              <a:hlinkClick r:id="rId10" action="ppaction://hlinksldjump"/>
              <a:extLst>
                <a:ext uri="{FF2B5EF4-FFF2-40B4-BE49-F238E27FC236}">
                  <a16:creationId xmlns:a16="http://schemas.microsoft.com/office/drawing/2014/main" id="{450D5EFD-F3F6-4FCF-8F82-7841FA17F761}"/>
                </a:ext>
              </a:extLst>
            </p:cNvPr>
            <p:cNvSpPr/>
            <p:nvPr/>
          </p:nvSpPr>
          <p:spPr>
            <a:xfrm>
              <a:off x="5003948" y="2909974"/>
              <a:ext cx="3268364" cy="3914822"/>
            </a:xfrm>
            <a:prstGeom prst="roundRect">
              <a:avLst>
                <a:gd name="adj" fmla="val 9622"/>
              </a:avLst>
            </a:prstGeom>
            <a:noFill/>
            <a:ln w="38100">
              <a:solidFill>
                <a:srgbClr val="C9A6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812D2C42-7283-4441-A2B9-51B1DE30C611}"/>
              </a:ext>
            </a:extLst>
          </p:cNvPr>
          <p:cNvGrpSpPr/>
          <p:nvPr/>
        </p:nvGrpSpPr>
        <p:grpSpPr>
          <a:xfrm>
            <a:off x="8467055" y="2909974"/>
            <a:ext cx="3268364" cy="3914822"/>
            <a:chOff x="8467055" y="2909974"/>
            <a:chExt cx="3268364" cy="3914822"/>
          </a:xfrm>
        </p:grpSpPr>
        <p:sp>
          <p:nvSpPr>
            <p:cNvPr id="83" name="สี่เหลี่ยมผืนผ้า: มุมมน 82">
              <a:extLst>
                <a:ext uri="{FF2B5EF4-FFF2-40B4-BE49-F238E27FC236}">
                  <a16:creationId xmlns:a16="http://schemas.microsoft.com/office/drawing/2014/main" id="{45B8560B-00A2-4FD5-9E3C-188C2B91E66D}"/>
                </a:ext>
              </a:extLst>
            </p:cNvPr>
            <p:cNvSpPr/>
            <p:nvPr/>
          </p:nvSpPr>
          <p:spPr>
            <a:xfrm>
              <a:off x="8704449" y="5949726"/>
              <a:ext cx="2803654" cy="772588"/>
            </a:xfrm>
            <a:prstGeom prst="roundRect">
              <a:avLst>
                <a:gd name="adj" fmla="val 30664"/>
              </a:avLst>
            </a:prstGeom>
            <a:solidFill>
              <a:srgbClr val="E2CFF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1" name="สี่เหลี่ยมผืนผ้า 80">
              <a:extLst>
                <a:ext uri="{FF2B5EF4-FFF2-40B4-BE49-F238E27FC236}">
                  <a16:creationId xmlns:a16="http://schemas.microsoft.com/office/drawing/2014/main" id="{FC6B7BAD-A31E-4582-BE06-668C50F902F0}"/>
                </a:ext>
              </a:extLst>
            </p:cNvPr>
            <p:cNvSpPr/>
            <p:nvPr/>
          </p:nvSpPr>
          <p:spPr>
            <a:xfrm>
              <a:off x="9467660" y="6034624"/>
              <a:ext cx="125707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ก้อนหิน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C4907685-D66A-466E-8DEB-D4F55C9C6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6939" y="3839774"/>
              <a:ext cx="2618515" cy="1609902"/>
            </a:xfrm>
            <a:prstGeom prst="rect">
              <a:avLst/>
            </a:prstGeom>
          </p:spPr>
        </p:pic>
        <p:sp>
          <p:nvSpPr>
            <p:cNvPr id="79" name="สี่เหลี่ยมผืนผ้า: มุมมน 78">
              <a:hlinkClick r:id="rId12" action="ppaction://hlinksldjump"/>
              <a:extLst>
                <a:ext uri="{FF2B5EF4-FFF2-40B4-BE49-F238E27FC236}">
                  <a16:creationId xmlns:a16="http://schemas.microsoft.com/office/drawing/2014/main" id="{2B8EE3C6-A5C2-43FD-A77A-3C7729F69CA7}"/>
                </a:ext>
              </a:extLst>
            </p:cNvPr>
            <p:cNvSpPr/>
            <p:nvPr/>
          </p:nvSpPr>
          <p:spPr>
            <a:xfrm>
              <a:off x="8467055" y="2909974"/>
              <a:ext cx="3268364" cy="3914822"/>
            </a:xfrm>
            <a:prstGeom prst="roundRect">
              <a:avLst>
                <a:gd name="adj" fmla="val 8747"/>
              </a:avLst>
            </a:prstGeom>
            <a:noFill/>
            <a:ln w="38100">
              <a:solidFill>
                <a:srgbClr val="C9A6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pic>
        <p:nvPicPr>
          <p:cNvPr id="69" name="Picture 17">
            <a:extLst>
              <a:ext uri="{FF2B5EF4-FFF2-40B4-BE49-F238E27FC236}">
                <a16:creationId xmlns:a16="http://schemas.microsoft.com/office/drawing/2014/main" id="{9AD34B54-C8C3-4B17-9CEB-734AB19FC82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4177772" y="6477023"/>
            <a:ext cx="535398" cy="675501"/>
          </a:xfrm>
          <a:prstGeom prst="rect">
            <a:avLst/>
          </a:prstGeom>
        </p:spPr>
      </p:pic>
      <p:pic>
        <p:nvPicPr>
          <p:cNvPr id="35" name="Picture 17">
            <a:extLst>
              <a:ext uri="{FF2B5EF4-FFF2-40B4-BE49-F238E27FC236}">
                <a16:creationId xmlns:a16="http://schemas.microsoft.com/office/drawing/2014/main" id="{944389EC-DA7A-4481-9B6E-D0B851F1E81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7709254" y="6477023"/>
            <a:ext cx="535398" cy="675501"/>
          </a:xfrm>
          <a:prstGeom prst="rect">
            <a:avLst/>
          </a:prstGeom>
        </p:spPr>
      </p:pic>
      <p:pic>
        <p:nvPicPr>
          <p:cNvPr id="36" name="Picture 17">
            <a:extLst>
              <a:ext uri="{FF2B5EF4-FFF2-40B4-BE49-F238E27FC236}">
                <a16:creationId xmlns:a16="http://schemas.microsoft.com/office/drawing/2014/main" id="{709A5597-2253-4EBD-B010-CF6F71E3EE7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11220247" y="6477023"/>
            <a:ext cx="535398" cy="67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4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2CF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4461744" y="421432"/>
            <a:ext cx="4384652" cy="923330"/>
            <a:chOff x="4461744" y="421432"/>
            <a:chExt cx="4384652" cy="923330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4461744" y="428158"/>
              <a:ext cx="4384652" cy="772588"/>
            </a:xfrm>
            <a:prstGeom prst="roundRect">
              <a:avLst>
                <a:gd name="adj" fmla="val 26941"/>
              </a:avLst>
            </a:prstGeom>
            <a:solidFill>
              <a:srgbClr val="E2CFF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4614089" y="421432"/>
              <a:ext cx="40799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5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นำผลไม้มาพิมพ์ภาพ</a:t>
              </a:r>
            </a:p>
          </p:txBody>
        </p:sp>
      </p:grpSp>
      <p:pic>
        <p:nvPicPr>
          <p:cNvPr id="33" name="teacher guide">
            <a:extLst>
              <a:ext uri="{FF2B5EF4-FFF2-40B4-BE49-F238E27FC236}">
                <a16:creationId xmlns:a16="http://schemas.microsoft.com/office/drawing/2014/main" id="{687C8ADE-E853-41B5-B73C-54F1A7F6CE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563" y="6758019"/>
            <a:ext cx="535441" cy="528486"/>
          </a:xfrm>
          <a:prstGeom prst="rect">
            <a:avLst/>
          </a:prstGeom>
        </p:spPr>
      </p:pic>
      <p:pic>
        <p:nvPicPr>
          <p:cNvPr id="34" name="Picture 45">
            <a:hlinkClick r:id="rId6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29" name="สามเหลี่ยมหน้าจั่ว 28">
            <a:extLst>
              <a:ext uri="{FF2B5EF4-FFF2-40B4-BE49-F238E27FC236}">
                <a16:creationId xmlns:a16="http://schemas.microsoft.com/office/drawing/2014/main" id="{EEAAFB3C-5F45-4DC0-BAEE-0CD0D7183734}"/>
              </a:ext>
            </a:extLst>
          </p:cNvPr>
          <p:cNvSpPr/>
          <p:nvPr/>
        </p:nvSpPr>
        <p:spPr>
          <a:xfrm rot="5400000">
            <a:off x="3523046" y="2440377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F4409557-D673-4E2D-AB48-90C4A94F8821}"/>
              </a:ext>
            </a:extLst>
          </p:cNvPr>
          <p:cNvGrpSpPr/>
          <p:nvPr/>
        </p:nvGrpSpPr>
        <p:grpSpPr>
          <a:xfrm>
            <a:off x="787724" y="1699875"/>
            <a:ext cx="2694522" cy="2248791"/>
            <a:chOff x="787724" y="1699875"/>
            <a:chExt cx="2694522" cy="2248791"/>
          </a:xfrm>
        </p:grpSpPr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47988A72-140E-47E1-B824-063ECE496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1798" y="1699875"/>
              <a:ext cx="1070659" cy="1272126"/>
            </a:xfrm>
            <a:prstGeom prst="rect">
              <a:avLst/>
            </a:prstGeom>
          </p:spPr>
        </p:pic>
        <p:sp>
          <p:nvSpPr>
            <p:cNvPr id="40" name="TextBox 12">
              <a:extLst>
                <a:ext uri="{FF2B5EF4-FFF2-40B4-BE49-F238E27FC236}">
                  <a16:creationId xmlns:a16="http://schemas.microsoft.com/office/drawing/2014/main" id="{F11D80C0-BD6E-4128-AF0F-38CD5FCD6C23}"/>
                </a:ext>
              </a:extLst>
            </p:cNvPr>
            <p:cNvSpPr txBox="1"/>
            <p:nvPr/>
          </p:nvSpPr>
          <p:spPr>
            <a:xfrm>
              <a:off x="787724" y="3302658"/>
              <a:ext cx="2694522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เตรียมแอปเปิล 1 ลูก</a:t>
              </a:r>
            </a:p>
          </p:txBody>
        </p:sp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9CCC5BA2-A5C5-465E-9B92-5786935B37C2}"/>
              </a:ext>
            </a:extLst>
          </p:cNvPr>
          <p:cNvGrpSpPr/>
          <p:nvPr/>
        </p:nvGrpSpPr>
        <p:grpSpPr>
          <a:xfrm>
            <a:off x="3960354" y="1416131"/>
            <a:ext cx="3649861" cy="2532535"/>
            <a:chOff x="3960354" y="1416131"/>
            <a:chExt cx="3649861" cy="2532535"/>
          </a:xfrm>
        </p:grpSpPr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D1DE76F4-7082-46C0-A380-46791FDFD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60354" y="1416131"/>
              <a:ext cx="2492447" cy="1551304"/>
            </a:xfrm>
            <a:prstGeom prst="rect">
              <a:avLst/>
            </a:prstGeom>
          </p:spPr>
        </p:pic>
        <p:pic>
          <p:nvPicPr>
            <p:cNvPr id="12" name="รูปภาพ 11">
              <a:extLst>
                <a:ext uri="{FF2B5EF4-FFF2-40B4-BE49-F238E27FC236}">
                  <a16:creationId xmlns:a16="http://schemas.microsoft.com/office/drawing/2014/main" id="{F633F640-8F14-4AE9-A7AE-1060D3BBD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2289" y="2013320"/>
              <a:ext cx="1087926" cy="978559"/>
            </a:xfrm>
            <a:prstGeom prst="rect">
              <a:avLst/>
            </a:prstGeom>
          </p:spPr>
        </p:pic>
        <p:sp>
          <p:nvSpPr>
            <p:cNvPr id="41" name="TextBox 13">
              <a:extLst>
                <a:ext uri="{FF2B5EF4-FFF2-40B4-BE49-F238E27FC236}">
                  <a16:creationId xmlns:a16="http://schemas.microsoft.com/office/drawing/2014/main" id="{97FDB4F6-677E-40F2-ABA3-C4DC0422E2E2}"/>
                </a:ext>
              </a:extLst>
            </p:cNvPr>
            <p:cNvSpPr txBox="1"/>
            <p:nvPr/>
          </p:nvSpPr>
          <p:spPr>
            <a:xfrm>
              <a:off x="4965512" y="3302658"/>
              <a:ext cx="2231037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ผ่าครึ่งในแนวตั้ง</a:t>
              </a:r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13A1FBD8-4826-4C61-AF5E-018B7C047FFE}"/>
              </a:ext>
            </a:extLst>
          </p:cNvPr>
          <p:cNvGrpSpPr/>
          <p:nvPr/>
        </p:nvGrpSpPr>
        <p:grpSpPr>
          <a:xfrm>
            <a:off x="8541097" y="1357536"/>
            <a:ext cx="4010556" cy="2591130"/>
            <a:chOff x="8541097" y="1357536"/>
            <a:chExt cx="4010556" cy="2591130"/>
          </a:xfrm>
        </p:grpSpPr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E4878AB0-1FFB-4C41-9DA0-399A136FB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94405" y="1357536"/>
              <a:ext cx="1833359" cy="1749894"/>
            </a:xfrm>
            <a:prstGeom prst="rect">
              <a:avLst/>
            </a:prstGeom>
          </p:spPr>
        </p:pic>
        <p:pic>
          <p:nvPicPr>
            <p:cNvPr id="16" name="รูปภาพ 15">
              <a:extLst>
                <a:ext uri="{FF2B5EF4-FFF2-40B4-BE49-F238E27FC236}">
                  <a16:creationId xmlns:a16="http://schemas.microsoft.com/office/drawing/2014/main" id="{A3225BB7-41B1-483A-8A31-7538EAD2E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43777" y="1835108"/>
              <a:ext cx="1453448" cy="1321055"/>
            </a:xfrm>
            <a:prstGeom prst="rect">
              <a:avLst/>
            </a:prstGeom>
          </p:spPr>
        </p:pic>
        <p:sp>
          <p:nvSpPr>
            <p:cNvPr id="42" name="TextBox 14">
              <a:extLst>
                <a:ext uri="{FF2B5EF4-FFF2-40B4-BE49-F238E27FC236}">
                  <a16:creationId xmlns:a16="http://schemas.microsoft.com/office/drawing/2014/main" id="{BB2C5CCD-1AC7-47AA-99E4-9784CAF7D7DD}"/>
                </a:ext>
              </a:extLst>
            </p:cNvPr>
            <p:cNvSpPr txBox="1"/>
            <p:nvPr/>
          </p:nvSpPr>
          <p:spPr>
            <a:xfrm>
              <a:off x="8541097" y="3302658"/>
              <a:ext cx="4010556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ใช้พู่กันทาสีลงบนด้านที่จะพิมพ์</a:t>
              </a:r>
            </a:p>
          </p:txBody>
        </p:sp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716D485B-6427-4081-BD40-7EC061A97994}"/>
              </a:ext>
            </a:extLst>
          </p:cNvPr>
          <p:cNvGrpSpPr/>
          <p:nvPr/>
        </p:nvGrpSpPr>
        <p:grpSpPr>
          <a:xfrm>
            <a:off x="1217687" y="4047173"/>
            <a:ext cx="5680718" cy="2710963"/>
            <a:chOff x="1210428" y="4047173"/>
            <a:chExt cx="5680718" cy="2710963"/>
          </a:xfrm>
        </p:grpSpPr>
        <p:pic>
          <p:nvPicPr>
            <p:cNvPr id="18" name="รูปภาพ 17">
              <a:extLst>
                <a:ext uri="{FF2B5EF4-FFF2-40B4-BE49-F238E27FC236}">
                  <a16:creationId xmlns:a16="http://schemas.microsoft.com/office/drawing/2014/main" id="{D96AC556-3CCC-43C0-BB05-4529A2012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0428" y="4426760"/>
              <a:ext cx="2377323" cy="1513888"/>
            </a:xfrm>
            <a:prstGeom prst="rect">
              <a:avLst/>
            </a:prstGeom>
          </p:spPr>
        </p:pic>
        <p:pic>
          <p:nvPicPr>
            <p:cNvPr id="20" name="รูปภาพ 19">
              <a:extLst>
                <a:ext uri="{FF2B5EF4-FFF2-40B4-BE49-F238E27FC236}">
                  <a16:creationId xmlns:a16="http://schemas.microsoft.com/office/drawing/2014/main" id="{74F8DD9B-7971-481C-AF0B-45FE75DB8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7851" y="4426760"/>
              <a:ext cx="2377323" cy="1513888"/>
            </a:xfrm>
            <a:prstGeom prst="rect">
              <a:avLst/>
            </a:prstGeom>
          </p:spPr>
        </p:pic>
        <p:pic>
          <p:nvPicPr>
            <p:cNvPr id="22" name="รูปภาพ 21">
              <a:extLst>
                <a:ext uri="{FF2B5EF4-FFF2-40B4-BE49-F238E27FC236}">
                  <a16:creationId xmlns:a16="http://schemas.microsoft.com/office/drawing/2014/main" id="{A4CBEE22-12DA-43EF-AD28-51611D47D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30829">
              <a:off x="5834878" y="4047173"/>
              <a:ext cx="1056268" cy="1260614"/>
            </a:xfrm>
            <a:prstGeom prst="rect">
              <a:avLst/>
            </a:prstGeom>
          </p:spPr>
        </p:pic>
        <p:sp>
          <p:nvSpPr>
            <p:cNvPr id="43" name="TextBox 17">
              <a:extLst>
                <a:ext uri="{FF2B5EF4-FFF2-40B4-BE49-F238E27FC236}">
                  <a16:creationId xmlns:a16="http://schemas.microsoft.com/office/drawing/2014/main" id="{0649D6C7-3A43-47F7-BBA5-B7EB907C20BC}"/>
                </a:ext>
              </a:extLst>
            </p:cNvPr>
            <p:cNvSpPr txBox="1"/>
            <p:nvPr/>
          </p:nvSpPr>
          <p:spPr>
            <a:xfrm>
              <a:off x="1720573" y="6112128"/>
              <a:ext cx="4259961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พิมพ์ส่วนที่ทาสีแล้วลงบนกระดาษ</a:t>
              </a:r>
            </a:p>
          </p:txBody>
        </p:sp>
      </p:grp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792EB264-6AFD-4BBA-8512-881E9C1A3865}"/>
              </a:ext>
            </a:extLst>
          </p:cNvPr>
          <p:cNvGrpSpPr/>
          <p:nvPr/>
        </p:nvGrpSpPr>
        <p:grpSpPr>
          <a:xfrm>
            <a:off x="7320444" y="4392728"/>
            <a:ext cx="5177438" cy="2365408"/>
            <a:chOff x="7509365" y="4392728"/>
            <a:chExt cx="5177438" cy="2365408"/>
          </a:xfrm>
        </p:grpSpPr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93C9186C-BBFF-4B51-B42C-8DFDE464F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09711" y="4392728"/>
              <a:ext cx="2377321" cy="1513888"/>
            </a:xfrm>
            <a:prstGeom prst="rect">
              <a:avLst/>
            </a:prstGeom>
          </p:spPr>
        </p:pic>
        <p:sp>
          <p:nvSpPr>
            <p:cNvPr id="44" name="TextBox 18">
              <a:extLst>
                <a:ext uri="{FF2B5EF4-FFF2-40B4-BE49-F238E27FC236}">
                  <a16:creationId xmlns:a16="http://schemas.microsoft.com/office/drawing/2014/main" id="{F3DB636D-DB54-4A3E-9438-4CBB211036AD}"/>
                </a:ext>
              </a:extLst>
            </p:cNvPr>
            <p:cNvSpPr txBox="1"/>
            <p:nvPr/>
          </p:nvSpPr>
          <p:spPr>
            <a:xfrm>
              <a:off x="7509365" y="6112128"/>
              <a:ext cx="5177438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ตกแต่งเพิ่มเติมให้สวยงามตามจินตนาการ</a:t>
              </a:r>
            </a:p>
          </p:txBody>
        </p:sp>
      </p:grpSp>
      <p:sp>
        <p:nvSpPr>
          <p:cNvPr id="45" name="สามเหลี่ยมหน้าจั่ว 44">
            <a:extLst>
              <a:ext uri="{FF2B5EF4-FFF2-40B4-BE49-F238E27FC236}">
                <a16:creationId xmlns:a16="http://schemas.microsoft.com/office/drawing/2014/main" id="{50B02C9A-9A64-4BD7-A4D6-38A015BFE597}"/>
              </a:ext>
            </a:extLst>
          </p:cNvPr>
          <p:cNvSpPr/>
          <p:nvPr/>
        </p:nvSpPr>
        <p:spPr>
          <a:xfrm rot="5400000">
            <a:off x="7961729" y="2440376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สามเหลี่ยมหน้าจั่ว 47">
            <a:extLst>
              <a:ext uri="{FF2B5EF4-FFF2-40B4-BE49-F238E27FC236}">
                <a16:creationId xmlns:a16="http://schemas.microsoft.com/office/drawing/2014/main" id="{09E0DB21-0C79-42A4-B66F-993202879955}"/>
              </a:ext>
            </a:extLst>
          </p:cNvPr>
          <p:cNvSpPr/>
          <p:nvPr/>
        </p:nvSpPr>
        <p:spPr>
          <a:xfrm rot="5400000">
            <a:off x="7338783" y="5052372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3694A23F-DD60-4BB3-A145-9FA3049FE68D}"/>
              </a:ext>
            </a:extLst>
          </p:cNvPr>
          <p:cNvGrpSpPr/>
          <p:nvPr/>
        </p:nvGrpSpPr>
        <p:grpSpPr>
          <a:xfrm>
            <a:off x="7788413" y="1086490"/>
            <a:ext cx="5298681" cy="3232882"/>
            <a:chOff x="7389145" y="1351488"/>
            <a:chExt cx="5298681" cy="3232882"/>
          </a:xfrm>
        </p:grpSpPr>
        <p:pic>
          <p:nvPicPr>
            <p:cNvPr id="38" name="กราฟิก 37">
              <a:extLst>
                <a:ext uri="{FF2B5EF4-FFF2-40B4-BE49-F238E27FC236}">
                  <a16:creationId xmlns:a16="http://schemas.microsoft.com/office/drawing/2014/main" id="{D484C103-503A-4D72-A8F1-CA37A4D0B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9145" y="1351488"/>
              <a:ext cx="5298681" cy="3232882"/>
            </a:xfrm>
            <a:prstGeom prst="rect">
              <a:avLst/>
            </a:prstGeom>
          </p:spPr>
        </p:pic>
        <p:sp>
          <p:nvSpPr>
            <p:cNvPr id="37" name="สี่เหลี่ยมผืนผ้า 36">
              <a:extLst>
                <a:ext uri="{FF2B5EF4-FFF2-40B4-BE49-F238E27FC236}">
                  <a16:creationId xmlns:a16="http://schemas.microsoft.com/office/drawing/2014/main" id="{3937F5E5-184F-464B-9A74-CB8BAD0859A3}"/>
                </a:ext>
              </a:extLst>
            </p:cNvPr>
            <p:cNvSpPr/>
            <p:nvPr/>
          </p:nvSpPr>
          <p:spPr>
            <a:xfrm>
              <a:off x="7727266" y="1652831"/>
              <a:ext cx="4622438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นอกจากนี้ ยังสามารถใช้วัสดุธรรมชาติอื่น ๆ เช่น ใบไม้ ดอกไม้มาใช้เป็นแม่พิมพ์ในการ</a:t>
              </a:r>
              <a:b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พิมพ์ภาพได้เช่นกัน</a:t>
              </a:r>
            </a:p>
          </p:txBody>
        </p:sp>
      </p:grpSp>
      <p:pic>
        <p:nvPicPr>
          <p:cNvPr id="32" name="รูปภาพ 31">
            <a:extLst>
              <a:ext uri="{FF2B5EF4-FFF2-40B4-BE49-F238E27FC236}">
                <a16:creationId xmlns:a16="http://schemas.microsoft.com/office/drawing/2014/main" id="{0670C06C-307E-4229-9132-12D75268B45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574" y="4145488"/>
            <a:ext cx="1469214" cy="5100471"/>
          </a:xfrm>
          <a:prstGeom prst="rect">
            <a:avLst/>
          </a:prstGeom>
        </p:spPr>
      </p:pic>
      <p:sp>
        <p:nvSpPr>
          <p:cNvPr id="36" name="สามเหลี่ยมหน้าจั่ว 47">
            <a:extLst>
              <a:ext uri="{FF2B5EF4-FFF2-40B4-BE49-F238E27FC236}">
                <a16:creationId xmlns:a16="http://schemas.microsoft.com/office/drawing/2014/main" id="{2EA689F4-6DBC-4E97-8152-4A487A848E27}"/>
              </a:ext>
            </a:extLst>
          </p:cNvPr>
          <p:cNvSpPr/>
          <p:nvPr/>
        </p:nvSpPr>
        <p:spPr>
          <a:xfrm rot="5400000">
            <a:off x="537097" y="5052371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676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5" grpId="0" animBg="1"/>
      <p:bldP spid="48" grpId="0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2CF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3587751" y="421432"/>
            <a:ext cx="6132638" cy="923330"/>
            <a:chOff x="3587752" y="421432"/>
            <a:chExt cx="6132638" cy="923330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3587752" y="428158"/>
              <a:ext cx="6132638" cy="772588"/>
            </a:xfrm>
            <a:prstGeom prst="roundRect">
              <a:avLst>
                <a:gd name="adj" fmla="val 21023"/>
              </a:avLst>
            </a:prstGeom>
            <a:solidFill>
              <a:srgbClr val="E2CFF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3783734" y="421432"/>
              <a:ext cx="574067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5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นำดินเหนียวมาปั้นเป็นรูปทรง</a:t>
              </a:r>
            </a:p>
          </p:txBody>
        </p:sp>
      </p:grpSp>
      <p:pic>
        <p:nvPicPr>
          <p:cNvPr id="33" name="teacher guide">
            <a:extLst>
              <a:ext uri="{FF2B5EF4-FFF2-40B4-BE49-F238E27FC236}">
                <a16:creationId xmlns:a16="http://schemas.microsoft.com/office/drawing/2014/main" id="{687C8ADE-E853-41B5-B73C-54F1A7F6CE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563" y="6758019"/>
            <a:ext cx="535441" cy="528486"/>
          </a:xfrm>
          <a:prstGeom prst="rect">
            <a:avLst/>
          </a:prstGeom>
        </p:spPr>
      </p:pic>
      <p:pic>
        <p:nvPicPr>
          <p:cNvPr id="34" name="Picture 45">
            <a:hlinkClick r:id="rId6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90764821-9401-45F7-B3A7-308CA8250794}"/>
              </a:ext>
            </a:extLst>
          </p:cNvPr>
          <p:cNvGrpSpPr/>
          <p:nvPr/>
        </p:nvGrpSpPr>
        <p:grpSpPr>
          <a:xfrm>
            <a:off x="7238815" y="4527754"/>
            <a:ext cx="4132864" cy="2446406"/>
            <a:chOff x="7238815" y="4527754"/>
            <a:chExt cx="4132864" cy="2446406"/>
          </a:xfrm>
        </p:grpSpPr>
        <p:sp>
          <p:nvSpPr>
            <p:cNvPr id="49" name="TextBox 17">
              <a:extLst>
                <a:ext uri="{FF2B5EF4-FFF2-40B4-BE49-F238E27FC236}">
                  <a16:creationId xmlns:a16="http://schemas.microsoft.com/office/drawing/2014/main" id="{660BD6C2-461E-4206-8D4D-3A03C39E7D32}"/>
                </a:ext>
              </a:extLst>
            </p:cNvPr>
            <p:cNvSpPr txBox="1"/>
            <p:nvPr/>
          </p:nvSpPr>
          <p:spPr>
            <a:xfrm>
              <a:off x="7238815" y="6328152"/>
              <a:ext cx="4132864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ตกแต่งรายละเอียดให้สวยงาม</a:t>
              </a:r>
            </a:p>
          </p:txBody>
        </p:sp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DEC2C37E-BD6D-4F8C-B313-CC853064C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9352" y="4527754"/>
              <a:ext cx="1731790" cy="1706238"/>
            </a:xfrm>
            <a:prstGeom prst="rect">
              <a:avLst/>
            </a:prstGeom>
          </p:spPr>
        </p:pic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77A70F20-3231-4268-BCA9-777B47F871F9}"/>
              </a:ext>
            </a:extLst>
          </p:cNvPr>
          <p:cNvGrpSpPr/>
          <p:nvPr/>
        </p:nvGrpSpPr>
        <p:grpSpPr>
          <a:xfrm>
            <a:off x="1049729" y="2653680"/>
            <a:ext cx="2700889" cy="1735480"/>
            <a:chOff x="1049729" y="2653680"/>
            <a:chExt cx="2700889" cy="1735480"/>
          </a:xfrm>
        </p:grpSpPr>
        <p:sp>
          <p:nvSpPr>
            <p:cNvPr id="35" name="TextBox 10">
              <a:extLst>
                <a:ext uri="{FF2B5EF4-FFF2-40B4-BE49-F238E27FC236}">
                  <a16:creationId xmlns:a16="http://schemas.microsoft.com/office/drawing/2014/main" id="{AB363204-13B4-4269-99D9-4C1540DA4A47}"/>
                </a:ext>
              </a:extLst>
            </p:cNvPr>
            <p:cNvSpPr txBox="1"/>
            <p:nvPr/>
          </p:nvSpPr>
          <p:spPr>
            <a:xfrm>
              <a:off x="1049729" y="3743152"/>
              <a:ext cx="2700889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เตรียมดินเหนียว</a:t>
              </a:r>
            </a:p>
          </p:txBody>
        </p:sp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B3EB63A9-96AB-4316-927B-75A622BD3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1868" y="2653680"/>
              <a:ext cx="1422037" cy="1010705"/>
            </a:xfrm>
            <a:prstGeom prst="rect">
              <a:avLst/>
            </a:prstGeom>
          </p:spPr>
        </p:pic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BB9331F6-C330-4851-9AA9-74091DCF2414}"/>
              </a:ext>
            </a:extLst>
          </p:cNvPr>
          <p:cNvGrpSpPr/>
          <p:nvPr/>
        </p:nvGrpSpPr>
        <p:grpSpPr>
          <a:xfrm>
            <a:off x="9543679" y="1836958"/>
            <a:ext cx="2684881" cy="2552202"/>
            <a:chOff x="9543679" y="1836958"/>
            <a:chExt cx="2684881" cy="2552202"/>
          </a:xfrm>
        </p:grpSpPr>
        <p:sp>
          <p:nvSpPr>
            <p:cNvPr id="46" name="TextBox 14">
              <a:extLst>
                <a:ext uri="{FF2B5EF4-FFF2-40B4-BE49-F238E27FC236}">
                  <a16:creationId xmlns:a16="http://schemas.microsoft.com/office/drawing/2014/main" id="{823DD8BC-5F5F-4A64-8421-85BC22B713DA}"/>
                </a:ext>
              </a:extLst>
            </p:cNvPr>
            <p:cNvSpPr txBox="1"/>
            <p:nvPr/>
          </p:nvSpPr>
          <p:spPr>
            <a:xfrm>
              <a:off x="9543679" y="3743152"/>
              <a:ext cx="2684881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นวดดินเหนียว</a:t>
              </a:r>
            </a:p>
          </p:txBody>
        </p:sp>
        <p:pic>
          <p:nvPicPr>
            <p:cNvPr id="12" name="รูปภาพ 11">
              <a:extLst>
                <a:ext uri="{FF2B5EF4-FFF2-40B4-BE49-F238E27FC236}">
                  <a16:creationId xmlns:a16="http://schemas.microsoft.com/office/drawing/2014/main" id="{9319A8F7-72A9-4BE0-9C79-A7C15B52C9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8132" y="1836958"/>
              <a:ext cx="1595974" cy="1852175"/>
            </a:xfrm>
            <a:prstGeom prst="rect">
              <a:avLst/>
            </a:prstGeom>
          </p:spPr>
        </p:pic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8A181F7B-40B0-46FE-A0EA-F0A78B6F0CB2}"/>
              </a:ext>
            </a:extLst>
          </p:cNvPr>
          <p:cNvGrpSpPr/>
          <p:nvPr/>
        </p:nvGrpSpPr>
        <p:grpSpPr>
          <a:xfrm>
            <a:off x="2101627" y="4945256"/>
            <a:ext cx="4266652" cy="2028904"/>
            <a:chOff x="2101627" y="4945256"/>
            <a:chExt cx="4266652" cy="2028904"/>
          </a:xfrm>
        </p:grpSpPr>
        <p:sp>
          <p:nvSpPr>
            <p:cNvPr id="47" name="TextBox 16">
              <a:extLst>
                <a:ext uri="{FF2B5EF4-FFF2-40B4-BE49-F238E27FC236}">
                  <a16:creationId xmlns:a16="http://schemas.microsoft.com/office/drawing/2014/main" id="{EFEC6551-D501-408A-8B57-B533217B9F80}"/>
                </a:ext>
              </a:extLst>
            </p:cNvPr>
            <p:cNvSpPr txBox="1"/>
            <p:nvPr/>
          </p:nvSpPr>
          <p:spPr>
            <a:xfrm>
              <a:off x="2101627" y="6328152"/>
              <a:ext cx="4266652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ปั้นให้เป็นรูปทรงตามต้องการ</a:t>
              </a:r>
            </a:p>
          </p:txBody>
        </p:sp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D60B6DD8-EBC5-43BC-B40F-A12EB3B8D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4117" y="4945256"/>
              <a:ext cx="1501672" cy="1238879"/>
            </a:xfrm>
            <a:prstGeom prst="rect">
              <a:avLst/>
            </a:prstGeom>
          </p:spPr>
        </p:pic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A36A1501-062D-43CD-90DA-722FF8D7BDE2}"/>
              </a:ext>
            </a:extLst>
          </p:cNvPr>
          <p:cNvGrpSpPr/>
          <p:nvPr/>
        </p:nvGrpSpPr>
        <p:grpSpPr>
          <a:xfrm>
            <a:off x="5020055" y="1324555"/>
            <a:ext cx="3254186" cy="3064605"/>
            <a:chOff x="5020055" y="1324555"/>
            <a:chExt cx="3254186" cy="3064605"/>
          </a:xfrm>
        </p:grpSpPr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F19D9B68-1014-4A36-A179-A3AE79C16CA1}"/>
                </a:ext>
              </a:extLst>
            </p:cNvPr>
            <p:cNvSpPr txBox="1"/>
            <p:nvPr/>
          </p:nvSpPr>
          <p:spPr>
            <a:xfrm>
              <a:off x="5020055" y="3743152"/>
              <a:ext cx="3254186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พรมน้ำลงบนดินเหนียว</a:t>
              </a:r>
            </a:p>
          </p:txBody>
        </p:sp>
        <p:pic>
          <p:nvPicPr>
            <p:cNvPr id="28" name="รูปภาพ 27">
              <a:extLst>
                <a:ext uri="{FF2B5EF4-FFF2-40B4-BE49-F238E27FC236}">
                  <a16:creationId xmlns:a16="http://schemas.microsoft.com/office/drawing/2014/main" id="{C58ACD53-2526-43FD-8A48-9A36C7B85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1868" y="1324555"/>
              <a:ext cx="2240005" cy="2364578"/>
            </a:xfrm>
            <a:prstGeom prst="rect">
              <a:avLst/>
            </a:prstGeom>
          </p:spPr>
        </p:pic>
      </p:grpSp>
      <p:sp>
        <p:nvSpPr>
          <p:cNvPr id="30" name="สามเหลี่ยมหน้าจั่ว 29">
            <a:extLst>
              <a:ext uri="{FF2B5EF4-FFF2-40B4-BE49-F238E27FC236}">
                <a16:creationId xmlns:a16="http://schemas.microsoft.com/office/drawing/2014/main" id="{2EAA10C5-4FB5-42DB-8BC6-F472F7FE8BDE}"/>
              </a:ext>
            </a:extLst>
          </p:cNvPr>
          <p:cNvSpPr/>
          <p:nvPr/>
        </p:nvSpPr>
        <p:spPr>
          <a:xfrm rot="5400000">
            <a:off x="4220084" y="3207690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สามเหลี่ยมหน้าจั่ว 31">
            <a:extLst>
              <a:ext uri="{FF2B5EF4-FFF2-40B4-BE49-F238E27FC236}">
                <a16:creationId xmlns:a16="http://schemas.microsoft.com/office/drawing/2014/main" id="{0164D004-211F-4EBE-B058-FC98A72EBE87}"/>
              </a:ext>
            </a:extLst>
          </p:cNvPr>
          <p:cNvSpPr/>
          <p:nvPr/>
        </p:nvSpPr>
        <p:spPr>
          <a:xfrm rot="5400000">
            <a:off x="8743707" y="3207691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สามเหลี่ยมหน้าจั่ว 36">
            <a:extLst>
              <a:ext uri="{FF2B5EF4-FFF2-40B4-BE49-F238E27FC236}">
                <a16:creationId xmlns:a16="http://schemas.microsoft.com/office/drawing/2014/main" id="{2209FFDE-DC77-4CBA-9421-416DD2C1AA87}"/>
              </a:ext>
            </a:extLst>
          </p:cNvPr>
          <p:cNvSpPr/>
          <p:nvPr/>
        </p:nvSpPr>
        <p:spPr>
          <a:xfrm rot="5400000">
            <a:off x="6488817" y="5385928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สามเหลี่ยมหน้าจั่ว 36">
            <a:extLst>
              <a:ext uri="{FF2B5EF4-FFF2-40B4-BE49-F238E27FC236}">
                <a16:creationId xmlns:a16="http://schemas.microsoft.com/office/drawing/2014/main" id="{D63339A3-E12A-4859-B64D-C8540C14C62A}"/>
              </a:ext>
            </a:extLst>
          </p:cNvPr>
          <p:cNvSpPr/>
          <p:nvPr/>
        </p:nvSpPr>
        <p:spPr>
          <a:xfrm rot="5400000">
            <a:off x="1845186" y="5385930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460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7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กราฟิก 18">
            <a:extLst>
              <a:ext uri="{FF2B5EF4-FFF2-40B4-BE49-F238E27FC236}">
                <a16:creationId xmlns:a16="http://schemas.microsoft.com/office/drawing/2014/main" id="{32537C5C-AFB8-4862-9871-037A39DBD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48" y="0"/>
            <a:ext cx="2797384" cy="2233953"/>
          </a:xfrm>
          <a:prstGeom prst="rect">
            <a:avLst/>
          </a:prstGeom>
        </p:spPr>
      </p:pic>
      <p:pic>
        <p:nvPicPr>
          <p:cNvPr id="21" name="กราฟิก 20">
            <a:extLst>
              <a:ext uri="{FF2B5EF4-FFF2-40B4-BE49-F238E27FC236}">
                <a16:creationId xmlns:a16="http://schemas.microsoft.com/office/drawing/2014/main" id="{A3DEC390-09CE-4C66-8386-BFB46E1E66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9225" y="5546458"/>
            <a:ext cx="2697472" cy="1985070"/>
          </a:xfrm>
          <a:prstGeom prst="rect">
            <a:avLst/>
          </a:prstGeom>
        </p:spPr>
      </p:pic>
      <p:sp>
        <p:nvSpPr>
          <p:cNvPr id="24" name="สี่เหลี่ยมผืนผ้า: มุมมน 23">
            <a:extLst>
              <a:ext uri="{FF2B5EF4-FFF2-40B4-BE49-F238E27FC236}">
                <a16:creationId xmlns:a16="http://schemas.microsoft.com/office/drawing/2014/main" id="{E87EC7F9-0296-49E3-96E5-C05865E6E748}"/>
              </a:ext>
            </a:extLst>
          </p:cNvPr>
          <p:cNvSpPr/>
          <p:nvPr/>
        </p:nvSpPr>
        <p:spPr>
          <a:xfrm>
            <a:off x="3459870" y="1213520"/>
            <a:ext cx="6352444" cy="774016"/>
          </a:xfrm>
          <a:prstGeom prst="roundRect">
            <a:avLst/>
          </a:prstGeom>
          <a:solidFill>
            <a:srgbClr val="F9E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id="{30F26F41-4732-4558-A1F3-8FFA4A0FA98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4011" y="61392"/>
            <a:ext cx="2068241" cy="1369650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C0A7FF5B-B5F2-4A8D-AD5E-5F0878F4420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C0FD36-9F85-47A6-9831-C505B9E9E4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1E0EA06A-0A32-40D3-86F5-922BD905513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450" y="4145488"/>
            <a:ext cx="1469214" cy="5100471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9FF865E1-76F2-4E58-8E17-89EFCE9857D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3711" y="2916899"/>
            <a:ext cx="2261331" cy="3166991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0CB7C390-E492-4C5C-B50D-A5CFEF35F68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182" y="2449578"/>
            <a:ext cx="3128219" cy="2077136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id="{DDC59E16-CB42-426C-B7C3-28BFC811414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5381" y="4793410"/>
            <a:ext cx="2434137" cy="2264965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EEFF8F23-A662-4A60-BCF0-4E8A71B952F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833" y="2380056"/>
            <a:ext cx="861878" cy="2233804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55D0AD91-80B1-4AA7-A2DC-F8C954A68DBB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133" y="4544785"/>
            <a:ext cx="1887056" cy="2496671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1948D9BC-E57E-4515-A712-80264387669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6140" y="2824812"/>
            <a:ext cx="1326669" cy="1326669"/>
          </a:xfrm>
          <a:prstGeom prst="rect">
            <a:avLst/>
          </a:prstGeom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id="{C380683F-33A3-49C1-9C6C-3309B1F7EAEB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305" y="4940648"/>
            <a:ext cx="2281768" cy="1898260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7CBD8964-94A9-4C26-8732-239AE6469CC1}"/>
              </a:ext>
            </a:extLst>
          </p:cNvPr>
          <p:cNvGrpSpPr/>
          <p:nvPr/>
        </p:nvGrpSpPr>
        <p:grpSpPr>
          <a:xfrm>
            <a:off x="9258309" y="2182798"/>
            <a:ext cx="3944823" cy="2271082"/>
            <a:chOff x="9258309" y="2020052"/>
            <a:chExt cx="3944823" cy="2271082"/>
          </a:xfrm>
        </p:grpSpPr>
        <p:pic>
          <p:nvPicPr>
            <p:cNvPr id="38" name="กราฟิก 37">
              <a:extLst>
                <a:ext uri="{FF2B5EF4-FFF2-40B4-BE49-F238E27FC236}">
                  <a16:creationId xmlns:a16="http://schemas.microsoft.com/office/drawing/2014/main" id="{81E0E781-144A-48AC-B300-9DA930D2E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258309" y="2020052"/>
              <a:ext cx="3944823" cy="2271082"/>
            </a:xfrm>
            <a:prstGeom prst="rect">
              <a:avLst/>
            </a:prstGeom>
          </p:spPr>
        </p:pic>
        <p:sp>
          <p:nvSpPr>
            <p:cNvPr id="40" name="สี่เหลี่ยมผืนผ้า 39">
              <a:extLst>
                <a:ext uri="{FF2B5EF4-FFF2-40B4-BE49-F238E27FC236}">
                  <a16:creationId xmlns:a16="http://schemas.microsoft.com/office/drawing/2014/main" id="{ECA42BD3-484F-4242-8036-0180DFFD6856}"/>
                </a:ext>
              </a:extLst>
            </p:cNvPr>
            <p:cNvSpPr/>
            <p:nvPr/>
          </p:nvSpPr>
          <p:spPr>
            <a:xfrm>
              <a:off x="9693294" y="2380056"/>
              <a:ext cx="320953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สิ่งใดที่เกิดขึ้นเอง</a:t>
              </a:r>
            </a:p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ตามธรรมชาติบ้างคะ</a:t>
              </a:r>
            </a:p>
          </p:txBody>
        </p:sp>
      </p:grpSp>
      <p:pic>
        <p:nvPicPr>
          <p:cNvPr id="32" name="teacher guide">
            <a:extLst>
              <a:ext uri="{FF2B5EF4-FFF2-40B4-BE49-F238E27FC236}">
                <a16:creationId xmlns:a16="http://schemas.microsoft.com/office/drawing/2014/main" id="{D30D9FAB-A473-4DAC-9282-F224EF91CB2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67441459-2CFF-455A-8D54-80F8EE7E207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26172" y="1264028"/>
            <a:ext cx="653547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4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2CF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4350300" y="421432"/>
            <a:ext cx="4607541" cy="923330"/>
            <a:chOff x="4350301" y="421432"/>
            <a:chExt cx="4607541" cy="923330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4350301" y="428158"/>
              <a:ext cx="4607541" cy="772588"/>
            </a:xfrm>
            <a:prstGeom prst="roundRect">
              <a:avLst>
                <a:gd name="adj" fmla="val 21023"/>
              </a:avLst>
            </a:prstGeom>
            <a:solidFill>
              <a:srgbClr val="E2CFF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4538748" y="421432"/>
              <a:ext cx="423064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5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นำก้อนหินมาระบายสี</a:t>
              </a:r>
            </a:p>
          </p:txBody>
        </p:sp>
      </p:grpSp>
      <p:pic>
        <p:nvPicPr>
          <p:cNvPr id="33" name="teacher guide">
            <a:extLst>
              <a:ext uri="{FF2B5EF4-FFF2-40B4-BE49-F238E27FC236}">
                <a16:creationId xmlns:a16="http://schemas.microsoft.com/office/drawing/2014/main" id="{687C8ADE-E853-41B5-B73C-54F1A7F6CE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563" y="6758019"/>
            <a:ext cx="535441" cy="528486"/>
          </a:xfrm>
          <a:prstGeom prst="rect">
            <a:avLst/>
          </a:prstGeom>
        </p:spPr>
      </p:pic>
      <p:pic>
        <p:nvPicPr>
          <p:cNvPr id="34" name="Picture 45">
            <a:hlinkClick r:id="rId6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30" name="สามเหลี่ยมหน้าจั่ว 29">
            <a:extLst>
              <a:ext uri="{FF2B5EF4-FFF2-40B4-BE49-F238E27FC236}">
                <a16:creationId xmlns:a16="http://schemas.microsoft.com/office/drawing/2014/main" id="{2EAA10C5-4FB5-42DB-8BC6-F472F7FE8BDE}"/>
              </a:ext>
            </a:extLst>
          </p:cNvPr>
          <p:cNvSpPr/>
          <p:nvPr/>
        </p:nvSpPr>
        <p:spPr>
          <a:xfrm rot="5400000">
            <a:off x="3393983" y="3794335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8383BA33-9842-487C-9D7A-83295957EE7A}"/>
              </a:ext>
            </a:extLst>
          </p:cNvPr>
          <p:cNvGrpSpPr/>
          <p:nvPr/>
        </p:nvGrpSpPr>
        <p:grpSpPr>
          <a:xfrm>
            <a:off x="9937173" y="3256523"/>
            <a:ext cx="2700889" cy="2676073"/>
            <a:chOff x="9937173" y="3256523"/>
            <a:chExt cx="2700889" cy="2676073"/>
          </a:xfrm>
        </p:grpSpPr>
        <p:sp>
          <p:nvSpPr>
            <p:cNvPr id="38" name="TextBox 10">
              <a:extLst>
                <a:ext uri="{FF2B5EF4-FFF2-40B4-BE49-F238E27FC236}">
                  <a16:creationId xmlns:a16="http://schemas.microsoft.com/office/drawing/2014/main" id="{C0266904-A25A-4F31-ABB9-CC211B2AB026}"/>
                </a:ext>
              </a:extLst>
            </p:cNvPr>
            <p:cNvSpPr txBox="1"/>
            <p:nvPr/>
          </p:nvSpPr>
          <p:spPr>
            <a:xfrm>
              <a:off x="9937173" y="4732591"/>
              <a:ext cx="2700889" cy="120000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ตกแต่งผลงาน</a:t>
              </a:r>
              <a:b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ให้สวยงาม</a:t>
              </a:r>
            </a:p>
          </p:txBody>
        </p:sp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AA1513E1-A4B1-49A2-B946-28B830ACB1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3160" y="3256523"/>
              <a:ext cx="2068914" cy="1336903"/>
            </a:xfrm>
            <a:prstGeom prst="rect">
              <a:avLst/>
            </a:prstGeom>
          </p:spPr>
        </p:pic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5A36236B-EA2E-40BB-A57B-C9EAC10D2EAB}"/>
              </a:ext>
            </a:extLst>
          </p:cNvPr>
          <p:cNvGrpSpPr/>
          <p:nvPr/>
        </p:nvGrpSpPr>
        <p:grpSpPr>
          <a:xfrm>
            <a:off x="672459" y="3256523"/>
            <a:ext cx="2700889" cy="2676073"/>
            <a:chOff x="672459" y="3256523"/>
            <a:chExt cx="2700889" cy="2676073"/>
          </a:xfrm>
        </p:grpSpPr>
        <p:sp>
          <p:nvSpPr>
            <p:cNvPr id="35" name="TextBox 10">
              <a:extLst>
                <a:ext uri="{FF2B5EF4-FFF2-40B4-BE49-F238E27FC236}">
                  <a16:creationId xmlns:a16="http://schemas.microsoft.com/office/drawing/2014/main" id="{AB363204-13B4-4269-99D9-4C1540DA4A47}"/>
                </a:ext>
              </a:extLst>
            </p:cNvPr>
            <p:cNvSpPr txBox="1"/>
            <p:nvPr/>
          </p:nvSpPr>
          <p:spPr>
            <a:xfrm>
              <a:off x="672459" y="4732591"/>
              <a:ext cx="2700889" cy="120000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เตรียมก้อนหิน</a:t>
              </a:r>
              <a:b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ที่จะใช้ระบายสี</a:t>
              </a:r>
            </a:p>
          </p:txBody>
        </p:sp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A069E14E-F4F0-4107-80E2-CC317A5D0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971" y="3256523"/>
              <a:ext cx="2068914" cy="1336903"/>
            </a:xfrm>
            <a:prstGeom prst="rect">
              <a:avLst/>
            </a:prstGeom>
          </p:spPr>
        </p:pic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0DDAACF3-567F-4C3B-92A5-FE41178744C0}"/>
              </a:ext>
            </a:extLst>
          </p:cNvPr>
          <p:cNvGrpSpPr/>
          <p:nvPr/>
        </p:nvGrpSpPr>
        <p:grpSpPr>
          <a:xfrm>
            <a:off x="3760697" y="1501552"/>
            <a:ext cx="2700889" cy="4431044"/>
            <a:chOff x="3760697" y="1501552"/>
            <a:chExt cx="2700889" cy="4431044"/>
          </a:xfrm>
        </p:grpSpPr>
        <p:sp>
          <p:nvSpPr>
            <p:cNvPr id="29" name="TextBox 10">
              <a:extLst>
                <a:ext uri="{FF2B5EF4-FFF2-40B4-BE49-F238E27FC236}">
                  <a16:creationId xmlns:a16="http://schemas.microsoft.com/office/drawing/2014/main" id="{BBBCD257-7ADA-433D-8F8B-992F18E5C078}"/>
                </a:ext>
              </a:extLst>
            </p:cNvPr>
            <p:cNvSpPr txBox="1"/>
            <p:nvPr/>
          </p:nvSpPr>
          <p:spPr>
            <a:xfrm>
              <a:off x="3760697" y="4732591"/>
              <a:ext cx="2700889" cy="120000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ทำความสะอาด</a:t>
              </a:r>
              <a:b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ก้อนหิน</a:t>
              </a:r>
            </a:p>
          </p:txBody>
        </p:sp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id="{880659BF-2C28-489F-ACDC-E6FED2A5F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4947" y="1501552"/>
              <a:ext cx="2323144" cy="3164735"/>
            </a:xfrm>
            <a:prstGeom prst="rect">
              <a:avLst/>
            </a:prstGeom>
          </p:spPr>
        </p:pic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02F355F9-CECE-425B-9AD6-63E64125A5C4}"/>
              </a:ext>
            </a:extLst>
          </p:cNvPr>
          <p:cNvGrpSpPr/>
          <p:nvPr/>
        </p:nvGrpSpPr>
        <p:grpSpPr>
          <a:xfrm>
            <a:off x="6848935" y="2336030"/>
            <a:ext cx="2898240" cy="4150564"/>
            <a:chOff x="6848935" y="2336030"/>
            <a:chExt cx="2898240" cy="4150564"/>
          </a:xfrm>
        </p:grpSpPr>
        <p:sp>
          <p:nvSpPr>
            <p:cNvPr id="36" name="TextBox 10">
              <a:extLst>
                <a:ext uri="{FF2B5EF4-FFF2-40B4-BE49-F238E27FC236}">
                  <a16:creationId xmlns:a16="http://schemas.microsoft.com/office/drawing/2014/main" id="{AD74C8B5-65C3-4D4D-90A8-09E13BD9FB65}"/>
                </a:ext>
              </a:extLst>
            </p:cNvPr>
            <p:cNvSpPr txBox="1"/>
            <p:nvPr/>
          </p:nvSpPr>
          <p:spPr>
            <a:xfrm>
              <a:off x="6848935" y="4732591"/>
              <a:ext cx="2700889" cy="1754003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ระบายสีโปสเตอร์</a:t>
              </a:r>
              <a:b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ลงบนก้อนหิน</a:t>
              </a:r>
              <a:b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ตามต้องการ</a:t>
              </a:r>
            </a:p>
          </p:txBody>
        </p:sp>
        <p:pic>
          <p:nvPicPr>
            <p:cNvPr id="16" name="รูปภาพ 15">
              <a:extLst>
                <a:ext uri="{FF2B5EF4-FFF2-40B4-BE49-F238E27FC236}">
                  <a16:creationId xmlns:a16="http://schemas.microsoft.com/office/drawing/2014/main" id="{F591B3A9-3119-4112-8A1B-4D142C331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6252" y="2336030"/>
              <a:ext cx="2800923" cy="2257395"/>
            </a:xfrm>
            <a:prstGeom prst="rect">
              <a:avLst/>
            </a:prstGeom>
          </p:spPr>
        </p:pic>
      </p:grpSp>
      <p:sp>
        <p:nvSpPr>
          <p:cNvPr id="40" name="สามเหลี่ยมหน้าจั่ว 39">
            <a:extLst>
              <a:ext uri="{FF2B5EF4-FFF2-40B4-BE49-F238E27FC236}">
                <a16:creationId xmlns:a16="http://schemas.microsoft.com/office/drawing/2014/main" id="{BAF3E0FB-CE59-4029-9683-E744DAB48D49}"/>
              </a:ext>
            </a:extLst>
          </p:cNvPr>
          <p:cNvSpPr/>
          <p:nvPr/>
        </p:nvSpPr>
        <p:spPr>
          <a:xfrm rot="5400000">
            <a:off x="6488817" y="3794336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สามเหลี่ยมหน้าจั่ว 40">
            <a:extLst>
              <a:ext uri="{FF2B5EF4-FFF2-40B4-BE49-F238E27FC236}">
                <a16:creationId xmlns:a16="http://schemas.microsoft.com/office/drawing/2014/main" id="{6DEAFD8C-85AE-4878-9ABD-93D337B548FF}"/>
              </a:ext>
            </a:extLst>
          </p:cNvPr>
          <p:cNvSpPr/>
          <p:nvPr/>
        </p:nvSpPr>
        <p:spPr>
          <a:xfrm rot="5400000">
            <a:off x="9539911" y="3794337"/>
            <a:ext cx="330506" cy="194603"/>
          </a:xfrm>
          <a:prstGeom prst="triangle">
            <a:avLst/>
          </a:prstGeom>
          <a:solidFill>
            <a:srgbClr val="C9A6E4"/>
          </a:solidFill>
          <a:ln w="5715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90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0" grpId="0" animBg="1"/>
      <p:bldP spid="4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: มุมมน 8">
            <a:extLst>
              <a:ext uri="{FF2B5EF4-FFF2-40B4-BE49-F238E27FC236}">
                <a16:creationId xmlns:a16="http://schemas.microsoft.com/office/drawing/2014/main" id="{F0042DC3-91F4-4A56-A8BF-BA5A309294F5}"/>
              </a:ext>
            </a:extLst>
          </p:cNvPr>
          <p:cNvSpPr/>
          <p:nvPr/>
        </p:nvSpPr>
        <p:spPr>
          <a:xfrm>
            <a:off x="405313" y="1421178"/>
            <a:ext cx="12497514" cy="561826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2CF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4BAF566D-083F-4136-80E4-8545A6733D01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3" name="สี่เหลี่ยมผืนผ้า: มุมมนด้านบน 2">
              <a:extLst>
                <a:ext uri="{FF2B5EF4-FFF2-40B4-BE49-F238E27FC236}">
                  <a16:creationId xmlns:a16="http://schemas.microsoft.com/office/drawing/2014/main" id="{CC8D4581-D87B-49E0-9057-4A7E56B2E97C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E2C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" name="วงรี 3">
              <a:extLst>
                <a:ext uri="{FF2B5EF4-FFF2-40B4-BE49-F238E27FC236}">
                  <a16:creationId xmlns:a16="http://schemas.microsoft.com/office/drawing/2014/main" id="{4676F423-84B8-42E9-85FC-6AE3B28B596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6" name="Picture 7">
            <a:extLst>
              <a:ext uri="{FF2B5EF4-FFF2-40B4-BE49-F238E27FC236}">
                <a16:creationId xmlns:a16="http://schemas.microsoft.com/office/drawing/2014/main" id="{739612A8-FF8D-4761-B532-1995A73B04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sp>
        <p:nvSpPr>
          <p:cNvPr id="19" name="สี่เหลี่ยมผืนผ้า: มุมมน 18">
            <a:extLst>
              <a:ext uri="{FF2B5EF4-FFF2-40B4-BE49-F238E27FC236}">
                <a16:creationId xmlns:a16="http://schemas.microsoft.com/office/drawing/2014/main" id="{3DCCDDC6-119B-4857-8D77-B1522696A570}"/>
              </a:ext>
            </a:extLst>
          </p:cNvPr>
          <p:cNvSpPr/>
          <p:nvPr/>
        </p:nvSpPr>
        <p:spPr>
          <a:xfrm>
            <a:off x="884710" y="5664064"/>
            <a:ext cx="3593620" cy="772588"/>
          </a:xfrm>
          <a:prstGeom prst="roundRect">
            <a:avLst>
              <a:gd name="adj" fmla="val 30664"/>
            </a:avLst>
          </a:prstGeom>
          <a:solidFill>
            <a:schemeClr val="bg1"/>
          </a:solidFill>
          <a:ln w="3810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7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033E8E4-959B-4B88-87BB-ABDCFFC747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812E548A-FA2C-43E0-95E3-CFFF042B6D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0641" y="2865160"/>
            <a:ext cx="3722742" cy="2254412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ADB5D45F-76B3-4519-8129-DEBCCF19C3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2459" y="1940254"/>
            <a:ext cx="2598123" cy="3470409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6A6A76B-5C7F-4A32-AABA-2AECBC7C96C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3346" y="2070031"/>
            <a:ext cx="2201449" cy="3297939"/>
          </a:xfrm>
          <a:prstGeom prst="rect">
            <a:avLst/>
          </a:prstGeom>
        </p:spPr>
      </p:pic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D916F976-7E32-4BF8-BF76-253FED649E95}"/>
              </a:ext>
            </a:extLst>
          </p:cNvPr>
          <p:cNvSpPr/>
          <p:nvPr/>
        </p:nvSpPr>
        <p:spPr>
          <a:xfrm>
            <a:off x="986183" y="5750024"/>
            <a:ext cx="3390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ใช้ดินเหนียวปั้นเป็นแจกัน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1" name="สี่เหลี่ยมผืนผ้า: มุมมน 20">
            <a:extLst>
              <a:ext uri="{FF2B5EF4-FFF2-40B4-BE49-F238E27FC236}">
                <a16:creationId xmlns:a16="http://schemas.microsoft.com/office/drawing/2014/main" id="{115BEA39-BC09-4324-AC62-450DE1E98B59}"/>
              </a:ext>
            </a:extLst>
          </p:cNvPr>
          <p:cNvSpPr/>
          <p:nvPr/>
        </p:nvSpPr>
        <p:spPr>
          <a:xfrm>
            <a:off x="4841322" y="5664064"/>
            <a:ext cx="3593620" cy="772588"/>
          </a:xfrm>
          <a:prstGeom prst="roundRect">
            <a:avLst>
              <a:gd name="adj" fmla="val 30664"/>
            </a:avLst>
          </a:prstGeom>
          <a:solidFill>
            <a:schemeClr val="bg1"/>
          </a:solidFill>
          <a:ln w="3810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สี่เหลี่ยมผืนผ้า: มุมมน 21">
            <a:extLst>
              <a:ext uri="{FF2B5EF4-FFF2-40B4-BE49-F238E27FC236}">
                <a16:creationId xmlns:a16="http://schemas.microsoft.com/office/drawing/2014/main" id="{13244E94-09A7-4696-87A4-311A0115A6D7}"/>
              </a:ext>
            </a:extLst>
          </p:cNvPr>
          <p:cNvSpPr/>
          <p:nvPr/>
        </p:nvSpPr>
        <p:spPr>
          <a:xfrm>
            <a:off x="8771660" y="5664064"/>
            <a:ext cx="3593620" cy="772588"/>
          </a:xfrm>
          <a:prstGeom prst="roundRect">
            <a:avLst>
              <a:gd name="adj" fmla="val 30664"/>
            </a:avLst>
          </a:prstGeom>
          <a:solidFill>
            <a:schemeClr val="bg1"/>
          </a:solidFill>
          <a:ln w="38100">
            <a:solidFill>
              <a:srgbClr val="C9A6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7" name="สี่เหลี่ยมผืนผ้า 16">
            <a:extLst>
              <a:ext uri="{FF2B5EF4-FFF2-40B4-BE49-F238E27FC236}">
                <a16:creationId xmlns:a16="http://schemas.microsoft.com/office/drawing/2014/main" id="{BBEC8C45-3E21-4A0E-81A5-5AA0CE4EB6AD}"/>
              </a:ext>
            </a:extLst>
          </p:cNvPr>
          <p:cNvSpPr/>
          <p:nvPr/>
        </p:nvSpPr>
        <p:spPr>
          <a:xfrm>
            <a:off x="5327425" y="5750024"/>
            <a:ext cx="26532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ใช้ใบไม้เป็นแม่พิมพ์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EBE245C8-0DAE-4839-8E45-D3A6F7C0C299}"/>
              </a:ext>
            </a:extLst>
          </p:cNvPr>
          <p:cNvSpPr/>
          <p:nvPr/>
        </p:nvSpPr>
        <p:spPr>
          <a:xfrm>
            <a:off x="8973733" y="5750024"/>
            <a:ext cx="3116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ใช้ก้อนหินร้อยเป็นกำไล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3" name="teacher guide">
            <a:extLst>
              <a:ext uri="{FF2B5EF4-FFF2-40B4-BE49-F238E27FC236}">
                <a16:creationId xmlns:a16="http://schemas.microsoft.com/office/drawing/2014/main" id="{AD155A64-30D9-4583-A598-53D6FA7DAE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grpSp>
        <p:nvGrpSpPr>
          <p:cNvPr id="34" name="กลุ่ม 33">
            <a:extLst>
              <a:ext uri="{FF2B5EF4-FFF2-40B4-BE49-F238E27FC236}">
                <a16:creationId xmlns:a16="http://schemas.microsoft.com/office/drawing/2014/main" id="{D59EBAC4-8134-44BE-872C-B47B62D04FF9}"/>
              </a:ext>
            </a:extLst>
          </p:cNvPr>
          <p:cNvGrpSpPr/>
          <p:nvPr/>
        </p:nvGrpSpPr>
        <p:grpSpPr>
          <a:xfrm>
            <a:off x="884710" y="5660128"/>
            <a:ext cx="3593620" cy="772588"/>
            <a:chOff x="884710" y="5664581"/>
            <a:chExt cx="3593620" cy="772588"/>
          </a:xfrm>
        </p:grpSpPr>
        <p:sp>
          <p:nvSpPr>
            <p:cNvPr id="24" name="สี่เหลี่ยมผืนผ้า: มุมมน 23">
              <a:extLst>
                <a:ext uri="{FF2B5EF4-FFF2-40B4-BE49-F238E27FC236}">
                  <a16:creationId xmlns:a16="http://schemas.microsoft.com/office/drawing/2014/main" id="{A4A10661-428F-4072-9F09-4C15B658F143}"/>
                </a:ext>
              </a:extLst>
            </p:cNvPr>
            <p:cNvSpPr/>
            <p:nvPr/>
          </p:nvSpPr>
          <p:spPr>
            <a:xfrm>
              <a:off x="884710" y="5664581"/>
              <a:ext cx="3593620" cy="772588"/>
            </a:xfrm>
            <a:prstGeom prst="roundRect">
              <a:avLst>
                <a:gd name="adj" fmla="val 30664"/>
              </a:avLst>
            </a:prstGeom>
            <a:solidFill>
              <a:srgbClr val="E2CFF1"/>
            </a:solidFill>
            <a:ln w="38100">
              <a:solidFill>
                <a:srgbClr val="C9A6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30" name="รูปภาพ 29">
              <a:extLst>
                <a:ext uri="{FF2B5EF4-FFF2-40B4-BE49-F238E27FC236}">
                  <a16:creationId xmlns:a16="http://schemas.microsoft.com/office/drawing/2014/main" id="{A43F266F-0331-4AC6-A7F9-CCC7842163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893" t="22677" r="46500" b="37907"/>
            <a:stretch/>
          </p:blipFill>
          <p:spPr>
            <a:xfrm>
              <a:off x="2501498" y="5759260"/>
              <a:ext cx="360041" cy="574323"/>
            </a:xfrm>
            <a:prstGeom prst="rect">
              <a:avLst/>
            </a:prstGeom>
          </p:spPr>
        </p:pic>
      </p:grpSp>
      <p:grpSp>
        <p:nvGrpSpPr>
          <p:cNvPr id="35" name="กลุ่ม 34">
            <a:extLst>
              <a:ext uri="{FF2B5EF4-FFF2-40B4-BE49-F238E27FC236}">
                <a16:creationId xmlns:a16="http://schemas.microsoft.com/office/drawing/2014/main" id="{9F8D7BC3-EA6B-49B0-9D8F-CF9085565766}"/>
              </a:ext>
            </a:extLst>
          </p:cNvPr>
          <p:cNvGrpSpPr/>
          <p:nvPr/>
        </p:nvGrpSpPr>
        <p:grpSpPr>
          <a:xfrm>
            <a:off x="4841322" y="5660128"/>
            <a:ext cx="3593620" cy="772588"/>
            <a:chOff x="4841322" y="5664581"/>
            <a:chExt cx="3593620" cy="772588"/>
          </a:xfrm>
        </p:grpSpPr>
        <p:sp>
          <p:nvSpPr>
            <p:cNvPr id="25" name="สี่เหลี่ยมผืนผ้า: มุมมน 24">
              <a:extLst>
                <a:ext uri="{FF2B5EF4-FFF2-40B4-BE49-F238E27FC236}">
                  <a16:creationId xmlns:a16="http://schemas.microsoft.com/office/drawing/2014/main" id="{82DDA0FC-C44D-480C-954A-CC1ECAA6A00D}"/>
                </a:ext>
              </a:extLst>
            </p:cNvPr>
            <p:cNvSpPr/>
            <p:nvPr/>
          </p:nvSpPr>
          <p:spPr>
            <a:xfrm>
              <a:off x="4841322" y="5664581"/>
              <a:ext cx="3593620" cy="772588"/>
            </a:xfrm>
            <a:prstGeom prst="roundRect">
              <a:avLst>
                <a:gd name="adj" fmla="val 30664"/>
              </a:avLst>
            </a:prstGeom>
            <a:solidFill>
              <a:srgbClr val="E2CFF1"/>
            </a:solidFill>
            <a:ln w="38100">
              <a:solidFill>
                <a:srgbClr val="C9A6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31" name="รูปภาพ 30">
              <a:extLst>
                <a:ext uri="{FF2B5EF4-FFF2-40B4-BE49-F238E27FC236}">
                  <a16:creationId xmlns:a16="http://schemas.microsoft.com/office/drawing/2014/main" id="{698956EC-3657-4386-85FF-35CDBB20F4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893" t="22677" r="46500" b="37907"/>
            <a:stretch/>
          </p:blipFill>
          <p:spPr>
            <a:xfrm>
              <a:off x="6458110" y="5759260"/>
              <a:ext cx="360041" cy="574323"/>
            </a:xfrm>
            <a:prstGeom prst="rect">
              <a:avLst/>
            </a:prstGeom>
          </p:spPr>
        </p:pic>
      </p:grpSp>
      <p:grpSp>
        <p:nvGrpSpPr>
          <p:cNvPr id="36" name="กลุ่ม 35">
            <a:extLst>
              <a:ext uri="{FF2B5EF4-FFF2-40B4-BE49-F238E27FC236}">
                <a16:creationId xmlns:a16="http://schemas.microsoft.com/office/drawing/2014/main" id="{AD3BDD9B-447F-4A37-B2DA-72F80BBC87E5}"/>
              </a:ext>
            </a:extLst>
          </p:cNvPr>
          <p:cNvGrpSpPr/>
          <p:nvPr/>
        </p:nvGrpSpPr>
        <p:grpSpPr>
          <a:xfrm>
            <a:off x="8771660" y="5660128"/>
            <a:ext cx="3593620" cy="772588"/>
            <a:chOff x="8771660" y="5664581"/>
            <a:chExt cx="3593620" cy="772588"/>
          </a:xfrm>
        </p:grpSpPr>
        <p:sp>
          <p:nvSpPr>
            <p:cNvPr id="26" name="สี่เหลี่ยมผืนผ้า: มุมมน 25">
              <a:extLst>
                <a:ext uri="{FF2B5EF4-FFF2-40B4-BE49-F238E27FC236}">
                  <a16:creationId xmlns:a16="http://schemas.microsoft.com/office/drawing/2014/main" id="{657E00E4-E095-4EB2-9B02-E79909EBF144}"/>
                </a:ext>
              </a:extLst>
            </p:cNvPr>
            <p:cNvSpPr/>
            <p:nvPr/>
          </p:nvSpPr>
          <p:spPr>
            <a:xfrm>
              <a:off x="8771660" y="5664581"/>
              <a:ext cx="3593620" cy="772588"/>
            </a:xfrm>
            <a:prstGeom prst="roundRect">
              <a:avLst>
                <a:gd name="adj" fmla="val 30664"/>
              </a:avLst>
            </a:prstGeom>
            <a:solidFill>
              <a:srgbClr val="E2CFF1"/>
            </a:solidFill>
            <a:ln w="38100">
              <a:solidFill>
                <a:srgbClr val="C9A6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32" name="รูปภาพ 31">
              <a:extLst>
                <a:ext uri="{FF2B5EF4-FFF2-40B4-BE49-F238E27FC236}">
                  <a16:creationId xmlns:a16="http://schemas.microsoft.com/office/drawing/2014/main" id="{D3F98B56-C9E5-4A51-94ED-C19C9A3BBD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893" t="22677" r="46500" b="37907"/>
            <a:stretch/>
          </p:blipFill>
          <p:spPr>
            <a:xfrm>
              <a:off x="10388449" y="5759260"/>
              <a:ext cx="360041" cy="574323"/>
            </a:xfrm>
            <a:prstGeom prst="rect">
              <a:avLst/>
            </a:prstGeom>
          </p:spPr>
        </p:pic>
      </p:grpSp>
      <p:pic>
        <p:nvPicPr>
          <p:cNvPr id="29" name="Picture 17">
            <a:extLst>
              <a:ext uri="{FF2B5EF4-FFF2-40B4-BE49-F238E27FC236}">
                <a16:creationId xmlns:a16="http://schemas.microsoft.com/office/drawing/2014/main" id="{84D19E83-4F6A-412C-AB03-2FEEF72574D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4177772" y="6199629"/>
            <a:ext cx="535398" cy="675501"/>
          </a:xfrm>
          <a:prstGeom prst="rect">
            <a:avLst/>
          </a:prstGeom>
        </p:spPr>
      </p:pic>
      <p:pic>
        <p:nvPicPr>
          <p:cNvPr id="33" name="Picture 17">
            <a:extLst>
              <a:ext uri="{FF2B5EF4-FFF2-40B4-BE49-F238E27FC236}">
                <a16:creationId xmlns:a16="http://schemas.microsoft.com/office/drawing/2014/main" id="{1CE29093-C9E5-41F5-B393-560338B076E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8138935" y="6199629"/>
            <a:ext cx="535398" cy="675501"/>
          </a:xfrm>
          <a:prstGeom prst="rect">
            <a:avLst/>
          </a:prstGeom>
        </p:spPr>
      </p:pic>
      <p:pic>
        <p:nvPicPr>
          <p:cNvPr id="37" name="Picture 17">
            <a:extLst>
              <a:ext uri="{FF2B5EF4-FFF2-40B4-BE49-F238E27FC236}">
                <a16:creationId xmlns:a16="http://schemas.microsoft.com/office/drawing/2014/main" id="{39423C69-C61B-4296-8BEB-400294CED07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12031453" y="6199629"/>
            <a:ext cx="535398" cy="675501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932824AB-29AC-424B-A4B3-E141F4F6A6F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065"/>
          <a:stretch/>
        </p:blipFill>
        <p:spPr>
          <a:xfrm>
            <a:off x="775108" y="0"/>
            <a:ext cx="10327519" cy="152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3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61" name="TextBox 2">
            <a:extLst>
              <a:ext uri="{FF2B5EF4-FFF2-40B4-BE49-F238E27FC236}">
                <a16:creationId xmlns:a16="http://schemas.microsoft.com/office/drawing/2014/main" id="{338EBB3A-D486-40E5-940B-8F383485DBD2}"/>
              </a:ext>
            </a:extLst>
          </p:cNvPr>
          <p:cNvSpPr txBox="1"/>
          <p:nvPr/>
        </p:nvSpPr>
        <p:spPr>
          <a:xfrm>
            <a:off x="1062044" y="1429544"/>
            <a:ext cx="11152173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วัสดุที่เกิดจาก</a:t>
            </a:r>
            <a:r>
              <a:rPr lang="th-TH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ขึ้นใหม่โดยมนุษย์ สามารถนำมาสร้างสรรค์งานศิลปะได้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โดยเลือกใช้ให้เหมาะกับผลงานที่ต้องการทำ เช่น</a:t>
            </a:r>
          </a:p>
        </p:txBody>
      </p:sp>
      <p:grpSp>
        <p:nvGrpSpPr>
          <p:cNvPr id="36" name="กลุ่ม 35">
            <a:extLst>
              <a:ext uri="{FF2B5EF4-FFF2-40B4-BE49-F238E27FC236}">
                <a16:creationId xmlns:a16="http://schemas.microsoft.com/office/drawing/2014/main" id="{318E3D49-7C7B-445B-804C-5B9D2DEC0AD5}"/>
              </a:ext>
            </a:extLst>
          </p:cNvPr>
          <p:cNvGrpSpPr/>
          <p:nvPr/>
        </p:nvGrpSpPr>
        <p:grpSpPr>
          <a:xfrm>
            <a:off x="157411" y="152275"/>
            <a:ext cx="4582307" cy="1275408"/>
            <a:chOff x="4504096" y="152275"/>
            <a:chExt cx="4582307" cy="1275408"/>
          </a:xfrm>
        </p:grpSpPr>
        <p:grpSp>
          <p:nvGrpSpPr>
            <p:cNvPr id="37" name="กลุ่ม 36">
              <a:extLst>
                <a:ext uri="{FF2B5EF4-FFF2-40B4-BE49-F238E27FC236}">
                  <a16:creationId xmlns:a16="http://schemas.microsoft.com/office/drawing/2014/main" id="{00B0C08B-A9F4-4981-B0B7-BD9824DAE33E}"/>
                </a:ext>
              </a:extLst>
            </p:cNvPr>
            <p:cNvGrpSpPr/>
            <p:nvPr/>
          </p:nvGrpSpPr>
          <p:grpSpPr>
            <a:xfrm>
              <a:off x="5229211" y="406517"/>
              <a:ext cx="3857192" cy="827152"/>
              <a:chOff x="4723746" y="4000604"/>
              <a:chExt cx="4353523" cy="933588"/>
            </a:xfrm>
          </p:grpSpPr>
          <p:sp>
            <p:nvSpPr>
              <p:cNvPr id="41" name="สี่เหลี่ยมผืนผ้า: มุมมน 40">
                <a:extLst>
                  <a:ext uri="{FF2B5EF4-FFF2-40B4-BE49-F238E27FC236}">
                    <a16:creationId xmlns:a16="http://schemas.microsoft.com/office/drawing/2014/main" id="{0B266A25-43BB-40B9-BEB2-E484B26AE7E4}"/>
                  </a:ext>
                </a:extLst>
              </p:cNvPr>
              <p:cNvSpPr/>
              <p:nvPr/>
            </p:nvSpPr>
            <p:spPr>
              <a:xfrm>
                <a:off x="4723746" y="4068581"/>
                <a:ext cx="4353523" cy="865611"/>
              </a:xfrm>
              <a:prstGeom prst="roundRect">
                <a:avLst>
                  <a:gd name="adj" fmla="val 50000"/>
                </a:avLst>
              </a:prstGeom>
              <a:solidFill>
                <a:srgbClr val="55CBC0"/>
              </a:solidFill>
              <a:ln w="38100">
                <a:solidFill>
                  <a:srgbClr val="55CB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2" name="สี่เหลี่ยมผืนผ้า: มุมมน 41">
                <a:extLst>
                  <a:ext uri="{FF2B5EF4-FFF2-40B4-BE49-F238E27FC236}">
                    <a16:creationId xmlns:a16="http://schemas.microsoft.com/office/drawing/2014/main" id="{BBEFD96D-5975-4404-AA45-7D58CEC88ADF}"/>
                  </a:ext>
                </a:extLst>
              </p:cNvPr>
              <p:cNvSpPr/>
              <p:nvPr/>
            </p:nvSpPr>
            <p:spPr>
              <a:xfrm>
                <a:off x="4723746" y="4000604"/>
                <a:ext cx="4353523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55CB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43" name="สี่เหลี่ยมผืนผ้า 42">
                <a:extLst>
                  <a:ext uri="{FF2B5EF4-FFF2-40B4-BE49-F238E27FC236}">
                    <a16:creationId xmlns:a16="http://schemas.microsoft.com/office/drawing/2014/main" id="{DA2DBAF2-76E7-4D38-AA04-1CF45B872570}"/>
                  </a:ext>
                </a:extLst>
              </p:cNvPr>
              <p:cNvSpPr/>
              <p:nvPr/>
            </p:nvSpPr>
            <p:spPr>
              <a:xfrm>
                <a:off x="5702203" y="4092393"/>
                <a:ext cx="303320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วัสดุที่มนุษย์สร้างขึ้น</a:t>
                </a:r>
              </a:p>
            </p:txBody>
          </p:sp>
        </p:grpSp>
        <p:grpSp>
          <p:nvGrpSpPr>
            <p:cNvPr id="38" name="กลุ่ม 37">
              <a:extLst>
                <a:ext uri="{FF2B5EF4-FFF2-40B4-BE49-F238E27FC236}">
                  <a16:creationId xmlns:a16="http://schemas.microsoft.com/office/drawing/2014/main" id="{F5BC927C-E8A7-43D6-8B99-6AF5C7DAA4B2}"/>
                </a:ext>
              </a:extLst>
            </p:cNvPr>
            <p:cNvGrpSpPr/>
            <p:nvPr/>
          </p:nvGrpSpPr>
          <p:grpSpPr>
            <a:xfrm>
              <a:off x="4504096" y="152275"/>
              <a:ext cx="1275408" cy="1275408"/>
              <a:chOff x="9347704" y="3427414"/>
              <a:chExt cx="1439524" cy="1439524"/>
            </a:xfrm>
          </p:grpSpPr>
          <p:sp>
            <p:nvSpPr>
              <p:cNvPr id="39" name="วงรี 38">
                <a:extLst>
                  <a:ext uri="{FF2B5EF4-FFF2-40B4-BE49-F238E27FC236}">
                    <a16:creationId xmlns:a16="http://schemas.microsoft.com/office/drawing/2014/main" id="{EDEAF4CD-C03A-4DF4-8D35-6D0FEED56D04}"/>
                  </a:ext>
                </a:extLst>
              </p:cNvPr>
              <p:cNvSpPr/>
              <p:nvPr/>
            </p:nvSpPr>
            <p:spPr>
              <a:xfrm>
                <a:off x="9347704" y="3427414"/>
                <a:ext cx="1439524" cy="1439524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55CB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pic>
            <p:nvPicPr>
              <p:cNvPr id="40" name="รูปภาพ 39">
                <a:extLst>
                  <a:ext uri="{FF2B5EF4-FFF2-40B4-BE49-F238E27FC236}">
                    <a16:creationId xmlns:a16="http://schemas.microsoft.com/office/drawing/2014/main" id="{EF8CCB27-192D-4559-9AE8-64F9E45B9B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00607" y="3664066"/>
                <a:ext cx="1054271" cy="886505"/>
              </a:xfrm>
              <a:prstGeom prst="rect">
                <a:avLst/>
              </a:prstGeom>
            </p:spPr>
          </p:pic>
        </p:grpSp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5DDFD87B-1DDF-4A7D-8379-C2392C92AA1F}"/>
              </a:ext>
            </a:extLst>
          </p:cNvPr>
          <p:cNvGrpSpPr/>
          <p:nvPr/>
        </p:nvGrpSpPr>
        <p:grpSpPr>
          <a:xfrm>
            <a:off x="1070282" y="2909974"/>
            <a:ext cx="3526662" cy="3914822"/>
            <a:chOff x="1070282" y="2909974"/>
            <a:chExt cx="3526662" cy="3914822"/>
          </a:xfrm>
        </p:grpSpPr>
        <p:sp>
          <p:nvSpPr>
            <p:cNvPr id="44" name="สี่เหลี่ยมผืนผ้า: มุมมน 43">
              <a:extLst>
                <a:ext uri="{FF2B5EF4-FFF2-40B4-BE49-F238E27FC236}">
                  <a16:creationId xmlns:a16="http://schemas.microsoft.com/office/drawing/2014/main" id="{885CF8E2-04E5-45C5-A5F1-007BD133F85B}"/>
                </a:ext>
              </a:extLst>
            </p:cNvPr>
            <p:cNvSpPr/>
            <p:nvPr/>
          </p:nvSpPr>
          <p:spPr>
            <a:xfrm>
              <a:off x="1315960" y="5949726"/>
              <a:ext cx="3025226" cy="772588"/>
            </a:xfrm>
            <a:prstGeom prst="roundRect">
              <a:avLst>
                <a:gd name="adj" fmla="val 30664"/>
              </a:avLst>
            </a:prstGeom>
            <a:solidFill>
              <a:srgbClr val="B8EAE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5" name="สี่เหลี่ยมผืนผ้า 44">
              <a:extLst>
                <a:ext uri="{FF2B5EF4-FFF2-40B4-BE49-F238E27FC236}">
                  <a16:creationId xmlns:a16="http://schemas.microsoft.com/office/drawing/2014/main" id="{C77D803B-BEC5-412C-89B6-2803D3132194}"/>
                </a:ext>
              </a:extLst>
            </p:cNvPr>
            <p:cNvSpPr/>
            <p:nvPr/>
          </p:nvSpPr>
          <p:spPr>
            <a:xfrm>
              <a:off x="1477883" y="6034624"/>
              <a:ext cx="270138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แกนกระดาษชำระ</a:t>
              </a:r>
            </a:p>
          </p:txBody>
        </p:sp>
        <p:pic>
          <p:nvPicPr>
            <p:cNvPr id="52" name="รูปภาพ 51">
              <a:extLst>
                <a:ext uri="{FF2B5EF4-FFF2-40B4-BE49-F238E27FC236}">
                  <a16:creationId xmlns:a16="http://schemas.microsoft.com/office/drawing/2014/main" id="{331D77AA-8682-465C-AD28-30A29CCCB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2672" y="3051758"/>
              <a:ext cx="2331800" cy="2743294"/>
            </a:xfrm>
            <a:prstGeom prst="rect">
              <a:avLst/>
            </a:prstGeom>
          </p:spPr>
        </p:pic>
        <p:sp>
          <p:nvSpPr>
            <p:cNvPr id="54" name="สี่เหลี่ยมผืนผ้า: มุมมน 53">
              <a:hlinkClick r:id="rId7" action="ppaction://hlinksldjump"/>
              <a:extLst>
                <a:ext uri="{FF2B5EF4-FFF2-40B4-BE49-F238E27FC236}">
                  <a16:creationId xmlns:a16="http://schemas.microsoft.com/office/drawing/2014/main" id="{C1F7BCFC-D64D-4B66-A86A-3BAAA2F4C38D}"/>
                </a:ext>
              </a:extLst>
            </p:cNvPr>
            <p:cNvSpPr/>
            <p:nvPr/>
          </p:nvSpPr>
          <p:spPr>
            <a:xfrm>
              <a:off x="1070282" y="2909974"/>
              <a:ext cx="3526662" cy="3914822"/>
            </a:xfrm>
            <a:prstGeom prst="roundRect">
              <a:avLst>
                <a:gd name="adj" fmla="val 8261"/>
              </a:avLst>
            </a:prstGeom>
            <a:noFill/>
            <a:ln w="38100">
              <a:solidFill>
                <a:srgbClr val="B8E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CB863956-74F8-4AD9-974E-1B0BF266ECB1}"/>
              </a:ext>
            </a:extLst>
          </p:cNvPr>
          <p:cNvGrpSpPr/>
          <p:nvPr/>
        </p:nvGrpSpPr>
        <p:grpSpPr>
          <a:xfrm>
            <a:off x="4874799" y="2909974"/>
            <a:ext cx="3526662" cy="3914822"/>
            <a:chOff x="4874799" y="2909974"/>
            <a:chExt cx="3526662" cy="3914822"/>
          </a:xfrm>
        </p:grpSpPr>
        <p:sp>
          <p:nvSpPr>
            <p:cNvPr id="46" name="สี่เหลี่ยมผืนผ้า: มุมมน 45">
              <a:extLst>
                <a:ext uri="{FF2B5EF4-FFF2-40B4-BE49-F238E27FC236}">
                  <a16:creationId xmlns:a16="http://schemas.microsoft.com/office/drawing/2014/main" id="{A32CB17E-2E03-4A6A-A06E-448F673522D9}"/>
                </a:ext>
              </a:extLst>
            </p:cNvPr>
            <p:cNvSpPr/>
            <p:nvPr/>
          </p:nvSpPr>
          <p:spPr>
            <a:xfrm>
              <a:off x="5125517" y="5949726"/>
              <a:ext cx="3025226" cy="772588"/>
            </a:xfrm>
            <a:prstGeom prst="roundRect">
              <a:avLst>
                <a:gd name="adj" fmla="val 30664"/>
              </a:avLst>
            </a:prstGeom>
            <a:solidFill>
              <a:srgbClr val="B8EAE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8" name="สี่เหลี่ยมผืนผ้า 47">
              <a:extLst>
                <a:ext uri="{FF2B5EF4-FFF2-40B4-BE49-F238E27FC236}">
                  <a16:creationId xmlns:a16="http://schemas.microsoft.com/office/drawing/2014/main" id="{89D2FF0A-163D-462B-A26C-3D5A6DE13F4C}"/>
                </a:ext>
              </a:extLst>
            </p:cNvPr>
            <p:cNvSpPr/>
            <p:nvPr/>
          </p:nvSpPr>
          <p:spPr>
            <a:xfrm>
              <a:off x="6036844" y="6034624"/>
              <a:ext cx="120257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ไม้หนีบ</a:t>
              </a:r>
            </a:p>
          </p:txBody>
        </p:sp>
        <p:pic>
          <p:nvPicPr>
            <p:cNvPr id="53" name="รูปภาพ 52">
              <a:extLst>
                <a:ext uri="{FF2B5EF4-FFF2-40B4-BE49-F238E27FC236}">
                  <a16:creationId xmlns:a16="http://schemas.microsoft.com/office/drawing/2014/main" id="{99542186-2B29-4F1D-BEDB-0E871F6B7C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95247" y="3156064"/>
              <a:ext cx="3034968" cy="2534682"/>
            </a:xfrm>
            <a:prstGeom prst="rect">
              <a:avLst/>
            </a:prstGeom>
          </p:spPr>
        </p:pic>
        <p:sp>
          <p:nvSpPr>
            <p:cNvPr id="62" name="สี่เหลี่ยมผืนผ้า: มุมมน 61">
              <a:hlinkClick r:id="rId9" action="ppaction://hlinksldjump"/>
              <a:extLst>
                <a:ext uri="{FF2B5EF4-FFF2-40B4-BE49-F238E27FC236}">
                  <a16:creationId xmlns:a16="http://schemas.microsoft.com/office/drawing/2014/main" id="{29F6EDB1-4CEE-438C-8D18-40A73F0106F1}"/>
                </a:ext>
              </a:extLst>
            </p:cNvPr>
            <p:cNvSpPr/>
            <p:nvPr/>
          </p:nvSpPr>
          <p:spPr>
            <a:xfrm>
              <a:off x="4874799" y="2909974"/>
              <a:ext cx="3526662" cy="3914822"/>
            </a:xfrm>
            <a:prstGeom prst="roundRect">
              <a:avLst>
                <a:gd name="adj" fmla="val 8213"/>
              </a:avLst>
            </a:prstGeom>
            <a:noFill/>
            <a:ln w="38100">
              <a:solidFill>
                <a:srgbClr val="B8E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DBDE1DFD-CB20-4D74-8326-06DEBEE69391}"/>
              </a:ext>
            </a:extLst>
          </p:cNvPr>
          <p:cNvGrpSpPr/>
          <p:nvPr/>
        </p:nvGrpSpPr>
        <p:grpSpPr>
          <a:xfrm>
            <a:off x="8713226" y="2909974"/>
            <a:ext cx="3526662" cy="3914822"/>
            <a:chOff x="8713226" y="2909974"/>
            <a:chExt cx="3526662" cy="3914822"/>
          </a:xfrm>
        </p:grpSpPr>
        <p:sp>
          <p:nvSpPr>
            <p:cNvPr id="47" name="สี่เหลี่ยมผืนผ้า: มุมมน 46">
              <a:extLst>
                <a:ext uri="{FF2B5EF4-FFF2-40B4-BE49-F238E27FC236}">
                  <a16:creationId xmlns:a16="http://schemas.microsoft.com/office/drawing/2014/main" id="{EEB1CC84-1211-4BAF-99EC-D04D4D167DC4}"/>
                </a:ext>
              </a:extLst>
            </p:cNvPr>
            <p:cNvSpPr/>
            <p:nvPr/>
          </p:nvSpPr>
          <p:spPr>
            <a:xfrm>
              <a:off x="8968983" y="5949726"/>
              <a:ext cx="3025226" cy="772588"/>
            </a:xfrm>
            <a:prstGeom prst="roundRect">
              <a:avLst>
                <a:gd name="adj" fmla="val 30664"/>
              </a:avLst>
            </a:prstGeom>
            <a:solidFill>
              <a:srgbClr val="B8EAE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0" name="สี่เหลี่ยมผืนผ้า 49">
              <a:extLst>
                <a:ext uri="{FF2B5EF4-FFF2-40B4-BE49-F238E27FC236}">
                  <a16:creationId xmlns:a16="http://schemas.microsoft.com/office/drawing/2014/main" id="{A7E4B27C-707F-466A-98F0-5A0714555C55}"/>
                </a:ext>
              </a:extLst>
            </p:cNvPr>
            <p:cNvSpPr/>
            <p:nvPr/>
          </p:nvSpPr>
          <p:spPr>
            <a:xfrm>
              <a:off x="9798096" y="6034624"/>
              <a:ext cx="13468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กระดาษ</a:t>
              </a:r>
            </a:p>
          </p:txBody>
        </p:sp>
        <p:pic>
          <p:nvPicPr>
            <p:cNvPr id="51" name="รูปภาพ 50">
              <a:extLst>
                <a:ext uri="{FF2B5EF4-FFF2-40B4-BE49-F238E27FC236}">
                  <a16:creationId xmlns:a16="http://schemas.microsoft.com/office/drawing/2014/main" id="{57F9AAC2-6541-4021-8B3C-503F9787F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9800" y="3051758"/>
              <a:ext cx="2723433" cy="2592763"/>
            </a:xfrm>
            <a:prstGeom prst="rect">
              <a:avLst/>
            </a:prstGeom>
          </p:spPr>
        </p:pic>
        <p:sp>
          <p:nvSpPr>
            <p:cNvPr id="63" name="สี่เหลี่ยมผืนผ้า: มุมมน 62">
              <a:hlinkClick r:id="rId11" action="ppaction://hlinksldjump"/>
              <a:extLst>
                <a:ext uri="{FF2B5EF4-FFF2-40B4-BE49-F238E27FC236}">
                  <a16:creationId xmlns:a16="http://schemas.microsoft.com/office/drawing/2014/main" id="{1316FFEF-59EC-4799-BF3C-28B86A7E7564}"/>
                </a:ext>
              </a:extLst>
            </p:cNvPr>
            <p:cNvSpPr/>
            <p:nvPr/>
          </p:nvSpPr>
          <p:spPr>
            <a:xfrm>
              <a:off x="8713226" y="2909974"/>
              <a:ext cx="3526662" cy="3914822"/>
            </a:xfrm>
            <a:prstGeom prst="roundRect">
              <a:avLst>
                <a:gd name="adj" fmla="val 7338"/>
              </a:avLst>
            </a:prstGeom>
            <a:noFill/>
            <a:ln w="38100">
              <a:solidFill>
                <a:srgbClr val="B8E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pic>
        <p:nvPicPr>
          <p:cNvPr id="27" name="Picture 17">
            <a:extLst>
              <a:ext uri="{FF2B5EF4-FFF2-40B4-BE49-F238E27FC236}">
                <a16:creationId xmlns:a16="http://schemas.microsoft.com/office/drawing/2014/main" id="{FEF85CE4-0225-44A2-BC80-AB26D0D847B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4177772" y="6477023"/>
            <a:ext cx="535398" cy="675501"/>
          </a:xfrm>
          <a:prstGeom prst="rect">
            <a:avLst/>
          </a:prstGeom>
        </p:spPr>
      </p:pic>
      <p:pic>
        <p:nvPicPr>
          <p:cNvPr id="28" name="Picture 17">
            <a:extLst>
              <a:ext uri="{FF2B5EF4-FFF2-40B4-BE49-F238E27FC236}">
                <a16:creationId xmlns:a16="http://schemas.microsoft.com/office/drawing/2014/main" id="{C41B0998-FC64-4E6D-947C-C485E341757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7709254" y="6477023"/>
            <a:ext cx="535398" cy="675501"/>
          </a:xfrm>
          <a:prstGeom prst="rect">
            <a:avLst/>
          </a:prstGeom>
        </p:spPr>
      </p:pic>
      <p:pic>
        <p:nvPicPr>
          <p:cNvPr id="29" name="Picture 17">
            <a:extLst>
              <a:ext uri="{FF2B5EF4-FFF2-40B4-BE49-F238E27FC236}">
                <a16:creationId xmlns:a16="http://schemas.microsoft.com/office/drawing/2014/main" id="{ED6DE6AD-4BF6-48AB-B31D-298232CDC80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11658713" y="6477023"/>
            <a:ext cx="535398" cy="67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8EA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2421537" y="421432"/>
            <a:ext cx="8465066" cy="830997"/>
            <a:chOff x="2421538" y="421432"/>
            <a:chExt cx="8465066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2421538" y="428158"/>
              <a:ext cx="8465066" cy="772588"/>
            </a:xfrm>
            <a:prstGeom prst="roundRect">
              <a:avLst>
                <a:gd name="adj" fmla="val 21023"/>
              </a:avLst>
            </a:prstGeom>
            <a:solidFill>
              <a:srgbClr val="B8EAE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2619954" y="421432"/>
              <a:ext cx="806823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นำแกนกระดาษชำระมาประดิษฐ์เป็นที่ใส่สิ่งของ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30" name="สามเหลี่ยมหน้าจั่ว 29">
            <a:extLst>
              <a:ext uri="{FF2B5EF4-FFF2-40B4-BE49-F238E27FC236}">
                <a16:creationId xmlns:a16="http://schemas.microsoft.com/office/drawing/2014/main" id="{2EAA10C5-4FB5-42DB-8BC6-F472F7FE8BDE}"/>
              </a:ext>
            </a:extLst>
          </p:cNvPr>
          <p:cNvSpPr/>
          <p:nvPr/>
        </p:nvSpPr>
        <p:spPr>
          <a:xfrm rot="5400000">
            <a:off x="4132479" y="2306439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9D52F77C-2657-425C-BE80-BB94D285F844}"/>
              </a:ext>
            </a:extLst>
          </p:cNvPr>
          <p:cNvGrpSpPr/>
          <p:nvPr/>
        </p:nvGrpSpPr>
        <p:grpSpPr>
          <a:xfrm>
            <a:off x="7371771" y="3759375"/>
            <a:ext cx="3415590" cy="3163985"/>
            <a:chOff x="7371771" y="3759375"/>
            <a:chExt cx="3415590" cy="3163985"/>
          </a:xfrm>
        </p:grpSpPr>
        <p:sp>
          <p:nvSpPr>
            <p:cNvPr id="49" name="TextBox 17">
              <a:extLst>
                <a:ext uri="{FF2B5EF4-FFF2-40B4-BE49-F238E27FC236}">
                  <a16:creationId xmlns:a16="http://schemas.microsoft.com/office/drawing/2014/main" id="{660BD6C2-461E-4206-8D4D-3A03C39E7D32}"/>
                </a:ext>
              </a:extLst>
            </p:cNvPr>
            <p:cNvSpPr txBox="1"/>
            <p:nvPr/>
          </p:nvSpPr>
          <p:spPr>
            <a:xfrm>
              <a:off x="7371771" y="6277352"/>
              <a:ext cx="3415590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ตกแต่งให้สวยงาม</a:t>
              </a:r>
            </a:p>
          </p:txBody>
        </p:sp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88EDF496-5636-4D2A-AEB8-C904D37976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35634" y="3759375"/>
              <a:ext cx="887863" cy="2422697"/>
            </a:xfrm>
            <a:prstGeom prst="rect">
              <a:avLst/>
            </a:prstGeom>
          </p:spPr>
        </p:pic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F4FBD8CC-3138-42B6-B4DB-ABBEF42ACDE7}"/>
              </a:ext>
            </a:extLst>
          </p:cNvPr>
          <p:cNvGrpSpPr/>
          <p:nvPr/>
        </p:nvGrpSpPr>
        <p:grpSpPr>
          <a:xfrm>
            <a:off x="826512" y="1750231"/>
            <a:ext cx="3147324" cy="2153553"/>
            <a:chOff x="826512" y="1750231"/>
            <a:chExt cx="3147324" cy="2153553"/>
          </a:xfrm>
        </p:grpSpPr>
        <p:sp>
          <p:nvSpPr>
            <p:cNvPr id="35" name="TextBox 10">
              <a:extLst>
                <a:ext uri="{FF2B5EF4-FFF2-40B4-BE49-F238E27FC236}">
                  <a16:creationId xmlns:a16="http://schemas.microsoft.com/office/drawing/2014/main" id="{AB363204-13B4-4269-99D9-4C1540DA4A47}"/>
                </a:ext>
              </a:extLst>
            </p:cNvPr>
            <p:cNvSpPr txBox="1"/>
            <p:nvPr/>
          </p:nvSpPr>
          <p:spPr>
            <a:xfrm>
              <a:off x="826512" y="3257776"/>
              <a:ext cx="3147324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เตรียมแกนกระดาษชำระ</a:t>
              </a:r>
            </a:p>
          </p:txBody>
        </p:sp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2AC9A04D-46A2-4ADD-A9DE-F000A0AFE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16465" y="1750231"/>
              <a:ext cx="767417" cy="1407505"/>
            </a:xfrm>
            <a:prstGeom prst="rect">
              <a:avLst/>
            </a:prstGeom>
          </p:spPr>
        </p:pic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A982DF6D-5ECB-4402-98AE-90FCDB2D1571}"/>
              </a:ext>
            </a:extLst>
          </p:cNvPr>
          <p:cNvGrpSpPr/>
          <p:nvPr/>
        </p:nvGrpSpPr>
        <p:grpSpPr>
          <a:xfrm>
            <a:off x="9374435" y="1443093"/>
            <a:ext cx="3127264" cy="3014688"/>
            <a:chOff x="9374435" y="1443093"/>
            <a:chExt cx="3127264" cy="3014688"/>
          </a:xfrm>
        </p:grpSpPr>
        <p:sp>
          <p:nvSpPr>
            <p:cNvPr id="46" name="TextBox 14">
              <a:extLst>
                <a:ext uri="{FF2B5EF4-FFF2-40B4-BE49-F238E27FC236}">
                  <a16:creationId xmlns:a16="http://schemas.microsoft.com/office/drawing/2014/main" id="{823DD8BC-5F5F-4A64-8421-85BC22B713DA}"/>
                </a:ext>
              </a:extLst>
            </p:cNvPr>
            <p:cNvSpPr txBox="1"/>
            <p:nvPr/>
          </p:nvSpPr>
          <p:spPr>
            <a:xfrm>
              <a:off x="9374435" y="3257776"/>
              <a:ext cx="3127264" cy="120000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ติดกระดาษสีตรงฐานแกนกระดาษชำระ</a:t>
              </a:r>
            </a:p>
          </p:txBody>
        </p:sp>
        <p:pic>
          <p:nvPicPr>
            <p:cNvPr id="12" name="รูปภาพ 11">
              <a:extLst>
                <a:ext uri="{FF2B5EF4-FFF2-40B4-BE49-F238E27FC236}">
                  <a16:creationId xmlns:a16="http://schemas.microsoft.com/office/drawing/2014/main" id="{73A92873-7DD4-4F0E-ADB2-8ED1B8251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8027" y="1443093"/>
              <a:ext cx="1961559" cy="1700017"/>
            </a:xfrm>
            <a:prstGeom prst="rect">
              <a:avLst/>
            </a:prstGeom>
          </p:spPr>
        </p:pic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56887C4B-D9D6-4796-906E-CF25B648DDA2}"/>
              </a:ext>
            </a:extLst>
          </p:cNvPr>
          <p:cNvGrpSpPr/>
          <p:nvPr/>
        </p:nvGrpSpPr>
        <p:grpSpPr>
          <a:xfrm>
            <a:off x="1562453" y="4756843"/>
            <a:ext cx="4643630" cy="2166517"/>
            <a:chOff x="1562453" y="4756843"/>
            <a:chExt cx="4643630" cy="2166517"/>
          </a:xfrm>
        </p:grpSpPr>
        <p:sp>
          <p:nvSpPr>
            <p:cNvPr id="47" name="TextBox 16">
              <a:extLst>
                <a:ext uri="{FF2B5EF4-FFF2-40B4-BE49-F238E27FC236}">
                  <a16:creationId xmlns:a16="http://schemas.microsoft.com/office/drawing/2014/main" id="{EFEC6551-D501-408A-8B57-B533217B9F80}"/>
                </a:ext>
              </a:extLst>
            </p:cNvPr>
            <p:cNvSpPr txBox="1"/>
            <p:nvPr/>
          </p:nvSpPr>
          <p:spPr>
            <a:xfrm>
              <a:off x="1562453" y="6277352"/>
              <a:ext cx="4643630" cy="646008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ติดกระดาษสีรอบแกนกระดาษชำระ</a:t>
              </a:r>
            </a:p>
          </p:txBody>
        </p:sp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241A91A7-6EB2-4BA4-AA68-31ECFF8E3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1396" y="4756843"/>
              <a:ext cx="1507303" cy="1424712"/>
            </a:xfrm>
            <a:prstGeom prst="rect">
              <a:avLst/>
            </a:prstGeom>
          </p:spPr>
        </p:pic>
        <p:pic>
          <p:nvPicPr>
            <p:cNvPr id="16" name="รูปภาพ 15">
              <a:extLst>
                <a:ext uri="{FF2B5EF4-FFF2-40B4-BE49-F238E27FC236}">
                  <a16:creationId xmlns:a16="http://schemas.microsoft.com/office/drawing/2014/main" id="{858E0ED8-9E94-4381-A447-A1ACC6A64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26143" y="4767685"/>
              <a:ext cx="781182" cy="1414387"/>
            </a:xfrm>
            <a:prstGeom prst="rect">
              <a:avLst/>
            </a:prstGeom>
          </p:spPr>
        </p:pic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FD9B5C6D-A53B-4022-839E-1135593C4110}"/>
              </a:ext>
            </a:extLst>
          </p:cNvPr>
          <p:cNvGrpSpPr/>
          <p:nvPr/>
        </p:nvGrpSpPr>
        <p:grpSpPr>
          <a:xfrm>
            <a:off x="4718871" y="1415876"/>
            <a:ext cx="3870398" cy="3041905"/>
            <a:chOff x="4718871" y="1415876"/>
            <a:chExt cx="3870398" cy="3041905"/>
          </a:xfrm>
        </p:grpSpPr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F19D9B68-1014-4A36-A179-A3AE79C16CA1}"/>
                </a:ext>
              </a:extLst>
            </p:cNvPr>
            <p:cNvSpPr txBox="1"/>
            <p:nvPr/>
          </p:nvSpPr>
          <p:spPr>
            <a:xfrm>
              <a:off x="4718871" y="3257776"/>
              <a:ext cx="3870398" cy="120000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ตัดกระดาษสีให้ขนาดเท่ากับหน้าตัดของแกนกระดาษชำระ</a:t>
              </a:r>
            </a:p>
          </p:txBody>
        </p:sp>
        <p:pic>
          <p:nvPicPr>
            <p:cNvPr id="18" name="รูปภาพ 17">
              <a:extLst>
                <a:ext uri="{FF2B5EF4-FFF2-40B4-BE49-F238E27FC236}">
                  <a16:creationId xmlns:a16="http://schemas.microsoft.com/office/drawing/2014/main" id="{779F20AF-4733-43D7-8E62-DF5DB90E43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0643" y="1415876"/>
              <a:ext cx="2026854" cy="1719648"/>
            </a:xfrm>
            <a:prstGeom prst="rect">
              <a:avLst/>
            </a:prstGeom>
          </p:spPr>
        </p:pic>
      </p:grpSp>
      <p:sp>
        <p:nvSpPr>
          <p:cNvPr id="32" name="สามเหลี่ยมหน้าจั่ว 31">
            <a:extLst>
              <a:ext uri="{FF2B5EF4-FFF2-40B4-BE49-F238E27FC236}">
                <a16:creationId xmlns:a16="http://schemas.microsoft.com/office/drawing/2014/main" id="{7587DADB-D740-44AF-A6CB-AB694CEFDE68}"/>
              </a:ext>
            </a:extLst>
          </p:cNvPr>
          <p:cNvSpPr/>
          <p:nvPr/>
        </p:nvSpPr>
        <p:spPr>
          <a:xfrm rot="5400000">
            <a:off x="8712231" y="2306440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สามเหลี่ยมหน้าจั่ว 35">
            <a:extLst>
              <a:ext uri="{FF2B5EF4-FFF2-40B4-BE49-F238E27FC236}">
                <a16:creationId xmlns:a16="http://schemas.microsoft.com/office/drawing/2014/main" id="{C5A7FD19-AC8D-4CB4-98A8-A8C367D1F8CA}"/>
              </a:ext>
            </a:extLst>
          </p:cNvPr>
          <p:cNvSpPr/>
          <p:nvPr/>
        </p:nvSpPr>
        <p:spPr>
          <a:xfrm rot="5400000">
            <a:off x="6858212" y="5343453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สามเหลี่ยมหน้าจั่ว 35">
            <a:extLst>
              <a:ext uri="{FF2B5EF4-FFF2-40B4-BE49-F238E27FC236}">
                <a16:creationId xmlns:a16="http://schemas.microsoft.com/office/drawing/2014/main" id="{CB7C476A-901E-408E-AE6A-096E660A18C3}"/>
              </a:ext>
            </a:extLst>
          </p:cNvPr>
          <p:cNvSpPr/>
          <p:nvPr/>
        </p:nvSpPr>
        <p:spPr>
          <a:xfrm rot="5400000">
            <a:off x="1172705" y="5339149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280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6" grpId="0" animBg="1"/>
      <p:bldP spid="2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8EA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2421537" y="421432"/>
            <a:ext cx="8465066" cy="830997"/>
            <a:chOff x="2421538" y="421432"/>
            <a:chExt cx="8465066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2421538" y="428158"/>
              <a:ext cx="8465066" cy="772588"/>
            </a:xfrm>
            <a:prstGeom prst="roundRect">
              <a:avLst>
                <a:gd name="adj" fmla="val 21023"/>
              </a:avLst>
            </a:prstGeom>
            <a:solidFill>
              <a:srgbClr val="B8EAE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2530185" y="421432"/>
              <a:ext cx="824777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นำไม้หนีบและไม้ไอศกรีมมาประดิษฐ์เป็นของเล่น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54F9E9E4-DCF4-4580-88E5-77FA979A4372}"/>
              </a:ext>
            </a:extLst>
          </p:cNvPr>
          <p:cNvGrpSpPr/>
          <p:nvPr/>
        </p:nvGrpSpPr>
        <p:grpSpPr>
          <a:xfrm>
            <a:off x="9008041" y="2532065"/>
            <a:ext cx="3678762" cy="3936737"/>
            <a:chOff x="9008041" y="2532065"/>
            <a:chExt cx="3678762" cy="3936737"/>
          </a:xfrm>
        </p:grpSpPr>
        <p:sp>
          <p:nvSpPr>
            <p:cNvPr id="46" name="TextBox 14">
              <a:extLst>
                <a:ext uri="{FF2B5EF4-FFF2-40B4-BE49-F238E27FC236}">
                  <a16:creationId xmlns:a16="http://schemas.microsoft.com/office/drawing/2014/main" id="{823DD8BC-5F5F-4A64-8421-85BC22B713DA}"/>
                </a:ext>
              </a:extLst>
            </p:cNvPr>
            <p:cNvSpPr txBox="1"/>
            <p:nvPr/>
          </p:nvSpPr>
          <p:spPr>
            <a:xfrm>
              <a:off x="9008041" y="4714799"/>
              <a:ext cx="3678762" cy="1754003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นำไม้ไอศกรีมที่ระบายสีแล้ว มาติดกับไม้หนีบเพื่อประกอบให้เป็นเครื่องบินของเล่น</a:t>
              </a:r>
            </a:p>
          </p:txBody>
        </p:sp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6D56BAB5-6328-432E-959A-1FED91A3A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4310" y="2532065"/>
              <a:ext cx="3306225" cy="1944594"/>
            </a:xfrm>
            <a:prstGeom prst="rect">
              <a:avLst/>
            </a:prstGeom>
          </p:spPr>
        </p:pic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6A828975-3D8C-487E-BE0A-A1F972AE3883}"/>
              </a:ext>
            </a:extLst>
          </p:cNvPr>
          <p:cNvGrpSpPr/>
          <p:nvPr/>
        </p:nvGrpSpPr>
        <p:grpSpPr>
          <a:xfrm>
            <a:off x="735867" y="1815440"/>
            <a:ext cx="3147324" cy="4099364"/>
            <a:chOff x="735867" y="1815440"/>
            <a:chExt cx="3147324" cy="4099364"/>
          </a:xfrm>
        </p:grpSpPr>
        <p:sp>
          <p:nvSpPr>
            <p:cNvPr id="35" name="TextBox 10">
              <a:extLst>
                <a:ext uri="{FF2B5EF4-FFF2-40B4-BE49-F238E27FC236}">
                  <a16:creationId xmlns:a16="http://schemas.microsoft.com/office/drawing/2014/main" id="{AB363204-13B4-4269-99D9-4C1540DA4A47}"/>
                </a:ext>
              </a:extLst>
            </p:cNvPr>
            <p:cNvSpPr txBox="1"/>
            <p:nvPr/>
          </p:nvSpPr>
          <p:spPr>
            <a:xfrm>
              <a:off x="735867" y="4714799"/>
              <a:ext cx="3147324" cy="120000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เตรียมไม้ไอศกรีม</a:t>
              </a:r>
              <a:b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และไม้หนีบ</a:t>
              </a:r>
            </a:p>
          </p:txBody>
        </p:sp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4BEF07E2-0852-45FA-94AE-93C38BAB7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0544" y="1815440"/>
              <a:ext cx="1877969" cy="2661219"/>
            </a:xfrm>
            <a:prstGeom prst="rect">
              <a:avLst/>
            </a:prstGeom>
          </p:spPr>
        </p:pic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955C7AF6-D388-4001-B8D9-FD8DBEE43392}"/>
              </a:ext>
            </a:extLst>
          </p:cNvPr>
          <p:cNvGrpSpPr/>
          <p:nvPr/>
        </p:nvGrpSpPr>
        <p:grpSpPr>
          <a:xfrm>
            <a:off x="4510416" y="1573560"/>
            <a:ext cx="4035513" cy="4341244"/>
            <a:chOff x="4510416" y="1573560"/>
            <a:chExt cx="4035513" cy="4341244"/>
          </a:xfrm>
        </p:grpSpPr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F19D9B68-1014-4A36-A179-A3AE79C16CA1}"/>
                </a:ext>
              </a:extLst>
            </p:cNvPr>
            <p:cNvSpPr txBox="1"/>
            <p:nvPr/>
          </p:nvSpPr>
          <p:spPr>
            <a:xfrm>
              <a:off x="4510416" y="4714799"/>
              <a:ext cx="3870398" cy="120000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ระบายสีลงบนไม้ไอศกรีม</a:t>
              </a:r>
            </a:p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ตามจินตนาการ</a:t>
              </a:r>
            </a:p>
          </p:txBody>
        </p:sp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id="{6216EC74-1ACF-4924-99A7-150B04979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90059" y="1573560"/>
              <a:ext cx="2555870" cy="3261253"/>
            </a:xfrm>
            <a:prstGeom prst="rect">
              <a:avLst/>
            </a:prstGeom>
          </p:spPr>
        </p:pic>
      </p:grpSp>
      <p:sp>
        <p:nvSpPr>
          <p:cNvPr id="30" name="สามเหลี่ยมหน้าจั่ว 29">
            <a:extLst>
              <a:ext uri="{FF2B5EF4-FFF2-40B4-BE49-F238E27FC236}">
                <a16:creationId xmlns:a16="http://schemas.microsoft.com/office/drawing/2014/main" id="{2EAA10C5-4FB5-42DB-8BC6-F472F7FE8BDE}"/>
              </a:ext>
            </a:extLst>
          </p:cNvPr>
          <p:cNvSpPr/>
          <p:nvPr/>
        </p:nvSpPr>
        <p:spPr>
          <a:xfrm rot="5400000">
            <a:off x="4143328" y="3225688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สามเหลี่ยมหน้าจั่ว 31">
            <a:extLst>
              <a:ext uri="{FF2B5EF4-FFF2-40B4-BE49-F238E27FC236}">
                <a16:creationId xmlns:a16="http://schemas.microsoft.com/office/drawing/2014/main" id="{7587DADB-D740-44AF-A6CB-AB694CEFDE68}"/>
              </a:ext>
            </a:extLst>
          </p:cNvPr>
          <p:cNvSpPr/>
          <p:nvPr/>
        </p:nvSpPr>
        <p:spPr>
          <a:xfrm rot="5400000">
            <a:off x="8370380" y="3225690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34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8EA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2806313" y="421432"/>
            <a:ext cx="7695515" cy="830997"/>
            <a:chOff x="2806314" y="421432"/>
            <a:chExt cx="7695515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2806314" y="428158"/>
              <a:ext cx="7695515" cy="772588"/>
            </a:xfrm>
            <a:prstGeom prst="roundRect">
              <a:avLst>
                <a:gd name="adj" fmla="val 21023"/>
              </a:avLst>
            </a:prstGeom>
            <a:solidFill>
              <a:srgbClr val="B8EAE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2914906" y="421432"/>
              <a:ext cx="747832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นำกระดาษสีมาตัดและพับเป็นรูปร่างต่าง ๆ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30" name="สามเหลี่ยมหน้าจั่ว 29">
            <a:extLst>
              <a:ext uri="{FF2B5EF4-FFF2-40B4-BE49-F238E27FC236}">
                <a16:creationId xmlns:a16="http://schemas.microsoft.com/office/drawing/2014/main" id="{2EAA10C5-4FB5-42DB-8BC6-F472F7FE8BDE}"/>
              </a:ext>
            </a:extLst>
          </p:cNvPr>
          <p:cNvSpPr/>
          <p:nvPr/>
        </p:nvSpPr>
        <p:spPr>
          <a:xfrm rot="5400000">
            <a:off x="3482095" y="2391123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CF5BE7CF-D83E-4796-AFDC-295B1936FCAC}"/>
              </a:ext>
            </a:extLst>
          </p:cNvPr>
          <p:cNvGrpSpPr/>
          <p:nvPr/>
        </p:nvGrpSpPr>
        <p:grpSpPr>
          <a:xfrm>
            <a:off x="10450254" y="4411237"/>
            <a:ext cx="2488460" cy="2097585"/>
            <a:chOff x="10108470" y="4411237"/>
            <a:chExt cx="2488460" cy="2097585"/>
          </a:xfrm>
        </p:grpSpPr>
        <p:sp>
          <p:nvSpPr>
            <p:cNvPr id="28" name="TextBox 14">
              <a:extLst>
                <a:ext uri="{FF2B5EF4-FFF2-40B4-BE49-F238E27FC236}">
                  <a16:creationId xmlns:a16="http://schemas.microsoft.com/office/drawing/2014/main" id="{3EDC6652-422B-4DE1-85C5-595E1A309C43}"/>
                </a:ext>
              </a:extLst>
            </p:cNvPr>
            <p:cNvSpPr txBox="1"/>
            <p:nvPr/>
          </p:nvSpPr>
          <p:spPr>
            <a:xfrm>
              <a:off x="10108470" y="5924370"/>
              <a:ext cx="2488460" cy="584452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ตกแต่งให้สวยงาม</a:t>
              </a:r>
            </a:p>
          </p:txBody>
        </p:sp>
        <p:pic>
          <p:nvPicPr>
            <p:cNvPr id="40" name="รูปภาพ 39">
              <a:extLst>
                <a:ext uri="{FF2B5EF4-FFF2-40B4-BE49-F238E27FC236}">
                  <a16:creationId xmlns:a16="http://schemas.microsoft.com/office/drawing/2014/main" id="{57E89B41-100F-4FED-A89B-27AE2AC3E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00712" y="4411237"/>
              <a:ext cx="1303976" cy="1244554"/>
            </a:xfrm>
            <a:prstGeom prst="rect">
              <a:avLst/>
            </a:prstGeom>
          </p:spPr>
        </p:pic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4299EE71-5661-44BC-9218-099E98B59892}"/>
              </a:ext>
            </a:extLst>
          </p:cNvPr>
          <p:cNvGrpSpPr/>
          <p:nvPr/>
        </p:nvGrpSpPr>
        <p:grpSpPr>
          <a:xfrm>
            <a:off x="724668" y="1022956"/>
            <a:ext cx="2601095" cy="3154387"/>
            <a:chOff x="724668" y="1022956"/>
            <a:chExt cx="2601095" cy="3154387"/>
          </a:xfrm>
        </p:grpSpPr>
        <p:sp>
          <p:nvSpPr>
            <p:cNvPr id="35" name="TextBox 10">
              <a:extLst>
                <a:ext uri="{FF2B5EF4-FFF2-40B4-BE49-F238E27FC236}">
                  <a16:creationId xmlns:a16="http://schemas.microsoft.com/office/drawing/2014/main" id="{AB363204-13B4-4269-99D9-4C1540DA4A47}"/>
                </a:ext>
              </a:extLst>
            </p:cNvPr>
            <p:cNvSpPr txBox="1"/>
            <p:nvPr/>
          </p:nvSpPr>
          <p:spPr>
            <a:xfrm>
              <a:off x="724668" y="3100448"/>
              <a:ext cx="2601095" cy="107689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พับครึ่งกระดาษ</a:t>
              </a:r>
            </a:p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ให้เป็นรูปสามเหลี่ยม</a:t>
              </a:r>
            </a:p>
          </p:txBody>
        </p:sp>
        <p:grpSp>
          <p:nvGrpSpPr>
            <p:cNvPr id="74" name="กลุ่ม 73">
              <a:extLst>
                <a:ext uri="{FF2B5EF4-FFF2-40B4-BE49-F238E27FC236}">
                  <a16:creationId xmlns:a16="http://schemas.microsoft.com/office/drawing/2014/main" id="{C37DDF1F-B3C0-4A14-85F2-F4B51EBCCE5B}"/>
                </a:ext>
              </a:extLst>
            </p:cNvPr>
            <p:cNvGrpSpPr/>
            <p:nvPr/>
          </p:nvGrpSpPr>
          <p:grpSpPr>
            <a:xfrm>
              <a:off x="1031009" y="1022956"/>
              <a:ext cx="1988412" cy="1992957"/>
              <a:chOff x="1387906" y="2430068"/>
              <a:chExt cx="1526999" cy="1530490"/>
            </a:xfrm>
          </p:grpSpPr>
          <p:pic>
            <p:nvPicPr>
              <p:cNvPr id="10" name="รูปภาพ 9">
                <a:extLst>
                  <a:ext uri="{FF2B5EF4-FFF2-40B4-BE49-F238E27FC236}">
                    <a16:creationId xmlns:a16="http://schemas.microsoft.com/office/drawing/2014/main" id="{DFC827D1-ABAA-4313-99DC-2C25361CA1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7906" y="2430068"/>
                <a:ext cx="1526999" cy="1530490"/>
              </a:xfrm>
              <a:prstGeom prst="rect">
                <a:avLst/>
              </a:prstGeom>
            </p:spPr>
          </p:pic>
          <p:cxnSp>
            <p:nvCxnSpPr>
              <p:cNvPr id="48" name="ตัวเชื่อมต่อตรง 47">
                <a:extLst>
                  <a:ext uri="{FF2B5EF4-FFF2-40B4-BE49-F238E27FC236}">
                    <a16:creationId xmlns:a16="http://schemas.microsoft.com/office/drawing/2014/main" id="{48FE607F-F6CA-4E05-9C05-D29DA07653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7906" y="3195313"/>
                <a:ext cx="1526999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ส่วนโค้ง 72">
                <a:extLst>
                  <a:ext uri="{FF2B5EF4-FFF2-40B4-BE49-F238E27FC236}">
                    <a16:creationId xmlns:a16="http://schemas.microsoft.com/office/drawing/2014/main" id="{56D16110-A0DE-4D80-8886-9EAC6B7763B1}"/>
                  </a:ext>
                </a:extLst>
              </p:cNvPr>
              <p:cNvSpPr/>
              <p:nvPr/>
            </p:nvSpPr>
            <p:spPr>
              <a:xfrm>
                <a:off x="1704905" y="2817290"/>
                <a:ext cx="606963" cy="748078"/>
              </a:xfrm>
              <a:prstGeom prst="arc">
                <a:avLst>
                  <a:gd name="adj1" fmla="val 17704307"/>
                  <a:gd name="adj2" fmla="val 3794507"/>
                </a:avLst>
              </a:prstGeom>
              <a:ln w="38100" cap="rnd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58F8F404-5125-4DD6-9C66-50479EAD61C4}"/>
              </a:ext>
            </a:extLst>
          </p:cNvPr>
          <p:cNvGrpSpPr/>
          <p:nvPr/>
        </p:nvGrpSpPr>
        <p:grpSpPr>
          <a:xfrm>
            <a:off x="3685803" y="1995573"/>
            <a:ext cx="2920450" cy="1689327"/>
            <a:chOff x="3685803" y="1995573"/>
            <a:chExt cx="2920450" cy="1689327"/>
          </a:xfrm>
        </p:grpSpPr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F19D9B68-1014-4A36-A179-A3AE79C16CA1}"/>
                </a:ext>
              </a:extLst>
            </p:cNvPr>
            <p:cNvSpPr txBox="1"/>
            <p:nvPr/>
          </p:nvSpPr>
          <p:spPr>
            <a:xfrm>
              <a:off x="3685803" y="3100448"/>
              <a:ext cx="2920450" cy="584452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พับอีกครึ่งและคลี่ออก</a:t>
              </a:r>
            </a:p>
          </p:txBody>
        </p:sp>
        <p:grpSp>
          <p:nvGrpSpPr>
            <p:cNvPr id="80" name="กลุ่ม 79">
              <a:extLst>
                <a:ext uri="{FF2B5EF4-FFF2-40B4-BE49-F238E27FC236}">
                  <a16:creationId xmlns:a16="http://schemas.microsoft.com/office/drawing/2014/main" id="{DFB75D9E-329E-43A5-8A5F-57DFDEA3027F}"/>
                </a:ext>
              </a:extLst>
            </p:cNvPr>
            <p:cNvGrpSpPr/>
            <p:nvPr/>
          </p:nvGrpSpPr>
          <p:grpSpPr>
            <a:xfrm>
              <a:off x="4154095" y="1995573"/>
              <a:ext cx="1983867" cy="1020340"/>
              <a:chOff x="3568926" y="3218500"/>
              <a:chExt cx="1523509" cy="783569"/>
            </a:xfrm>
          </p:grpSpPr>
          <p:pic>
            <p:nvPicPr>
              <p:cNvPr id="7" name="รูปภาพ 6">
                <a:extLst>
                  <a:ext uri="{FF2B5EF4-FFF2-40B4-BE49-F238E27FC236}">
                    <a16:creationId xmlns:a16="http://schemas.microsoft.com/office/drawing/2014/main" id="{73AA2914-47CC-4C41-BDA5-0C08A697BB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68926" y="3218500"/>
                <a:ext cx="1523509" cy="783569"/>
              </a:xfrm>
              <a:prstGeom prst="rect">
                <a:avLst/>
              </a:prstGeom>
            </p:spPr>
          </p:pic>
          <p:cxnSp>
            <p:nvCxnSpPr>
              <p:cNvPr id="52" name="ตัวเชื่อมต่อตรง 51">
                <a:extLst>
                  <a:ext uri="{FF2B5EF4-FFF2-40B4-BE49-F238E27FC236}">
                    <a16:creationId xmlns:a16="http://schemas.microsoft.com/office/drawing/2014/main" id="{A218DD13-FDC6-4D56-A9C7-67E2703C00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30680" y="3263514"/>
                <a:ext cx="0" cy="71672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ส่วนโค้ง 76">
                <a:extLst>
                  <a:ext uri="{FF2B5EF4-FFF2-40B4-BE49-F238E27FC236}">
                    <a16:creationId xmlns:a16="http://schemas.microsoft.com/office/drawing/2014/main" id="{A7A857EE-484B-43E1-A143-0A8191ACB846}"/>
                  </a:ext>
                </a:extLst>
              </p:cNvPr>
              <p:cNvSpPr/>
              <p:nvPr/>
            </p:nvSpPr>
            <p:spPr>
              <a:xfrm rot="16200000">
                <a:off x="4079870" y="3316352"/>
                <a:ext cx="501623" cy="748078"/>
              </a:xfrm>
              <a:prstGeom prst="arc">
                <a:avLst>
                  <a:gd name="adj1" fmla="val 18091287"/>
                  <a:gd name="adj2" fmla="val 3738380"/>
                </a:avLst>
              </a:prstGeom>
              <a:ln w="28575" cap="rnd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35E10DDE-8E70-4455-AF4B-46C12816E145}"/>
              </a:ext>
            </a:extLst>
          </p:cNvPr>
          <p:cNvGrpSpPr/>
          <p:nvPr/>
        </p:nvGrpSpPr>
        <p:grpSpPr>
          <a:xfrm>
            <a:off x="7237521" y="1995573"/>
            <a:ext cx="1994706" cy="1689327"/>
            <a:chOff x="7237521" y="1995573"/>
            <a:chExt cx="1994706" cy="1689327"/>
          </a:xfrm>
        </p:grpSpPr>
        <p:sp>
          <p:nvSpPr>
            <p:cNvPr id="25" name="TextBox 13">
              <a:extLst>
                <a:ext uri="{FF2B5EF4-FFF2-40B4-BE49-F238E27FC236}">
                  <a16:creationId xmlns:a16="http://schemas.microsoft.com/office/drawing/2014/main" id="{F487D3FB-D2D9-4655-976A-3697EC45865D}"/>
                </a:ext>
              </a:extLst>
            </p:cNvPr>
            <p:cNvSpPr txBox="1"/>
            <p:nvPr/>
          </p:nvSpPr>
          <p:spPr>
            <a:xfrm>
              <a:off x="7237521" y="3100448"/>
              <a:ext cx="1994706" cy="584452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พับตามรอย</a:t>
              </a:r>
            </a:p>
          </p:txBody>
        </p:sp>
        <p:grpSp>
          <p:nvGrpSpPr>
            <p:cNvPr id="81" name="กลุ่ม 80">
              <a:extLst>
                <a:ext uri="{FF2B5EF4-FFF2-40B4-BE49-F238E27FC236}">
                  <a16:creationId xmlns:a16="http://schemas.microsoft.com/office/drawing/2014/main" id="{55BE8830-935C-40C8-ABB2-4DAAF4BE8A92}"/>
                </a:ext>
              </a:extLst>
            </p:cNvPr>
            <p:cNvGrpSpPr/>
            <p:nvPr/>
          </p:nvGrpSpPr>
          <p:grpSpPr>
            <a:xfrm>
              <a:off x="7242941" y="1995573"/>
              <a:ext cx="1983867" cy="1020340"/>
              <a:chOff x="5316763" y="3218500"/>
              <a:chExt cx="1523509" cy="783569"/>
            </a:xfrm>
          </p:grpSpPr>
          <p:pic>
            <p:nvPicPr>
              <p:cNvPr id="50" name="รูปภาพ 49">
                <a:extLst>
                  <a:ext uri="{FF2B5EF4-FFF2-40B4-BE49-F238E27FC236}">
                    <a16:creationId xmlns:a16="http://schemas.microsoft.com/office/drawing/2014/main" id="{F40B9BB4-0E71-4A71-9790-64C39AFEE2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16763" y="3218500"/>
                <a:ext cx="1523509" cy="783569"/>
              </a:xfrm>
              <a:prstGeom prst="rect">
                <a:avLst/>
              </a:prstGeom>
            </p:spPr>
          </p:pic>
          <p:cxnSp>
            <p:nvCxnSpPr>
              <p:cNvPr id="56" name="ตัวเชื่อมต่อตรง 55">
                <a:extLst>
                  <a:ext uri="{FF2B5EF4-FFF2-40B4-BE49-F238E27FC236}">
                    <a16:creationId xmlns:a16="http://schemas.microsoft.com/office/drawing/2014/main" id="{FA6BD6C2-B94A-49E2-AA15-15324FCDE7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93909" y="3245953"/>
                <a:ext cx="373670" cy="36254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ตัวเชื่อมต่อตรง 59">
                <a:extLst>
                  <a:ext uri="{FF2B5EF4-FFF2-40B4-BE49-F238E27FC236}">
                    <a16:creationId xmlns:a16="http://schemas.microsoft.com/office/drawing/2014/main" id="{F67D9B89-AC09-4B39-8018-C90E3882C2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3513" y="3245953"/>
                <a:ext cx="373670" cy="36254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ตัวเชื่อมต่อตรง 62">
                <a:extLst>
                  <a:ext uri="{FF2B5EF4-FFF2-40B4-BE49-F238E27FC236}">
                    <a16:creationId xmlns:a16="http://schemas.microsoft.com/office/drawing/2014/main" id="{AA757B43-9A2D-4585-B06B-42BB545B85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78517" y="3263514"/>
                <a:ext cx="0" cy="71672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ส่วนโค้ง 77">
                <a:extLst>
                  <a:ext uri="{FF2B5EF4-FFF2-40B4-BE49-F238E27FC236}">
                    <a16:creationId xmlns:a16="http://schemas.microsoft.com/office/drawing/2014/main" id="{0E9D54F4-363F-41E9-A160-7D5B273E9CDE}"/>
                  </a:ext>
                </a:extLst>
              </p:cNvPr>
              <p:cNvSpPr/>
              <p:nvPr/>
            </p:nvSpPr>
            <p:spPr>
              <a:xfrm rot="18900000">
                <a:off x="5646121" y="3368249"/>
                <a:ext cx="283955" cy="464497"/>
              </a:xfrm>
              <a:prstGeom prst="arc">
                <a:avLst>
                  <a:gd name="adj1" fmla="val 17704307"/>
                  <a:gd name="adj2" fmla="val 3794507"/>
                </a:avLst>
              </a:prstGeom>
              <a:ln w="28575" cap="rnd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79" name="ส่วนโค้ง 78">
                <a:extLst>
                  <a:ext uri="{FF2B5EF4-FFF2-40B4-BE49-F238E27FC236}">
                    <a16:creationId xmlns:a16="http://schemas.microsoft.com/office/drawing/2014/main" id="{441BF61B-657F-4BE6-BDB8-081B9FCE38C8}"/>
                  </a:ext>
                </a:extLst>
              </p:cNvPr>
              <p:cNvSpPr/>
              <p:nvPr/>
            </p:nvSpPr>
            <p:spPr>
              <a:xfrm rot="2700000" flipH="1">
                <a:off x="6258081" y="3368249"/>
                <a:ext cx="283955" cy="464497"/>
              </a:xfrm>
              <a:prstGeom prst="arc">
                <a:avLst>
                  <a:gd name="adj1" fmla="val 17704307"/>
                  <a:gd name="adj2" fmla="val 3794507"/>
                </a:avLst>
              </a:prstGeom>
              <a:ln w="28575" cap="rnd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F56A0857-09C2-4EE4-AA2B-DEA3F0D5ABEB}"/>
              </a:ext>
            </a:extLst>
          </p:cNvPr>
          <p:cNvGrpSpPr/>
          <p:nvPr/>
        </p:nvGrpSpPr>
        <p:grpSpPr>
          <a:xfrm>
            <a:off x="4374799" y="4460997"/>
            <a:ext cx="2264126" cy="2540268"/>
            <a:chOff x="4033015" y="4460997"/>
            <a:chExt cx="2264126" cy="2540268"/>
          </a:xfrm>
        </p:grpSpPr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5A8C7E1A-2945-486C-AD3E-437F2D482E8A}"/>
                </a:ext>
              </a:extLst>
            </p:cNvPr>
            <p:cNvSpPr txBox="1"/>
            <p:nvPr/>
          </p:nvSpPr>
          <p:spPr>
            <a:xfrm>
              <a:off x="4033015" y="5924370"/>
              <a:ext cx="2264126" cy="107689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กลับด้านกระดาษ</a:t>
              </a:r>
            </a:p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แล้วพับคางขึ้นมา</a:t>
              </a:r>
            </a:p>
          </p:txBody>
        </p:sp>
        <p:grpSp>
          <p:nvGrpSpPr>
            <p:cNvPr id="126" name="กลุ่ม 125">
              <a:extLst>
                <a:ext uri="{FF2B5EF4-FFF2-40B4-BE49-F238E27FC236}">
                  <a16:creationId xmlns:a16="http://schemas.microsoft.com/office/drawing/2014/main" id="{E9FEA82B-1C0E-4B26-A85C-50BE9D46A7C2}"/>
                </a:ext>
              </a:extLst>
            </p:cNvPr>
            <p:cNvGrpSpPr/>
            <p:nvPr/>
          </p:nvGrpSpPr>
          <p:grpSpPr>
            <a:xfrm>
              <a:off x="4529112" y="4460997"/>
              <a:ext cx="1271933" cy="1451308"/>
              <a:chOff x="4185113" y="4416547"/>
              <a:chExt cx="1271933" cy="1451308"/>
            </a:xfrm>
          </p:grpSpPr>
          <p:pic>
            <p:nvPicPr>
              <p:cNvPr id="125" name="รูปภาพ 124">
                <a:extLst>
                  <a:ext uri="{FF2B5EF4-FFF2-40B4-BE49-F238E27FC236}">
                    <a16:creationId xmlns:a16="http://schemas.microsoft.com/office/drawing/2014/main" id="{FF7D7E14-069D-477C-A4DA-A44B2414E7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85113" y="4416547"/>
                <a:ext cx="1271933" cy="1451308"/>
              </a:xfrm>
              <a:prstGeom prst="rect">
                <a:avLst/>
              </a:prstGeom>
            </p:spPr>
          </p:pic>
          <p:cxnSp>
            <p:nvCxnSpPr>
              <p:cNvPr id="89" name="ตัวเชื่อมต่อตรง 88">
                <a:extLst>
                  <a:ext uri="{FF2B5EF4-FFF2-40B4-BE49-F238E27FC236}">
                    <a16:creationId xmlns:a16="http://schemas.microsoft.com/office/drawing/2014/main" id="{61C2A215-34E9-44E2-9DD3-1A28DFB8A4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1804" y="5571695"/>
                <a:ext cx="506343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ส่วนโค้ง 92">
                <a:extLst>
                  <a:ext uri="{FF2B5EF4-FFF2-40B4-BE49-F238E27FC236}">
                    <a16:creationId xmlns:a16="http://schemas.microsoft.com/office/drawing/2014/main" id="{022939C2-E965-492D-AE3E-D9013ABACBFE}"/>
                  </a:ext>
                </a:extLst>
              </p:cNvPr>
              <p:cNvSpPr/>
              <p:nvPr/>
            </p:nvSpPr>
            <p:spPr>
              <a:xfrm rot="10800000">
                <a:off x="4765924" y="5367506"/>
                <a:ext cx="224216" cy="366774"/>
              </a:xfrm>
              <a:prstGeom prst="arc">
                <a:avLst>
                  <a:gd name="adj1" fmla="val 17704307"/>
                  <a:gd name="adj2" fmla="val 4205227"/>
                </a:avLst>
              </a:prstGeom>
              <a:ln w="28575" cap="rnd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BBD9B4E1-FF5C-4319-94B4-E571217359BE}"/>
              </a:ext>
            </a:extLst>
          </p:cNvPr>
          <p:cNvGrpSpPr/>
          <p:nvPr/>
        </p:nvGrpSpPr>
        <p:grpSpPr>
          <a:xfrm>
            <a:off x="7237964" y="4458571"/>
            <a:ext cx="2702663" cy="2542694"/>
            <a:chOff x="6896180" y="4458571"/>
            <a:chExt cx="2702663" cy="2542694"/>
          </a:xfrm>
        </p:grpSpPr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B512C587-C526-496E-9FE8-9C2BFB91C673}"/>
                </a:ext>
              </a:extLst>
            </p:cNvPr>
            <p:cNvSpPr txBox="1"/>
            <p:nvPr/>
          </p:nvSpPr>
          <p:spPr>
            <a:xfrm>
              <a:off x="7047648" y="5924370"/>
              <a:ext cx="2399727" cy="107689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พับตามรอย</a:t>
              </a:r>
            </a:p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ให้เป็นปลายจมูก</a:t>
              </a:r>
            </a:p>
          </p:txBody>
        </p:sp>
        <p:grpSp>
          <p:nvGrpSpPr>
            <p:cNvPr id="132" name="กลุ่ม 131">
              <a:extLst>
                <a:ext uri="{FF2B5EF4-FFF2-40B4-BE49-F238E27FC236}">
                  <a16:creationId xmlns:a16="http://schemas.microsoft.com/office/drawing/2014/main" id="{78EF8700-42EB-4FC1-83DE-3CC5AE13CCD2}"/>
                </a:ext>
              </a:extLst>
            </p:cNvPr>
            <p:cNvGrpSpPr/>
            <p:nvPr/>
          </p:nvGrpSpPr>
          <p:grpSpPr>
            <a:xfrm>
              <a:off x="6896180" y="4458571"/>
              <a:ext cx="2702663" cy="1183025"/>
              <a:chOff x="6743780" y="4439521"/>
              <a:chExt cx="2702663" cy="1183025"/>
            </a:xfrm>
          </p:grpSpPr>
          <p:pic>
            <p:nvPicPr>
              <p:cNvPr id="44" name="รูปภาพ 43">
                <a:extLst>
                  <a:ext uri="{FF2B5EF4-FFF2-40B4-BE49-F238E27FC236}">
                    <a16:creationId xmlns:a16="http://schemas.microsoft.com/office/drawing/2014/main" id="{E117F08F-5279-467D-8924-56DDA05E75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85844" y="4439521"/>
                <a:ext cx="1260599" cy="1183025"/>
              </a:xfrm>
              <a:prstGeom prst="rect">
                <a:avLst/>
              </a:prstGeom>
            </p:spPr>
          </p:pic>
          <p:grpSp>
            <p:nvGrpSpPr>
              <p:cNvPr id="101" name="กลุ่ม 100">
                <a:extLst>
                  <a:ext uri="{FF2B5EF4-FFF2-40B4-BE49-F238E27FC236}">
                    <a16:creationId xmlns:a16="http://schemas.microsoft.com/office/drawing/2014/main" id="{B6157C78-A606-458D-B0C2-921D8A3A0067}"/>
                  </a:ext>
                </a:extLst>
              </p:cNvPr>
              <p:cNvGrpSpPr/>
              <p:nvPr/>
            </p:nvGrpSpPr>
            <p:grpSpPr>
              <a:xfrm>
                <a:off x="6743780" y="4439521"/>
                <a:ext cx="1260599" cy="1183025"/>
                <a:chOff x="6909570" y="4097962"/>
                <a:chExt cx="1533399" cy="1439037"/>
              </a:xfrm>
            </p:grpSpPr>
            <p:pic>
              <p:nvPicPr>
                <p:cNvPr id="42" name="รูปภาพ 41">
                  <a:extLst>
                    <a:ext uri="{FF2B5EF4-FFF2-40B4-BE49-F238E27FC236}">
                      <a16:creationId xmlns:a16="http://schemas.microsoft.com/office/drawing/2014/main" id="{9FE4B2FA-56E3-41C0-8DE2-B3396C79D6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909570" y="4097962"/>
                  <a:ext cx="1533399" cy="1439037"/>
                </a:xfrm>
                <a:prstGeom prst="rect">
                  <a:avLst/>
                </a:prstGeom>
              </p:spPr>
            </p:pic>
            <p:cxnSp>
              <p:nvCxnSpPr>
                <p:cNvPr id="90" name="ตัวเชื่อมต่อตรง 89">
                  <a:extLst>
                    <a:ext uri="{FF2B5EF4-FFF2-40B4-BE49-F238E27FC236}">
                      <a16:creationId xmlns:a16="http://schemas.microsoft.com/office/drawing/2014/main" id="{D05C5132-3A1B-4DD3-B571-76B77D1209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27829" y="5359860"/>
                  <a:ext cx="28733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ส่วนโค้ง 97">
                  <a:extLst>
                    <a:ext uri="{FF2B5EF4-FFF2-40B4-BE49-F238E27FC236}">
                      <a16:creationId xmlns:a16="http://schemas.microsoft.com/office/drawing/2014/main" id="{CD8ED416-82AC-4D4D-A8FF-CF7CDFB70698}"/>
                    </a:ext>
                  </a:extLst>
                </p:cNvPr>
                <p:cNvSpPr/>
                <p:nvPr/>
              </p:nvSpPr>
              <p:spPr>
                <a:xfrm rot="2700000" flipH="1">
                  <a:off x="7388780" y="5248263"/>
                  <a:ext cx="204912" cy="255421"/>
                </a:xfrm>
                <a:prstGeom prst="arc">
                  <a:avLst>
                    <a:gd name="adj1" fmla="val 16776309"/>
                    <a:gd name="adj2" fmla="val 4697453"/>
                  </a:avLst>
                </a:prstGeom>
                <a:ln w="22225" cap="rnd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</p:grpSp>
        </p:grpSp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B7061B8F-ABEA-4B43-A42A-0C9C28AB3973}"/>
              </a:ext>
            </a:extLst>
          </p:cNvPr>
          <p:cNvGrpSpPr/>
          <p:nvPr/>
        </p:nvGrpSpPr>
        <p:grpSpPr>
          <a:xfrm>
            <a:off x="1015951" y="4429734"/>
            <a:ext cx="2957169" cy="2055196"/>
            <a:chOff x="674167" y="4429734"/>
            <a:chExt cx="2957169" cy="2055196"/>
          </a:xfrm>
        </p:grpSpPr>
        <p:sp>
          <p:nvSpPr>
            <p:cNvPr id="26" name="TextBox 10">
              <a:extLst>
                <a:ext uri="{FF2B5EF4-FFF2-40B4-BE49-F238E27FC236}">
                  <a16:creationId xmlns:a16="http://schemas.microsoft.com/office/drawing/2014/main" id="{FA28F56F-7D96-468C-935B-1A63308F8C5B}"/>
                </a:ext>
              </a:extLst>
            </p:cNvPr>
            <p:cNvSpPr txBox="1"/>
            <p:nvPr/>
          </p:nvSpPr>
          <p:spPr>
            <a:xfrm>
              <a:off x="969948" y="5900478"/>
              <a:ext cx="2364632" cy="584452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พับเก็บขอบ</a:t>
              </a:r>
            </a:p>
          </p:txBody>
        </p:sp>
        <p:grpSp>
          <p:nvGrpSpPr>
            <p:cNvPr id="139" name="กลุ่ม 138">
              <a:extLst>
                <a:ext uri="{FF2B5EF4-FFF2-40B4-BE49-F238E27FC236}">
                  <a16:creationId xmlns:a16="http://schemas.microsoft.com/office/drawing/2014/main" id="{41C434F4-F07B-45C9-A153-0A655BD5B2F9}"/>
                </a:ext>
              </a:extLst>
            </p:cNvPr>
            <p:cNvGrpSpPr/>
            <p:nvPr/>
          </p:nvGrpSpPr>
          <p:grpSpPr>
            <a:xfrm>
              <a:off x="674167" y="4429734"/>
              <a:ext cx="2957169" cy="1473932"/>
              <a:chOff x="674167" y="4429734"/>
              <a:chExt cx="2957169" cy="1473932"/>
            </a:xfrm>
          </p:grpSpPr>
          <p:pic>
            <p:nvPicPr>
              <p:cNvPr id="20" name="รูปภาพ 19">
                <a:extLst>
                  <a:ext uri="{FF2B5EF4-FFF2-40B4-BE49-F238E27FC236}">
                    <a16:creationId xmlns:a16="http://schemas.microsoft.com/office/drawing/2014/main" id="{6139D6AA-7C6D-4446-A94C-B1D3584BDE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83666" y="4452359"/>
                <a:ext cx="1247670" cy="1451307"/>
              </a:xfrm>
              <a:prstGeom prst="rect">
                <a:avLst/>
              </a:prstGeom>
            </p:spPr>
          </p:pic>
          <p:grpSp>
            <p:nvGrpSpPr>
              <p:cNvPr id="123" name="กลุ่ม 122">
                <a:extLst>
                  <a:ext uri="{FF2B5EF4-FFF2-40B4-BE49-F238E27FC236}">
                    <a16:creationId xmlns:a16="http://schemas.microsoft.com/office/drawing/2014/main" id="{13FF2D74-5123-4AE8-BE92-20D396F60BCE}"/>
                  </a:ext>
                </a:extLst>
              </p:cNvPr>
              <p:cNvGrpSpPr/>
              <p:nvPr/>
            </p:nvGrpSpPr>
            <p:grpSpPr>
              <a:xfrm>
                <a:off x="674167" y="4429734"/>
                <a:ext cx="1452005" cy="1473932"/>
                <a:chOff x="1487766" y="4411544"/>
                <a:chExt cx="1452005" cy="1473932"/>
              </a:xfrm>
            </p:grpSpPr>
            <p:pic>
              <p:nvPicPr>
                <p:cNvPr id="22" name="รูปภาพ 21">
                  <a:extLst>
                    <a:ext uri="{FF2B5EF4-FFF2-40B4-BE49-F238E27FC236}">
                      <a16:creationId xmlns:a16="http://schemas.microsoft.com/office/drawing/2014/main" id="{B92F22B9-D78F-40EB-B979-A025776E73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92043" y="4411544"/>
                  <a:ext cx="1447728" cy="1473932"/>
                </a:xfrm>
                <a:prstGeom prst="rect">
                  <a:avLst/>
                </a:prstGeom>
              </p:spPr>
            </p:pic>
            <p:cxnSp>
              <p:nvCxnSpPr>
                <p:cNvPr id="86" name="ตัวเชื่อมต่อตรง 85">
                  <a:extLst>
                    <a:ext uri="{FF2B5EF4-FFF2-40B4-BE49-F238E27FC236}">
                      <a16:creationId xmlns:a16="http://schemas.microsoft.com/office/drawing/2014/main" id="{4FD3E40F-A9C5-4E61-9780-96C8BEBC5C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4857" y="4741912"/>
                  <a:ext cx="55697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ส่วนโค้ง 94">
                  <a:extLst>
                    <a:ext uri="{FF2B5EF4-FFF2-40B4-BE49-F238E27FC236}">
                      <a16:creationId xmlns:a16="http://schemas.microsoft.com/office/drawing/2014/main" id="{D512CC4F-B219-47D2-ADDE-FBE62C08507A}"/>
                    </a:ext>
                  </a:extLst>
                </p:cNvPr>
                <p:cNvSpPr/>
                <p:nvPr/>
              </p:nvSpPr>
              <p:spPr>
                <a:xfrm>
                  <a:off x="2049764" y="4559796"/>
                  <a:ext cx="361103" cy="366774"/>
                </a:xfrm>
                <a:prstGeom prst="arc">
                  <a:avLst>
                    <a:gd name="adj1" fmla="val 17704307"/>
                    <a:gd name="adj2" fmla="val 3753958"/>
                  </a:avLst>
                </a:prstGeom>
                <a:ln w="28575" cap="rnd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cxnSp>
              <p:nvCxnSpPr>
                <p:cNvPr id="103" name="ตัวเชื่อมต่อตรง 102">
                  <a:extLst>
                    <a:ext uri="{FF2B5EF4-FFF2-40B4-BE49-F238E27FC236}">
                      <a16:creationId xmlns:a16="http://schemas.microsoft.com/office/drawing/2014/main" id="{A2560D71-C476-4706-B945-2539E9AFEA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10271" y="5021740"/>
                  <a:ext cx="0" cy="28960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ตัวเชื่อมต่อตรง 104">
                  <a:extLst>
                    <a:ext uri="{FF2B5EF4-FFF2-40B4-BE49-F238E27FC236}">
                      <a16:creationId xmlns:a16="http://schemas.microsoft.com/office/drawing/2014/main" id="{0857F295-01D2-4685-89CA-F5EB73AE15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18532" y="5044001"/>
                  <a:ext cx="0" cy="27050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3" name="ส่วนโค้ง 112">
                  <a:extLst>
                    <a:ext uri="{FF2B5EF4-FFF2-40B4-BE49-F238E27FC236}">
                      <a16:creationId xmlns:a16="http://schemas.microsoft.com/office/drawing/2014/main" id="{D8FF34E8-4AC1-42A5-A502-B0302CFB1B5A}"/>
                    </a:ext>
                  </a:extLst>
                </p:cNvPr>
                <p:cNvSpPr/>
                <p:nvPr/>
              </p:nvSpPr>
              <p:spPr>
                <a:xfrm rot="8100000" flipV="1">
                  <a:off x="1487766" y="5179373"/>
                  <a:ext cx="203833" cy="227738"/>
                </a:xfrm>
                <a:prstGeom prst="arc">
                  <a:avLst>
                    <a:gd name="adj1" fmla="val 17704307"/>
                    <a:gd name="adj2" fmla="val 4794495"/>
                  </a:avLst>
                </a:prstGeom>
                <a:ln w="28575" cap="rnd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116" name="ส่วนโค้ง 115">
                  <a:extLst>
                    <a:ext uri="{FF2B5EF4-FFF2-40B4-BE49-F238E27FC236}">
                      <a16:creationId xmlns:a16="http://schemas.microsoft.com/office/drawing/2014/main" id="{EF91686C-CED8-456D-B23F-72CC34F7BC11}"/>
                    </a:ext>
                  </a:extLst>
                </p:cNvPr>
                <p:cNvSpPr/>
                <p:nvPr/>
              </p:nvSpPr>
              <p:spPr>
                <a:xfrm rot="13500000" flipH="1" flipV="1">
                  <a:off x="2717365" y="5171584"/>
                  <a:ext cx="203833" cy="227738"/>
                </a:xfrm>
                <a:prstGeom prst="arc">
                  <a:avLst>
                    <a:gd name="adj1" fmla="val 17704307"/>
                    <a:gd name="adj2" fmla="val 4794495"/>
                  </a:avLst>
                </a:prstGeom>
                <a:ln w="28575" cap="rnd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</p:grpSp>
        </p:grp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219F836C-E5C1-475A-BA3C-AD701EC85554}"/>
              </a:ext>
            </a:extLst>
          </p:cNvPr>
          <p:cNvGrpSpPr/>
          <p:nvPr/>
        </p:nvGrpSpPr>
        <p:grpSpPr>
          <a:xfrm>
            <a:off x="9982913" y="1782978"/>
            <a:ext cx="2631882" cy="1901922"/>
            <a:chOff x="9982913" y="1782978"/>
            <a:chExt cx="2631882" cy="1901922"/>
          </a:xfrm>
        </p:grpSpPr>
        <p:sp>
          <p:nvSpPr>
            <p:cNvPr id="46" name="TextBox 14">
              <a:extLst>
                <a:ext uri="{FF2B5EF4-FFF2-40B4-BE49-F238E27FC236}">
                  <a16:creationId xmlns:a16="http://schemas.microsoft.com/office/drawing/2014/main" id="{823DD8BC-5F5F-4A64-8421-85BC22B713DA}"/>
                </a:ext>
              </a:extLst>
            </p:cNvPr>
            <p:cNvSpPr txBox="1"/>
            <p:nvPr/>
          </p:nvSpPr>
          <p:spPr>
            <a:xfrm>
              <a:off x="10230126" y="3100448"/>
              <a:ext cx="2135963" cy="584452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>
                <a:tabLst>
                  <a:tab pos="2969184" algn="l"/>
                  <a:tab pos="798057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พับหูขึ้นมา</a:t>
              </a:r>
            </a:p>
          </p:txBody>
        </p:sp>
        <p:grpSp>
          <p:nvGrpSpPr>
            <p:cNvPr id="134" name="กลุ่ม 133">
              <a:extLst>
                <a:ext uri="{FF2B5EF4-FFF2-40B4-BE49-F238E27FC236}">
                  <a16:creationId xmlns:a16="http://schemas.microsoft.com/office/drawing/2014/main" id="{E673B457-C01B-4DB8-9502-FD1548D671E4}"/>
                </a:ext>
              </a:extLst>
            </p:cNvPr>
            <p:cNvGrpSpPr/>
            <p:nvPr/>
          </p:nvGrpSpPr>
          <p:grpSpPr>
            <a:xfrm>
              <a:off x="9982913" y="1782978"/>
              <a:ext cx="2631882" cy="1232935"/>
              <a:chOff x="9622873" y="1782978"/>
              <a:chExt cx="2631882" cy="1232935"/>
            </a:xfrm>
          </p:grpSpPr>
          <p:grpSp>
            <p:nvGrpSpPr>
              <p:cNvPr id="92" name="กลุ่ม 91">
                <a:extLst>
                  <a:ext uri="{FF2B5EF4-FFF2-40B4-BE49-F238E27FC236}">
                    <a16:creationId xmlns:a16="http://schemas.microsoft.com/office/drawing/2014/main" id="{5DB1CAFD-41AE-4192-A414-6C8DF8C93F98}"/>
                  </a:ext>
                </a:extLst>
              </p:cNvPr>
              <p:cNvGrpSpPr/>
              <p:nvPr/>
            </p:nvGrpSpPr>
            <p:grpSpPr>
              <a:xfrm>
                <a:off x="9622873" y="1782978"/>
                <a:ext cx="1185407" cy="1232935"/>
                <a:chOff x="10852089" y="2441455"/>
                <a:chExt cx="1441935" cy="1499748"/>
              </a:xfrm>
            </p:grpSpPr>
            <p:pic>
              <p:nvPicPr>
                <p:cNvPr id="13" name="รูปภาพ 12">
                  <a:extLst>
                    <a:ext uri="{FF2B5EF4-FFF2-40B4-BE49-F238E27FC236}">
                      <a16:creationId xmlns:a16="http://schemas.microsoft.com/office/drawing/2014/main" id="{7A9FA3E2-5E18-4634-A298-06F1F1D494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52089" y="2441455"/>
                  <a:ext cx="1441935" cy="1499748"/>
                </a:xfrm>
                <a:prstGeom prst="rect">
                  <a:avLst/>
                </a:prstGeom>
              </p:spPr>
            </p:pic>
            <p:cxnSp>
              <p:nvCxnSpPr>
                <p:cNvPr id="65" name="ตัวเชื่อมต่อตรง 64">
                  <a:extLst>
                    <a:ext uri="{FF2B5EF4-FFF2-40B4-BE49-F238E27FC236}">
                      <a16:creationId xmlns:a16="http://schemas.microsoft.com/office/drawing/2014/main" id="{BFCE2606-3C8F-48E5-96B8-E703202D54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981557" y="2975036"/>
                  <a:ext cx="613136" cy="3402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ตัวเชื่อมต่อตรง 69">
                  <a:extLst>
                    <a:ext uri="{FF2B5EF4-FFF2-40B4-BE49-F238E27FC236}">
                      <a16:creationId xmlns:a16="http://schemas.microsoft.com/office/drawing/2014/main" id="{A70A965E-A538-4C30-8F12-4AF7ABF590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594693" y="2975036"/>
                  <a:ext cx="613136" cy="3402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ส่วนโค้ง 83">
                  <a:extLst>
                    <a:ext uri="{FF2B5EF4-FFF2-40B4-BE49-F238E27FC236}">
                      <a16:creationId xmlns:a16="http://schemas.microsoft.com/office/drawing/2014/main" id="{DE3AD1EC-BB44-4401-9D53-18EC304EB081}"/>
                    </a:ext>
                  </a:extLst>
                </p:cNvPr>
                <p:cNvSpPr/>
                <p:nvPr/>
              </p:nvSpPr>
              <p:spPr>
                <a:xfrm rot="12600000" flipH="1">
                  <a:off x="11467648" y="2756821"/>
                  <a:ext cx="434866" cy="711360"/>
                </a:xfrm>
                <a:prstGeom prst="arc">
                  <a:avLst>
                    <a:gd name="adj1" fmla="val 17704307"/>
                    <a:gd name="adj2" fmla="val 3794507"/>
                  </a:avLst>
                </a:prstGeom>
                <a:ln w="28575" cap="rnd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85" name="ส่วนโค้ง 84">
                  <a:extLst>
                    <a:ext uri="{FF2B5EF4-FFF2-40B4-BE49-F238E27FC236}">
                      <a16:creationId xmlns:a16="http://schemas.microsoft.com/office/drawing/2014/main" id="{F204732B-3605-4DAF-A9EC-02B03E830652}"/>
                    </a:ext>
                  </a:extLst>
                </p:cNvPr>
                <p:cNvSpPr/>
                <p:nvPr/>
              </p:nvSpPr>
              <p:spPr>
                <a:xfrm rot="9000000">
                  <a:off x="11244802" y="2756821"/>
                  <a:ext cx="434866" cy="711360"/>
                </a:xfrm>
                <a:prstGeom prst="arc">
                  <a:avLst>
                    <a:gd name="adj1" fmla="val 17704307"/>
                    <a:gd name="adj2" fmla="val 3794507"/>
                  </a:avLst>
                </a:prstGeom>
                <a:ln w="28575" cap="rnd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</p:grpSp>
          <p:pic>
            <p:nvPicPr>
              <p:cNvPr id="127" name="รูปภาพ 126">
                <a:extLst>
                  <a:ext uri="{FF2B5EF4-FFF2-40B4-BE49-F238E27FC236}">
                    <a16:creationId xmlns:a16="http://schemas.microsoft.com/office/drawing/2014/main" id="{01ED1A5D-1468-46B1-AA2E-FD09E926A2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58286" y="1797788"/>
                <a:ext cx="1196469" cy="1218125"/>
              </a:xfrm>
              <a:prstGeom prst="rect">
                <a:avLst/>
              </a:prstGeom>
            </p:spPr>
          </p:pic>
        </p:grpSp>
      </p:grpSp>
      <p:sp>
        <p:nvSpPr>
          <p:cNvPr id="133" name="สามเหลี่ยมหน้าจั่ว 132">
            <a:extLst>
              <a:ext uri="{FF2B5EF4-FFF2-40B4-BE49-F238E27FC236}">
                <a16:creationId xmlns:a16="http://schemas.microsoft.com/office/drawing/2014/main" id="{424BBF86-E5DD-4808-9BEC-C9545D4FC332}"/>
              </a:ext>
            </a:extLst>
          </p:cNvPr>
          <p:cNvSpPr/>
          <p:nvPr/>
        </p:nvSpPr>
        <p:spPr>
          <a:xfrm rot="5400000">
            <a:off x="6554563" y="2391124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5" name="สามเหลี่ยมหน้าจั่ว 134">
            <a:extLst>
              <a:ext uri="{FF2B5EF4-FFF2-40B4-BE49-F238E27FC236}">
                <a16:creationId xmlns:a16="http://schemas.microsoft.com/office/drawing/2014/main" id="{7EB6CEDB-2B78-431F-9E23-FB80E82ABF5D}"/>
              </a:ext>
            </a:extLst>
          </p:cNvPr>
          <p:cNvSpPr/>
          <p:nvPr/>
        </p:nvSpPr>
        <p:spPr>
          <a:xfrm rot="5400000">
            <a:off x="9459291" y="2391125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6" name="สามเหลี่ยมหน้าจั่ว 135">
            <a:extLst>
              <a:ext uri="{FF2B5EF4-FFF2-40B4-BE49-F238E27FC236}">
                <a16:creationId xmlns:a16="http://schemas.microsoft.com/office/drawing/2014/main" id="{06F92185-3B96-443E-B875-D6E205A48F5E}"/>
              </a:ext>
            </a:extLst>
          </p:cNvPr>
          <p:cNvSpPr/>
          <p:nvPr/>
        </p:nvSpPr>
        <p:spPr>
          <a:xfrm rot="5400000">
            <a:off x="4224547" y="5122670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7" name="สามเหลี่ยมหน้าจั่ว 136">
            <a:extLst>
              <a:ext uri="{FF2B5EF4-FFF2-40B4-BE49-F238E27FC236}">
                <a16:creationId xmlns:a16="http://schemas.microsoft.com/office/drawing/2014/main" id="{1BBFEB91-A988-4BFB-98DC-865EC5FCFA52}"/>
              </a:ext>
            </a:extLst>
          </p:cNvPr>
          <p:cNvSpPr/>
          <p:nvPr/>
        </p:nvSpPr>
        <p:spPr>
          <a:xfrm rot="5400000">
            <a:off x="6653915" y="5122671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8" name="สามเหลี่ยมหน้าจั่ว 137">
            <a:extLst>
              <a:ext uri="{FF2B5EF4-FFF2-40B4-BE49-F238E27FC236}">
                <a16:creationId xmlns:a16="http://schemas.microsoft.com/office/drawing/2014/main" id="{1B0E0F39-7A3F-4CCF-9DFE-38329FD6C037}"/>
              </a:ext>
            </a:extLst>
          </p:cNvPr>
          <p:cNvSpPr/>
          <p:nvPr/>
        </p:nvSpPr>
        <p:spPr>
          <a:xfrm rot="5400000">
            <a:off x="10360036" y="5122672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5" name="สามเหลี่ยมหน้าจั่ว 137">
            <a:extLst>
              <a:ext uri="{FF2B5EF4-FFF2-40B4-BE49-F238E27FC236}">
                <a16:creationId xmlns:a16="http://schemas.microsoft.com/office/drawing/2014/main" id="{AD928763-0A0F-41D6-9331-6B82C6852969}"/>
              </a:ext>
            </a:extLst>
          </p:cNvPr>
          <p:cNvSpPr/>
          <p:nvPr/>
        </p:nvSpPr>
        <p:spPr>
          <a:xfrm rot="5400000">
            <a:off x="547640" y="5109328"/>
            <a:ext cx="330506" cy="194603"/>
          </a:xfrm>
          <a:prstGeom prst="triangle">
            <a:avLst/>
          </a:prstGeom>
          <a:solidFill>
            <a:srgbClr val="55CBC0"/>
          </a:solidFill>
          <a:ln w="57150">
            <a:solidFill>
              <a:srgbClr val="55C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060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33" grpId="0" animBg="1"/>
      <p:bldP spid="135" grpId="0" animBg="1"/>
      <p:bldP spid="136" grpId="0" animBg="1"/>
      <p:bldP spid="137" grpId="0" animBg="1"/>
      <p:bldP spid="138" grpId="0" animBg="1"/>
      <p:bldP spid="7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C987CD9E-E24F-4292-8FAC-EBFF74D0A690}"/>
              </a:ext>
            </a:extLst>
          </p:cNvPr>
          <p:cNvGrpSpPr/>
          <p:nvPr/>
        </p:nvGrpSpPr>
        <p:grpSpPr>
          <a:xfrm>
            <a:off x="6341020" y="2808005"/>
            <a:ext cx="6315099" cy="1057395"/>
            <a:chOff x="6341020" y="2798480"/>
            <a:chExt cx="6315099" cy="1057395"/>
          </a:xfrm>
        </p:grpSpPr>
        <p:grpSp>
          <p:nvGrpSpPr>
            <p:cNvPr id="175" name="กลุ่ม 174">
              <a:extLst>
                <a:ext uri="{FF2B5EF4-FFF2-40B4-BE49-F238E27FC236}">
                  <a16:creationId xmlns:a16="http://schemas.microsoft.com/office/drawing/2014/main" id="{D271F25A-EC65-4F1B-8A4A-35689AD47F43}"/>
                </a:ext>
              </a:extLst>
            </p:cNvPr>
            <p:cNvGrpSpPr/>
            <p:nvPr/>
          </p:nvGrpSpPr>
          <p:grpSpPr>
            <a:xfrm>
              <a:off x="6341020" y="2798480"/>
              <a:ext cx="6315099" cy="1057395"/>
              <a:chOff x="6176547" y="1418538"/>
              <a:chExt cx="2155168" cy="841313"/>
            </a:xfrm>
          </p:grpSpPr>
          <p:sp>
            <p:nvSpPr>
              <p:cNvPr id="177" name="สี่เหลี่ยมผืนผ้า: มุมมน 176">
                <a:extLst>
                  <a:ext uri="{FF2B5EF4-FFF2-40B4-BE49-F238E27FC236}">
                    <a16:creationId xmlns:a16="http://schemas.microsoft.com/office/drawing/2014/main" id="{CB65C144-DC59-485E-BA65-7191A2048AD1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78" name="สี่เหลี่ยมผืนผ้า: มุมมน 177">
                <a:extLst>
                  <a:ext uri="{FF2B5EF4-FFF2-40B4-BE49-F238E27FC236}">
                    <a16:creationId xmlns:a16="http://schemas.microsoft.com/office/drawing/2014/main" id="{D5C60C31-CD87-4190-933A-951204D3FEBB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DDFFED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76" name="สี่เหลี่ยมผืนผ้า 175">
              <a:extLst>
                <a:ext uri="{FF2B5EF4-FFF2-40B4-BE49-F238E27FC236}">
                  <a16:creationId xmlns:a16="http://schemas.microsoft.com/office/drawing/2014/main" id="{7E7356E9-0B68-452C-8598-A1F186E88AD1}"/>
                </a:ext>
              </a:extLst>
            </p:cNvPr>
            <p:cNvSpPr/>
            <p:nvPr/>
          </p:nvSpPr>
          <p:spPr>
            <a:xfrm>
              <a:off x="6391660" y="2936478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ดินน้ำมัน</a:t>
              </a:r>
            </a:p>
          </p:txBody>
        </p:sp>
      </p:grp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944BEAA2-F069-4326-91CE-E96E52789623}"/>
              </a:ext>
            </a:extLst>
          </p:cNvPr>
          <p:cNvGrpSpPr/>
          <p:nvPr/>
        </p:nvGrpSpPr>
        <p:grpSpPr>
          <a:xfrm>
            <a:off x="6341020" y="5581341"/>
            <a:ext cx="6315099" cy="1057395"/>
            <a:chOff x="6341020" y="5571816"/>
            <a:chExt cx="6315099" cy="1057395"/>
          </a:xfrm>
        </p:grpSpPr>
        <p:grpSp>
          <p:nvGrpSpPr>
            <p:cNvPr id="185" name="กลุ่ม 184">
              <a:extLst>
                <a:ext uri="{FF2B5EF4-FFF2-40B4-BE49-F238E27FC236}">
                  <a16:creationId xmlns:a16="http://schemas.microsoft.com/office/drawing/2014/main" id="{8E5833B8-925B-410C-9AE2-987234D79A72}"/>
                </a:ext>
              </a:extLst>
            </p:cNvPr>
            <p:cNvGrpSpPr/>
            <p:nvPr/>
          </p:nvGrpSpPr>
          <p:grpSpPr>
            <a:xfrm>
              <a:off x="6341020" y="5571816"/>
              <a:ext cx="6315099" cy="1057395"/>
              <a:chOff x="6176547" y="1418538"/>
              <a:chExt cx="2155168" cy="841313"/>
            </a:xfrm>
          </p:grpSpPr>
          <p:sp>
            <p:nvSpPr>
              <p:cNvPr id="187" name="สี่เหลี่ยมผืนผ้า: มุมมน 186">
                <a:extLst>
                  <a:ext uri="{FF2B5EF4-FFF2-40B4-BE49-F238E27FC236}">
                    <a16:creationId xmlns:a16="http://schemas.microsoft.com/office/drawing/2014/main" id="{6D8989D4-2596-4DC1-A9C4-515F565A0301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88" name="สี่เหลี่ยมผืนผ้า: มุมมน 187">
                <a:extLst>
                  <a:ext uri="{FF2B5EF4-FFF2-40B4-BE49-F238E27FC236}">
                    <a16:creationId xmlns:a16="http://schemas.microsoft.com/office/drawing/2014/main" id="{BB696813-BEA2-48AD-BF38-1203301E0503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DDFFED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86" name="สี่เหลี่ยมผืนผ้า 185">
              <a:extLst>
                <a:ext uri="{FF2B5EF4-FFF2-40B4-BE49-F238E27FC236}">
                  <a16:creationId xmlns:a16="http://schemas.microsoft.com/office/drawing/2014/main" id="{E85CD539-8496-4A60-9F77-AB0353F07668}"/>
                </a:ext>
              </a:extLst>
            </p:cNvPr>
            <p:cNvSpPr/>
            <p:nvPr/>
          </p:nvSpPr>
          <p:spPr>
            <a:xfrm>
              <a:off x="6391660" y="5709814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ดวงตาพลาสติก</a:t>
              </a:r>
            </a:p>
          </p:txBody>
        </p:sp>
      </p:grpSp>
      <p:grpSp>
        <p:nvGrpSpPr>
          <p:cNvPr id="195" name="กลุ่ม 194">
            <a:extLst>
              <a:ext uri="{FF2B5EF4-FFF2-40B4-BE49-F238E27FC236}">
                <a16:creationId xmlns:a16="http://schemas.microsoft.com/office/drawing/2014/main" id="{4CC0FEC7-0F64-472D-9713-EE1BBD0B8FF8}"/>
              </a:ext>
            </a:extLst>
          </p:cNvPr>
          <p:cNvGrpSpPr/>
          <p:nvPr/>
        </p:nvGrpSpPr>
        <p:grpSpPr>
          <a:xfrm>
            <a:off x="6341020" y="1411812"/>
            <a:ext cx="6315099" cy="1057395"/>
            <a:chOff x="6341020" y="1411812"/>
            <a:chExt cx="6315099" cy="1057395"/>
          </a:xfrm>
        </p:grpSpPr>
        <p:grpSp>
          <p:nvGrpSpPr>
            <p:cNvPr id="196" name="กลุ่ม 195">
              <a:extLst>
                <a:ext uri="{FF2B5EF4-FFF2-40B4-BE49-F238E27FC236}">
                  <a16:creationId xmlns:a16="http://schemas.microsoft.com/office/drawing/2014/main" id="{E2CFC5D8-35CB-4414-9557-CA54CEE472F7}"/>
                </a:ext>
              </a:extLst>
            </p:cNvPr>
            <p:cNvGrpSpPr/>
            <p:nvPr/>
          </p:nvGrpSpPr>
          <p:grpSpPr>
            <a:xfrm>
              <a:off x="6341020" y="1411812"/>
              <a:ext cx="6315099" cy="1057395"/>
              <a:chOff x="6176547" y="1418538"/>
              <a:chExt cx="2155168" cy="841313"/>
            </a:xfrm>
          </p:grpSpPr>
          <p:sp>
            <p:nvSpPr>
              <p:cNvPr id="198" name="สี่เหลี่ยมผืนผ้า: มุมมน 197">
                <a:extLst>
                  <a:ext uri="{FF2B5EF4-FFF2-40B4-BE49-F238E27FC236}">
                    <a16:creationId xmlns:a16="http://schemas.microsoft.com/office/drawing/2014/main" id="{95C54B0B-F50F-4807-8737-A526F3A475C9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ED1B2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99" name="สี่เหลี่ยมผืนผ้า: มุมมน 198">
                <a:extLst>
                  <a:ext uri="{FF2B5EF4-FFF2-40B4-BE49-F238E27FC236}">
                    <a16:creationId xmlns:a16="http://schemas.microsoft.com/office/drawing/2014/main" id="{5718189F-9794-4AAC-851B-8C8C69A0543F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FDE3E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97" name="สี่เหลี่ยมผืนผ้า 196">
              <a:extLst>
                <a:ext uri="{FF2B5EF4-FFF2-40B4-BE49-F238E27FC236}">
                  <a16:creationId xmlns:a16="http://schemas.microsoft.com/office/drawing/2014/main" id="{03459CA6-71B9-4DC7-98BF-85372B9F0DDA}"/>
                </a:ext>
              </a:extLst>
            </p:cNvPr>
            <p:cNvSpPr/>
            <p:nvPr/>
          </p:nvSpPr>
          <p:spPr>
            <a:xfrm>
              <a:off x="6391660" y="1549810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กล่องนม</a:t>
              </a:r>
            </a:p>
          </p:txBody>
        </p:sp>
      </p:grpSp>
      <p:grpSp>
        <p:nvGrpSpPr>
          <p:cNvPr id="205" name="กลุ่ม 204">
            <a:extLst>
              <a:ext uri="{FF2B5EF4-FFF2-40B4-BE49-F238E27FC236}">
                <a16:creationId xmlns:a16="http://schemas.microsoft.com/office/drawing/2014/main" id="{EEA592A3-28EC-4C94-8E5D-9CD6447CDFBB}"/>
              </a:ext>
            </a:extLst>
          </p:cNvPr>
          <p:cNvGrpSpPr/>
          <p:nvPr/>
        </p:nvGrpSpPr>
        <p:grpSpPr>
          <a:xfrm>
            <a:off x="6341020" y="4185148"/>
            <a:ext cx="6315099" cy="1057395"/>
            <a:chOff x="6341020" y="4185148"/>
            <a:chExt cx="6315099" cy="1057395"/>
          </a:xfrm>
        </p:grpSpPr>
        <p:grpSp>
          <p:nvGrpSpPr>
            <p:cNvPr id="206" name="กลุ่ม 205">
              <a:extLst>
                <a:ext uri="{FF2B5EF4-FFF2-40B4-BE49-F238E27FC236}">
                  <a16:creationId xmlns:a16="http://schemas.microsoft.com/office/drawing/2014/main" id="{5DC63CBB-958B-4B6B-921B-54E879F4D19D}"/>
                </a:ext>
              </a:extLst>
            </p:cNvPr>
            <p:cNvGrpSpPr/>
            <p:nvPr/>
          </p:nvGrpSpPr>
          <p:grpSpPr>
            <a:xfrm>
              <a:off x="6341020" y="4185148"/>
              <a:ext cx="6315099" cy="1057395"/>
              <a:chOff x="6176547" y="1418538"/>
              <a:chExt cx="2155168" cy="841313"/>
            </a:xfrm>
          </p:grpSpPr>
          <p:sp>
            <p:nvSpPr>
              <p:cNvPr id="208" name="สี่เหลี่ยมผืนผ้า: มุมมน 207">
                <a:extLst>
                  <a:ext uri="{FF2B5EF4-FFF2-40B4-BE49-F238E27FC236}">
                    <a16:creationId xmlns:a16="http://schemas.microsoft.com/office/drawing/2014/main" id="{1D380126-1940-4CD4-AAD6-22A38340FFE0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ED1B2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09" name="สี่เหลี่ยมผืนผ้า: มุมมน 208">
                <a:extLst>
                  <a:ext uri="{FF2B5EF4-FFF2-40B4-BE49-F238E27FC236}">
                    <a16:creationId xmlns:a16="http://schemas.microsoft.com/office/drawing/2014/main" id="{23DD7F8B-89D3-4B1E-A920-A1B4D4943ECF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FDE3E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07" name="สี่เหลี่ยมผืนผ้า 206">
              <a:extLst>
                <a:ext uri="{FF2B5EF4-FFF2-40B4-BE49-F238E27FC236}">
                  <a16:creationId xmlns:a16="http://schemas.microsoft.com/office/drawing/2014/main" id="{A432F9AF-93C8-419C-BB43-6637E0F1F578}"/>
                </a:ext>
              </a:extLst>
            </p:cNvPr>
            <p:cNvSpPr/>
            <p:nvPr/>
          </p:nvSpPr>
          <p:spPr>
            <a:xfrm>
              <a:off x="6391660" y="4323146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หลอดดูดน้ำ</a:t>
              </a:r>
            </a:p>
          </p:txBody>
        </p:sp>
      </p:grpSp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405314" y="1411812"/>
            <a:ext cx="5550138" cy="5217399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8EA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BB425E23-8102-466C-9113-10B5069A0EA2}"/>
              </a:ext>
            </a:extLst>
          </p:cNvPr>
          <p:cNvGrpSpPr/>
          <p:nvPr/>
        </p:nvGrpSpPr>
        <p:grpSpPr>
          <a:xfrm>
            <a:off x="6341020" y="1411812"/>
            <a:ext cx="6315099" cy="1057395"/>
            <a:chOff x="6341020" y="1411812"/>
            <a:chExt cx="6315099" cy="1057395"/>
          </a:xfrm>
        </p:grpSpPr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14F5F636-D037-42B4-9B63-40ACAF7D5990}"/>
                </a:ext>
              </a:extLst>
            </p:cNvPr>
            <p:cNvGrpSpPr/>
            <p:nvPr/>
          </p:nvGrpSpPr>
          <p:grpSpPr>
            <a:xfrm>
              <a:off x="6341020" y="1411812"/>
              <a:ext cx="6315099" cy="1057395"/>
              <a:chOff x="6176547" y="1418538"/>
              <a:chExt cx="2155168" cy="841313"/>
            </a:xfrm>
          </p:grpSpPr>
          <p:sp>
            <p:nvSpPr>
              <p:cNvPr id="45" name="สี่เหลี่ยมผืนผ้า: มุมมน 44">
                <a:extLst>
                  <a:ext uri="{FF2B5EF4-FFF2-40B4-BE49-F238E27FC236}">
                    <a16:creationId xmlns:a16="http://schemas.microsoft.com/office/drawing/2014/main" id="{1F2D94E8-405F-410B-A42F-68E91FF8DE65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9" name="สี่เหลี่ยมผืนผ้า: มุมมน 28">
                <a:extLst>
                  <a:ext uri="{FF2B5EF4-FFF2-40B4-BE49-F238E27FC236}">
                    <a16:creationId xmlns:a16="http://schemas.microsoft.com/office/drawing/2014/main" id="{738E4A7E-AA5C-4296-8754-B94092BA196C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30" name="สี่เหลี่ยมผืนผ้า 29">
              <a:extLst>
                <a:ext uri="{FF2B5EF4-FFF2-40B4-BE49-F238E27FC236}">
                  <a16:creationId xmlns:a16="http://schemas.microsoft.com/office/drawing/2014/main" id="{C3DB0E31-B880-4FBD-9081-65C4F68AD7AF}"/>
                </a:ext>
              </a:extLst>
            </p:cNvPr>
            <p:cNvSpPr/>
            <p:nvPr/>
          </p:nvSpPr>
          <p:spPr>
            <a:xfrm>
              <a:off x="6391660" y="1549810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กล่องนม</a:t>
              </a: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8EA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892954C4-EFEF-4F25-A3F9-EE99D8E850A7}"/>
              </a:ext>
            </a:extLst>
          </p:cNvPr>
          <p:cNvGrpSpPr/>
          <p:nvPr/>
        </p:nvGrpSpPr>
        <p:grpSpPr>
          <a:xfrm>
            <a:off x="6341020" y="4185148"/>
            <a:ext cx="6315099" cy="1057395"/>
            <a:chOff x="6341020" y="4185148"/>
            <a:chExt cx="6315099" cy="1057395"/>
          </a:xfrm>
        </p:grpSpPr>
        <p:grpSp>
          <p:nvGrpSpPr>
            <p:cNvPr id="180" name="กลุ่ม 179">
              <a:extLst>
                <a:ext uri="{FF2B5EF4-FFF2-40B4-BE49-F238E27FC236}">
                  <a16:creationId xmlns:a16="http://schemas.microsoft.com/office/drawing/2014/main" id="{83CCE3F5-415A-40F9-989E-390A6C96352D}"/>
                </a:ext>
              </a:extLst>
            </p:cNvPr>
            <p:cNvGrpSpPr/>
            <p:nvPr/>
          </p:nvGrpSpPr>
          <p:grpSpPr>
            <a:xfrm>
              <a:off x="6341020" y="4185148"/>
              <a:ext cx="6315099" cy="1057395"/>
              <a:chOff x="6176547" y="1418538"/>
              <a:chExt cx="2155168" cy="841313"/>
            </a:xfrm>
          </p:grpSpPr>
          <p:sp>
            <p:nvSpPr>
              <p:cNvPr id="182" name="สี่เหลี่ยมผืนผ้า: มุมมน 181">
                <a:extLst>
                  <a:ext uri="{FF2B5EF4-FFF2-40B4-BE49-F238E27FC236}">
                    <a16:creationId xmlns:a16="http://schemas.microsoft.com/office/drawing/2014/main" id="{CB68C2D7-5E64-44AD-883A-55DA2D800E67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83" name="สี่เหลี่ยมผืนผ้า: มุมมน 182">
                <a:extLst>
                  <a:ext uri="{FF2B5EF4-FFF2-40B4-BE49-F238E27FC236}">
                    <a16:creationId xmlns:a16="http://schemas.microsoft.com/office/drawing/2014/main" id="{07B67E80-967D-4DBD-8726-538EA1A6A26E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81" name="สี่เหลี่ยมผืนผ้า 180">
              <a:extLst>
                <a:ext uri="{FF2B5EF4-FFF2-40B4-BE49-F238E27FC236}">
                  <a16:creationId xmlns:a16="http://schemas.microsoft.com/office/drawing/2014/main" id="{AC536814-7823-4DC0-9C7C-794F3304A3C8}"/>
                </a:ext>
              </a:extLst>
            </p:cNvPr>
            <p:cNvSpPr/>
            <p:nvPr/>
          </p:nvSpPr>
          <p:spPr>
            <a:xfrm>
              <a:off x="6391660" y="4323146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หลอดดูดน้ำ</a:t>
              </a:r>
            </a:p>
          </p:txBody>
        </p:sp>
      </p:grpSp>
      <p:grpSp>
        <p:nvGrpSpPr>
          <p:cNvPr id="200" name="กลุ่ม 199">
            <a:extLst>
              <a:ext uri="{FF2B5EF4-FFF2-40B4-BE49-F238E27FC236}">
                <a16:creationId xmlns:a16="http://schemas.microsoft.com/office/drawing/2014/main" id="{BA2E64C6-FB28-4DBE-B1AA-14C9A32B80C1}"/>
              </a:ext>
            </a:extLst>
          </p:cNvPr>
          <p:cNvGrpSpPr/>
          <p:nvPr/>
        </p:nvGrpSpPr>
        <p:grpSpPr>
          <a:xfrm>
            <a:off x="6341020" y="2808663"/>
            <a:ext cx="6315099" cy="1057395"/>
            <a:chOff x="6341020" y="2798480"/>
            <a:chExt cx="6315099" cy="1057395"/>
          </a:xfrm>
        </p:grpSpPr>
        <p:grpSp>
          <p:nvGrpSpPr>
            <p:cNvPr id="201" name="กลุ่ม 200">
              <a:extLst>
                <a:ext uri="{FF2B5EF4-FFF2-40B4-BE49-F238E27FC236}">
                  <a16:creationId xmlns:a16="http://schemas.microsoft.com/office/drawing/2014/main" id="{B930BB44-9F65-4D04-8110-7B949471CFF4}"/>
                </a:ext>
              </a:extLst>
            </p:cNvPr>
            <p:cNvGrpSpPr/>
            <p:nvPr/>
          </p:nvGrpSpPr>
          <p:grpSpPr>
            <a:xfrm>
              <a:off x="6341020" y="2798480"/>
              <a:ext cx="6315099" cy="1057395"/>
              <a:chOff x="6176547" y="1418538"/>
              <a:chExt cx="2155168" cy="841313"/>
            </a:xfrm>
          </p:grpSpPr>
          <p:sp>
            <p:nvSpPr>
              <p:cNvPr id="203" name="สี่เหลี่ยมผืนผ้า: มุมมน 202">
                <a:extLst>
                  <a:ext uri="{FF2B5EF4-FFF2-40B4-BE49-F238E27FC236}">
                    <a16:creationId xmlns:a16="http://schemas.microsoft.com/office/drawing/2014/main" id="{13DAAD6B-7EE2-4C18-8842-08C6B560D772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04" name="สี่เหลี่ยมผืนผ้า: มุมมน 203">
                <a:extLst>
                  <a:ext uri="{FF2B5EF4-FFF2-40B4-BE49-F238E27FC236}">
                    <a16:creationId xmlns:a16="http://schemas.microsoft.com/office/drawing/2014/main" id="{5C8742C0-7FB9-4F70-86E9-BE1B813920B2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02" name="สี่เหลี่ยมผืนผ้า 201">
              <a:extLst>
                <a:ext uri="{FF2B5EF4-FFF2-40B4-BE49-F238E27FC236}">
                  <a16:creationId xmlns:a16="http://schemas.microsoft.com/office/drawing/2014/main" id="{D5FAF4C2-BC41-4963-AB56-4EA41F615D9A}"/>
                </a:ext>
              </a:extLst>
            </p:cNvPr>
            <p:cNvSpPr/>
            <p:nvPr/>
          </p:nvSpPr>
          <p:spPr>
            <a:xfrm>
              <a:off x="6391660" y="2936478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ดินน้ำมัน</a:t>
              </a:r>
            </a:p>
          </p:txBody>
        </p:sp>
      </p:grpSp>
      <p:grpSp>
        <p:nvGrpSpPr>
          <p:cNvPr id="210" name="กลุ่ม 209">
            <a:extLst>
              <a:ext uri="{FF2B5EF4-FFF2-40B4-BE49-F238E27FC236}">
                <a16:creationId xmlns:a16="http://schemas.microsoft.com/office/drawing/2014/main" id="{473EB767-BB7F-4C3A-BDA6-A62BDABCCFC0}"/>
              </a:ext>
            </a:extLst>
          </p:cNvPr>
          <p:cNvGrpSpPr/>
          <p:nvPr/>
        </p:nvGrpSpPr>
        <p:grpSpPr>
          <a:xfrm>
            <a:off x="6341020" y="5581999"/>
            <a:ext cx="6315099" cy="1057395"/>
            <a:chOff x="6341020" y="5571816"/>
            <a:chExt cx="6315099" cy="1057395"/>
          </a:xfrm>
        </p:grpSpPr>
        <p:grpSp>
          <p:nvGrpSpPr>
            <p:cNvPr id="211" name="กลุ่ม 210">
              <a:extLst>
                <a:ext uri="{FF2B5EF4-FFF2-40B4-BE49-F238E27FC236}">
                  <a16:creationId xmlns:a16="http://schemas.microsoft.com/office/drawing/2014/main" id="{EA24C8A3-2026-4D62-8FA4-1E40DF2B7C92}"/>
                </a:ext>
              </a:extLst>
            </p:cNvPr>
            <p:cNvGrpSpPr/>
            <p:nvPr/>
          </p:nvGrpSpPr>
          <p:grpSpPr>
            <a:xfrm>
              <a:off x="6341020" y="5571816"/>
              <a:ext cx="6315099" cy="1057395"/>
              <a:chOff x="6176547" y="1418538"/>
              <a:chExt cx="2155168" cy="841313"/>
            </a:xfrm>
          </p:grpSpPr>
          <p:sp>
            <p:nvSpPr>
              <p:cNvPr id="213" name="สี่เหลี่ยมผืนผ้า: มุมมน 212">
                <a:extLst>
                  <a:ext uri="{FF2B5EF4-FFF2-40B4-BE49-F238E27FC236}">
                    <a16:creationId xmlns:a16="http://schemas.microsoft.com/office/drawing/2014/main" id="{CC13F1D7-62D7-4514-80DC-91B6A43BE963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14" name="สี่เหลี่ยมผืนผ้า: มุมมน 213">
                <a:extLst>
                  <a:ext uri="{FF2B5EF4-FFF2-40B4-BE49-F238E27FC236}">
                    <a16:creationId xmlns:a16="http://schemas.microsoft.com/office/drawing/2014/main" id="{6554209B-F40C-4954-B241-6E320A4BE2A9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12" name="สี่เหลี่ยมผืนผ้า 211">
              <a:extLst>
                <a:ext uri="{FF2B5EF4-FFF2-40B4-BE49-F238E27FC236}">
                  <a16:creationId xmlns:a16="http://schemas.microsoft.com/office/drawing/2014/main" id="{BE14AAF4-EC57-4976-A537-5D25CCC24561}"/>
                </a:ext>
              </a:extLst>
            </p:cNvPr>
            <p:cNvSpPr/>
            <p:nvPr/>
          </p:nvSpPr>
          <p:spPr>
            <a:xfrm>
              <a:off x="6391660" y="5709814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ดวงตาพลาสติก</a:t>
              </a:r>
            </a:p>
          </p:txBody>
        </p:sp>
      </p:grpSp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EA1BE4C3-5DC0-4D9D-8EAE-8C29B55DDF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451" y="1789584"/>
            <a:ext cx="5309904" cy="4130096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86BF0398-780C-4D05-91AC-CC4752C1C4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160" r="4498"/>
          <a:stretch/>
        </p:blipFill>
        <p:spPr>
          <a:xfrm>
            <a:off x="767383" y="252016"/>
            <a:ext cx="9793088" cy="1208814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D05169C7-8859-4A37-A9A8-6716C628DCA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1058871"/>
            <a:ext cx="711553" cy="711553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860AD77B-4BFF-4483-AA41-68614DF487E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2462366"/>
            <a:ext cx="711553" cy="711553"/>
          </a:xfrm>
          <a:prstGeom prst="rect">
            <a:avLst/>
          </a:prstGeom>
        </p:spPr>
      </p:pic>
      <p:pic>
        <p:nvPicPr>
          <p:cNvPr id="54" name="รูปภาพ 53">
            <a:extLst>
              <a:ext uri="{FF2B5EF4-FFF2-40B4-BE49-F238E27FC236}">
                <a16:creationId xmlns:a16="http://schemas.microsoft.com/office/drawing/2014/main" id="{434DFA61-2E6C-409F-B32E-81E09A522EE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3838332"/>
            <a:ext cx="711553" cy="711553"/>
          </a:xfrm>
          <a:prstGeom prst="rect">
            <a:avLst/>
          </a:prstGeom>
        </p:spPr>
      </p:pic>
      <p:pic>
        <p:nvPicPr>
          <p:cNvPr id="55" name="รูปภาพ 54">
            <a:extLst>
              <a:ext uri="{FF2B5EF4-FFF2-40B4-BE49-F238E27FC236}">
                <a16:creationId xmlns:a16="http://schemas.microsoft.com/office/drawing/2014/main" id="{A1FCF7E8-1FFF-42E9-838D-EF20790001B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5241827"/>
            <a:ext cx="711553" cy="711553"/>
          </a:xfrm>
          <a:prstGeom prst="rect">
            <a:avLst/>
          </a:prstGeom>
        </p:spPr>
      </p:pic>
      <p:pic>
        <p:nvPicPr>
          <p:cNvPr id="56" name="Picture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E2A9869-07E5-4E38-AB85-358BF2F287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77FD354F-85EA-4927-8BC2-D9D065D69F11}"/>
              </a:ext>
            </a:extLst>
          </p:cNvPr>
          <p:cNvSpPr/>
          <p:nvPr/>
        </p:nvSpPr>
        <p:spPr>
          <a:xfrm>
            <a:off x="11406534" y="6758018"/>
            <a:ext cx="1100987" cy="57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9" name="สี่เหลี่ยมผืนผ้า 58">
            <a:extLst>
              <a:ext uri="{FF2B5EF4-FFF2-40B4-BE49-F238E27FC236}">
                <a16:creationId xmlns:a16="http://schemas.microsoft.com/office/drawing/2014/main" id="{C9AD03ED-0994-4623-8CA8-4065497458A2}"/>
              </a:ext>
            </a:extLst>
          </p:cNvPr>
          <p:cNvSpPr/>
          <p:nvPr/>
        </p:nvSpPr>
        <p:spPr>
          <a:xfrm>
            <a:off x="11406534" y="6758018"/>
            <a:ext cx="1100987" cy="57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7" name="Picture 17">
            <a:extLst>
              <a:ext uri="{FF2B5EF4-FFF2-40B4-BE49-F238E27FC236}">
                <a16:creationId xmlns:a16="http://schemas.microsoft.com/office/drawing/2014/main" id="{F0163F90-CA98-4816-9F36-F1BF12852FB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6997">
            <a:off x="10560998" y="2100102"/>
            <a:ext cx="402252" cy="5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55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2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</p:childTnLst>
        </p:cTn>
      </p:par>
    </p:tnLst>
    <p:bldLst>
      <p:bldP spid="12" grpId="0" animBg="1"/>
      <p:bldP spid="5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C987CD9E-E24F-4292-8FAC-EBFF74D0A690}"/>
              </a:ext>
            </a:extLst>
          </p:cNvPr>
          <p:cNvGrpSpPr/>
          <p:nvPr/>
        </p:nvGrpSpPr>
        <p:grpSpPr>
          <a:xfrm>
            <a:off x="6341020" y="2806100"/>
            <a:ext cx="6315099" cy="1057395"/>
            <a:chOff x="6341020" y="2798480"/>
            <a:chExt cx="6315099" cy="1057395"/>
          </a:xfrm>
        </p:grpSpPr>
        <p:grpSp>
          <p:nvGrpSpPr>
            <p:cNvPr id="175" name="กลุ่ม 174">
              <a:extLst>
                <a:ext uri="{FF2B5EF4-FFF2-40B4-BE49-F238E27FC236}">
                  <a16:creationId xmlns:a16="http://schemas.microsoft.com/office/drawing/2014/main" id="{D271F25A-EC65-4F1B-8A4A-35689AD47F43}"/>
                </a:ext>
              </a:extLst>
            </p:cNvPr>
            <p:cNvGrpSpPr/>
            <p:nvPr/>
          </p:nvGrpSpPr>
          <p:grpSpPr>
            <a:xfrm>
              <a:off x="6341020" y="2798480"/>
              <a:ext cx="6315099" cy="1057395"/>
              <a:chOff x="6176547" y="1418538"/>
              <a:chExt cx="2155168" cy="841313"/>
            </a:xfrm>
          </p:grpSpPr>
          <p:sp>
            <p:nvSpPr>
              <p:cNvPr id="177" name="สี่เหลี่ยมผืนผ้า: มุมมน 176">
                <a:extLst>
                  <a:ext uri="{FF2B5EF4-FFF2-40B4-BE49-F238E27FC236}">
                    <a16:creationId xmlns:a16="http://schemas.microsoft.com/office/drawing/2014/main" id="{CB65C144-DC59-485E-BA65-7191A2048AD1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ED1B2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78" name="สี่เหลี่ยมผืนผ้า: มุมมน 177">
                <a:extLst>
                  <a:ext uri="{FF2B5EF4-FFF2-40B4-BE49-F238E27FC236}">
                    <a16:creationId xmlns:a16="http://schemas.microsoft.com/office/drawing/2014/main" id="{D5C60C31-CD87-4190-933A-951204D3FEBB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FDE3E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76" name="สี่เหลี่ยมผืนผ้า 175">
              <a:extLst>
                <a:ext uri="{FF2B5EF4-FFF2-40B4-BE49-F238E27FC236}">
                  <a16:creationId xmlns:a16="http://schemas.microsoft.com/office/drawing/2014/main" id="{7E7356E9-0B68-452C-8598-A1F186E88AD1}"/>
                </a:ext>
              </a:extLst>
            </p:cNvPr>
            <p:cNvSpPr/>
            <p:nvPr/>
          </p:nvSpPr>
          <p:spPr>
            <a:xfrm>
              <a:off x="6391660" y="2936478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หลอดดูดน้ำ</a:t>
              </a:r>
            </a:p>
          </p:txBody>
        </p:sp>
      </p:grp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944BEAA2-F069-4326-91CE-E96E52789623}"/>
              </a:ext>
            </a:extLst>
          </p:cNvPr>
          <p:cNvGrpSpPr/>
          <p:nvPr/>
        </p:nvGrpSpPr>
        <p:grpSpPr>
          <a:xfrm>
            <a:off x="6341020" y="5584516"/>
            <a:ext cx="6315099" cy="1057395"/>
            <a:chOff x="6341020" y="5571816"/>
            <a:chExt cx="6315099" cy="1057395"/>
          </a:xfrm>
        </p:grpSpPr>
        <p:grpSp>
          <p:nvGrpSpPr>
            <p:cNvPr id="185" name="กลุ่ม 184">
              <a:extLst>
                <a:ext uri="{FF2B5EF4-FFF2-40B4-BE49-F238E27FC236}">
                  <a16:creationId xmlns:a16="http://schemas.microsoft.com/office/drawing/2014/main" id="{8E5833B8-925B-410C-9AE2-987234D79A72}"/>
                </a:ext>
              </a:extLst>
            </p:cNvPr>
            <p:cNvGrpSpPr/>
            <p:nvPr/>
          </p:nvGrpSpPr>
          <p:grpSpPr>
            <a:xfrm>
              <a:off x="6341020" y="5571816"/>
              <a:ext cx="6315099" cy="1057395"/>
              <a:chOff x="6176547" y="1418538"/>
              <a:chExt cx="2155168" cy="841313"/>
            </a:xfrm>
          </p:grpSpPr>
          <p:sp>
            <p:nvSpPr>
              <p:cNvPr id="187" name="สี่เหลี่ยมผืนผ้า: มุมมน 186">
                <a:extLst>
                  <a:ext uri="{FF2B5EF4-FFF2-40B4-BE49-F238E27FC236}">
                    <a16:creationId xmlns:a16="http://schemas.microsoft.com/office/drawing/2014/main" id="{6D8989D4-2596-4DC1-A9C4-515F565A0301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ED1B2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88" name="สี่เหลี่ยมผืนผ้า: มุมมน 187">
                <a:extLst>
                  <a:ext uri="{FF2B5EF4-FFF2-40B4-BE49-F238E27FC236}">
                    <a16:creationId xmlns:a16="http://schemas.microsoft.com/office/drawing/2014/main" id="{BB696813-BEA2-48AD-BF38-1203301E0503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FDE3E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86" name="สี่เหลี่ยมผืนผ้า 185">
              <a:extLst>
                <a:ext uri="{FF2B5EF4-FFF2-40B4-BE49-F238E27FC236}">
                  <a16:creationId xmlns:a16="http://schemas.microsoft.com/office/drawing/2014/main" id="{E85CD539-8496-4A60-9F77-AB0353F07668}"/>
                </a:ext>
              </a:extLst>
            </p:cNvPr>
            <p:cNvSpPr/>
            <p:nvPr/>
          </p:nvSpPr>
          <p:spPr>
            <a:xfrm>
              <a:off x="6391660" y="5709814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ลวดเสียบกระดาษ</a:t>
              </a:r>
            </a:p>
          </p:txBody>
        </p:sp>
      </p:grpSp>
      <p:grpSp>
        <p:nvGrpSpPr>
          <p:cNvPr id="195" name="กลุ่ม 194">
            <a:extLst>
              <a:ext uri="{FF2B5EF4-FFF2-40B4-BE49-F238E27FC236}">
                <a16:creationId xmlns:a16="http://schemas.microsoft.com/office/drawing/2014/main" id="{4CC0FEC7-0F64-472D-9713-EE1BBD0B8FF8}"/>
              </a:ext>
            </a:extLst>
          </p:cNvPr>
          <p:cNvGrpSpPr/>
          <p:nvPr/>
        </p:nvGrpSpPr>
        <p:grpSpPr>
          <a:xfrm>
            <a:off x="6341020" y="1411812"/>
            <a:ext cx="6315099" cy="1057395"/>
            <a:chOff x="6341020" y="1411812"/>
            <a:chExt cx="6315099" cy="1057395"/>
          </a:xfrm>
        </p:grpSpPr>
        <p:grpSp>
          <p:nvGrpSpPr>
            <p:cNvPr id="196" name="กลุ่ม 195">
              <a:extLst>
                <a:ext uri="{FF2B5EF4-FFF2-40B4-BE49-F238E27FC236}">
                  <a16:creationId xmlns:a16="http://schemas.microsoft.com/office/drawing/2014/main" id="{E2CFC5D8-35CB-4414-9557-CA54CEE472F7}"/>
                </a:ext>
              </a:extLst>
            </p:cNvPr>
            <p:cNvGrpSpPr/>
            <p:nvPr/>
          </p:nvGrpSpPr>
          <p:grpSpPr>
            <a:xfrm>
              <a:off x="6341020" y="1411812"/>
              <a:ext cx="6315099" cy="1057395"/>
              <a:chOff x="6176547" y="1418538"/>
              <a:chExt cx="2155168" cy="841313"/>
            </a:xfrm>
          </p:grpSpPr>
          <p:sp>
            <p:nvSpPr>
              <p:cNvPr id="198" name="สี่เหลี่ยมผืนผ้า: มุมมน 197">
                <a:extLst>
                  <a:ext uri="{FF2B5EF4-FFF2-40B4-BE49-F238E27FC236}">
                    <a16:creationId xmlns:a16="http://schemas.microsoft.com/office/drawing/2014/main" id="{95C54B0B-F50F-4807-8737-A526F3A475C9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ED1B2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99" name="สี่เหลี่ยมผืนผ้า: มุมมน 198">
                <a:extLst>
                  <a:ext uri="{FF2B5EF4-FFF2-40B4-BE49-F238E27FC236}">
                    <a16:creationId xmlns:a16="http://schemas.microsoft.com/office/drawing/2014/main" id="{5718189F-9794-4AAC-851B-8C8C69A0543F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FDE3E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97" name="สี่เหลี่ยมผืนผ้า 196">
              <a:extLst>
                <a:ext uri="{FF2B5EF4-FFF2-40B4-BE49-F238E27FC236}">
                  <a16:creationId xmlns:a16="http://schemas.microsoft.com/office/drawing/2014/main" id="{03459CA6-71B9-4DC7-98BF-85372B9F0DDA}"/>
                </a:ext>
              </a:extLst>
            </p:cNvPr>
            <p:cNvSpPr/>
            <p:nvPr/>
          </p:nvSpPr>
          <p:spPr>
            <a:xfrm>
              <a:off x="6391660" y="1549810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ฝาขวดน้ำ</a:t>
              </a:r>
            </a:p>
          </p:txBody>
        </p:sp>
      </p:grpSp>
      <p:grpSp>
        <p:nvGrpSpPr>
          <p:cNvPr id="205" name="กลุ่ม 204">
            <a:extLst>
              <a:ext uri="{FF2B5EF4-FFF2-40B4-BE49-F238E27FC236}">
                <a16:creationId xmlns:a16="http://schemas.microsoft.com/office/drawing/2014/main" id="{EEA592A3-28EC-4C94-8E5D-9CD6447CDFBB}"/>
              </a:ext>
            </a:extLst>
          </p:cNvPr>
          <p:cNvGrpSpPr/>
          <p:nvPr/>
        </p:nvGrpSpPr>
        <p:grpSpPr>
          <a:xfrm>
            <a:off x="6341020" y="4185148"/>
            <a:ext cx="6315099" cy="1057395"/>
            <a:chOff x="6341020" y="4185148"/>
            <a:chExt cx="6315099" cy="1057395"/>
          </a:xfrm>
        </p:grpSpPr>
        <p:grpSp>
          <p:nvGrpSpPr>
            <p:cNvPr id="206" name="กลุ่ม 205">
              <a:extLst>
                <a:ext uri="{FF2B5EF4-FFF2-40B4-BE49-F238E27FC236}">
                  <a16:creationId xmlns:a16="http://schemas.microsoft.com/office/drawing/2014/main" id="{5DC63CBB-958B-4B6B-921B-54E879F4D19D}"/>
                </a:ext>
              </a:extLst>
            </p:cNvPr>
            <p:cNvGrpSpPr/>
            <p:nvPr/>
          </p:nvGrpSpPr>
          <p:grpSpPr>
            <a:xfrm>
              <a:off x="6341020" y="4185148"/>
              <a:ext cx="6315099" cy="1057395"/>
              <a:chOff x="6176547" y="1418538"/>
              <a:chExt cx="2155168" cy="841313"/>
            </a:xfrm>
          </p:grpSpPr>
          <p:sp>
            <p:nvSpPr>
              <p:cNvPr id="208" name="สี่เหลี่ยมผืนผ้า: มุมมน 207">
                <a:extLst>
                  <a:ext uri="{FF2B5EF4-FFF2-40B4-BE49-F238E27FC236}">
                    <a16:creationId xmlns:a16="http://schemas.microsoft.com/office/drawing/2014/main" id="{1D380126-1940-4CD4-AAD6-22A38340FFE0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09" name="สี่เหลี่ยมผืนผ้า: มุมมน 208">
                <a:extLst>
                  <a:ext uri="{FF2B5EF4-FFF2-40B4-BE49-F238E27FC236}">
                    <a16:creationId xmlns:a16="http://schemas.microsoft.com/office/drawing/2014/main" id="{23DD7F8B-89D3-4B1E-A920-A1B4D4943ECF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DDFFED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07" name="สี่เหลี่ยมผืนผ้า 206">
              <a:extLst>
                <a:ext uri="{FF2B5EF4-FFF2-40B4-BE49-F238E27FC236}">
                  <a16:creationId xmlns:a16="http://schemas.microsoft.com/office/drawing/2014/main" id="{A432F9AF-93C8-419C-BB43-6637E0F1F578}"/>
                </a:ext>
              </a:extLst>
            </p:cNvPr>
            <p:cNvSpPr/>
            <p:nvPr/>
          </p:nvSpPr>
          <p:spPr>
            <a:xfrm>
              <a:off x="6391660" y="4323146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ขวดพลาสติก</a:t>
              </a:r>
            </a:p>
          </p:txBody>
        </p:sp>
      </p:grpSp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405314" y="1411812"/>
            <a:ext cx="5550138" cy="5217399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8EA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BB425E23-8102-466C-9113-10B5069A0EA2}"/>
              </a:ext>
            </a:extLst>
          </p:cNvPr>
          <p:cNvGrpSpPr/>
          <p:nvPr/>
        </p:nvGrpSpPr>
        <p:grpSpPr>
          <a:xfrm>
            <a:off x="6341020" y="1411812"/>
            <a:ext cx="6315099" cy="1057395"/>
            <a:chOff x="6341020" y="1411812"/>
            <a:chExt cx="6315099" cy="1057395"/>
          </a:xfrm>
        </p:grpSpPr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14F5F636-D037-42B4-9B63-40ACAF7D5990}"/>
                </a:ext>
              </a:extLst>
            </p:cNvPr>
            <p:cNvGrpSpPr/>
            <p:nvPr/>
          </p:nvGrpSpPr>
          <p:grpSpPr>
            <a:xfrm>
              <a:off x="6341020" y="1411812"/>
              <a:ext cx="6315099" cy="1057395"/>
              <a:chOff x="6176547" y="1418538"/>
              <a:chExt cx="2155168" cy="841313"/>
            </a:xfrm>
          </p:grpSpPr>
          <p:sp>
            <p:nvSpPr>
              <p:cNvPr id="45" name="สี่เหลี่ยมผืนผ้า: มุมมน 44">
                <a:extLst>
                  <a:ext uri="{FF2B5EF4-FFF2-40B4-BE49-F238E27FC236}">
                    <a16:creationId xmlns:a16="http://schemas.microsoft.com/office/drawing/2014/main" id="{1F2D94E8-405F-410B-A42F-68E91FF8DE65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9" name="สี่เหลี่ยมผืนผ้า: มุมมน 28">
                <a:extLst>
                  <a:ext uri="{FF2B5EF4-FFF2-40B4-BE49-F238E27FC236}">
                    <a16:creationId xmlns:a16="http://schemas.microsoft.com/office/drawing/2014/main" id="{738E4A7E-AA5C-4296-8754-B94092BA196C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30" name="สี่เหลี่ยมผืนผ้า 29">
              <a:extLst>
                <a:ext uri="{FF2B5EF4-FFF2-40B4-BE49-F238E27FC236}">
                  <a16:creationId xmlns:a16="http://schemas.microsoft.com/office/drawing/2014/main" id="{C3DB0E31-B880-4FBD-9081-65C4F68AD7AF}"/>
                </a:ext>
              </a:extLst>
            </p:cNvPr>
            <p:cNvSpPr/>
            <p:nvPr/>
          </p:nvSpPr>
          <p:spPr>
            <a:xfrm>
              <a:off x="6391660" y="1549810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ฝาขวดน้ำ</a:t>
              </a: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8EA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892954C4-EFEF-4F25-A3F9-EE99D8E850A7}"/>
              </a:ext>
            </a:extLst>
          </p:cNvPr>
          <p:cNvGrpSpPr/>
          <p:nvPr/>
        </p:nvGrpSpPr>
        <p:grpSpPr>
          <a:xfrm>
            <a:off x="6341020" y="4185148"/>
            <a:ext cx="6315099" cy="1057395"/>
            <a:chOff x="6341020" y="4185148"/>
            <a:chExt cx="6315099" cy="1057395"/>
          </a:xfrm>
        </p:grpSpPr>
        <p:grpSp>
          <p:nvGrpSpPr>
            <p:cNvPr id="180" name="กลุ่ม 179">
              <a:extLst>
                <a:ext uri="{FF2B5EF4-FFF2-40B4-BE49-F238E27FC236}">
                  <a16:creationId xmlns:a16="http://schemas.microsoft.com/office/drawing/2014/main" id="{83CCE3F5-415A-40F9-989E-390A6C96352D}"/>
                </a:ext>
              </a:extLst>
            </p:cNvPr>
            <p:cNvGrpSpPr/>
            <p:nvPr/>
          </p:nvGrpSpPr>
          <p:grpSpPr>
            <a:xfrm>
              <a:off x="6341020" y="4185148"/>
              <a:ext cx="6315099" cy="1057395"/>
              <a:chOff x="6176547" y="1418538"/>
              <a:chExt cx="2155168" cy="841313"/>
            </a:xfrm>
          </p:grpSpPr>
          <p:sp>
            <p:nvSpPr>
              <p:cNvPr id="182" name="สี่เหลี่ยมผืนผ้า: มุมมน 181">
                <a:extLst>
                  <a:ext uri="{FF2B5EF4-FFF2-40B4-BE49-F238E27FC236}">
                    <a16:creationId xmlns:a16="http://schemas.microsoft.com/office/drawing/2014/main" id="{CB68C2D7-5E64-44AD-883A-55DA2D800E67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83" name="สี่เหลี่ยมผืนผ้า: มุมมน 182">
                <a:extLst>
                  <a:ext uri="{FF2B5EF4-FFF2-40B4-BE49-F238E27FC236}">
                    <a16:creationId xmlns:a16="http://schemas.microsoft.com/office/drawing/2014/main" id="{07B67E80-967D-4DBD-8726-538EA1A6A26E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81" name="สี่เหลี่ยมผืนผ้า 180">
              <a:extLst>
                <a:ext uri="{FF2B5EF4-FFF2-40B4-BE49-F238E27FC236}">
                  <a16:creationId xmlns:a16="http://schemas.microsoft.com/office/drawing/2014/main" id="{AC536814-7823-4DC0-9C7C-794F3304A3C8}"/>
                </a:ext>
              </a:extLst>
            </p:cNvPr>
            <p:cNvSpPr/>
            <p:nvPr/>
          </p:nvSpPr>
          <p:spPr>
            <a:xfrm>
              <a:off x="6391660" y="4323146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ขวดพลาสติก</a:t>
              </a:r>
            </a:p>
          </p:txBody>
        </p:sp>
      </p:grpSp>
      <p:grpSp>
        <p:nvGrpSpPr>
          <p:cNvPr id="200" name="กลุ่ม 199">
            <a:extLst>
              <a:ext uri="{FF2B5EF4-FFF2-40B4-BE49-F238E27FC236}">
                <a16:creationId xmlns:a16="http://schemas.microsoft.com/office/drawing/2014/main" id="{BA2E64C6-FB28-4DBE-B1AA-14C9A32B80C1}"/>
              </a:ext>
            </a:extLst>
          </p:cNvPr>
          <p:cNvGrpSpPr/>
          <p:nvPr/>
        </p:nvGrpSpPr>
        <p:grpSpPr>
          <a:xfrm>
            <a:off x="6341020" y="2808663"/>
            <a:ext cx="6315099" cy="1057395"/>
            <a:chOff x="6341020" y="2798480"/>
            <a:chExt cx="6315099" cy="1057395"/>
          </a:xfrm>
        </p:grpSpPr>
        <p:grpSp>
          <p:nvGrpSpPr>
            <p:cNvPr id="201" name="กลุ่ม 200">
              <a:extLst>
                <a:ext uri="{FF2B5EF4-FFF2-40B4-BE49-F238E27FC236}">
                  <a16:creationId xmlns:a16="http://schemas.microsoft.com/office/drawing/2014/main" id="{B930BB44-9F65-4D04-8110-7B949471CFF4}"/>
                </a:ext>
              </a:extLst>
            </p:cNvPr>
            <p:cNvGrpSpPr/>
            <p:nvPr/>
          </p:nvGrpSpPr>
          <p:grpSpPr>
            <a:xfrm>
              <a:off x="6341020" y="2798480"/>
              <a:ext cx="6315099" cy="1057395"/>
              <a:chOff x="6176547" y="1418538"/>
              <a:chExt cx="2155168" cy="841313"/>
            </a:xfrm>
          </p:grpSpPr>
          <p:sp>
            <p:nvSpPr>
              <p:cNvPr id="203" name="สี่เหลี่ยมผืนผ้า: มุมมน 202">
                <a:extLst>
                  <a:ext uri="{FF2B5EF4-FFF2-40B4-BE49-F238E27FC236}">
                    <a16:creationId xmlns:a16="http://schemas.microsoft.com/office/drawing/2014/main" id="{13DAAD6B-7EE2-4C18-8842-08C6B560D772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04" name="สี่เหลี่ยมผืนผ้า: มุมมน 203">
                <a:extLst>
                  <a:ext uri="{FF2B5EF4-FFF2-40B4-BE49-F238E27FC236}">
                    <a16:creationId xmlns:a16="http://schemas.microsoft.com/office/drawing/2014/main" id="{5C8742C0-7FB9-4F70-86E9-BE1B813920B2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02" name="สี่เหลี่ยมผืนผ้า 201">
              <a:extLst>
                <a:ext uri="{FF2B5EF4-FFF2-40B4-BE49-F238E27FC236}">
                  <a16:creationId xmlns:a16="http://schemas.microsoft.com/office/drawing/2014/main" id="{D5FAF4C2-BC41-4963-AB56-4EA41F615D9A}"/>
                </a:ext>
              </a:extLst>
            </p:cNvPr>
            <p:cNvSpPr/>
            <p:nvPr/>
          </p:nvSpPr>
          <p:spPr>
            <a:xfrm>
              <a:off x="6391660" y="2936478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หลอดดูดน้ำ</a:t>
              </a:r>
            </a:p>
          </p:txBody>
        </p:sp>
      </p:grpSp>
      <p:grpSp>
        <p:nvGrpSpPr>
          <p:cNvPr id="210" name="กลุ่ม 209">
            <a:extLst>
              <a:ext uri="{FF2B5EF4-FFF2-40B4-BE49-F238E27FC236}">
                <a16:creationId xmlns:a16="http://schemas.microsoft.com/office/drawing/2014/main" id="{473EB767-BB7F-4C3A-BDA6-A62BDABCCFC0}"/>
              </a:ext>
            </a:extLst>
          </p:cNvPr>
          <p:cNvGrpSpPr/>
          <p:nvPr/>
        </p:nvGrpSpPr>
        <p:grpSpPr>
          <a:xfrm>
            <a:off x="6341020" y="5581999"/>
            <a:ext cx="6315099" cy="1057395"/>
            <a:chOff x="6341020" y="5571816"/>
            <a:chExt cx="6315099" cy="1057395"/>
          </a:xfrm>
        </p:grpSpPr>
        <p:grpSp>
          <p:nvGrpSpPr>
            <p:cNvPr id="211" name="กลุ่ม 210">
              <a:extLst>
                <a:ext uri="{FF2B5EF4-FFF2-40B4-BE49-F238E27FC236}">
                  <a16:creationId xmlns:a16="http://schemas.microsoft.com/office/drawing/2014/main" id="{EA24C8A3-2026-4D62-8FA4-1E40DF2B7C92}"/>
                </a:ext>
              </a:extLst>
            </p:cNvPr>
            <p:cNvGrpSpPr/>
            <p:nvPr/>
          </p:nvGrpSpPr>
          <p:grpSpPr>
            <a:xfrm>
              <a:off x="6341020" y="5571816"/>
              <a:ext cx="6315099" cy="1057395"/>
              <a:chOff x="6176547" y="1418538"/>
              <a:chExt cx="2155168" cy="841313"/>
            </a:xfrm>
          </p:grpSpPr>
          <p:sp>
            <p:nvSpPr>
              <p:cNvPr id="213" name="สี่เหลี่ยมผืนผ้า: มุมมน 212">
                <a:extLst>
                  <a:ext uri="{FF2B5EF4-FFF2-40B4-BE49-F238E27FC236}">
                    <a16:creationId xmlns:a16="http://schemas.microsoft.com/office/drawing/2014/main" id="{CC13F1D7-62D7-4514-80DC-91B6A43BE963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14" name="สี่เหลี่ยมผืนผ้า: มุมมน 213">
                <a:extLst>
                  <a:ext uri="{FF2B5EF4-FFF2-40B4-BE49-F238E27FC236}">
                    <a16:creationId xmlns:a16="http://schemas.microsoft.com/office/drawing/2014/main" id="{6554209B-F40C-4954-B241-6E320A4BE2A9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12" name="สี่เหลี่ยมผืนผ้า 211">
              <a:extLst>
                <a:ext uri="{FF2B5EF4-FFF2-40B4-BE49-F238E27FC236}">
                  <a16:creationId xmlns:a16="http://schemas.microsoft.com/office/drawing/2014/main" id="{BE14AAF4-EC57-4976-A537-5D25CCC24561}"/>
                </a:ext>
              </a:extLst>
            </p:cNvPr>
            <p:cNvSpPr/>
            <p:nvPr/>
          </p:nvSpPr>
          <p:spPr>
            <a:xfrm>
              <a:off x="6391660" y="5709814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ลวดเสียบกระดาษ</a:t>
              </a:r>
            </a:p>
          </p:txBody>
        </p:sp>
      </p:grp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368B10EB-FC85-4887-A897-9AE56D068E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738" y="2363771"/>
            <a:ext cx="5345289" cy="3516587"/>
          </a:xfrm>
          <a:prstGeom prst="rect">
            <a:avLst/>
          </a:prstGeom>
        </p:spPr>
      </p:pic>
      <p:pic>
        <p:nvPicPr>
          <p:cNvPr id="50" name="รูปภาพ 49">
            <a:extLst>
              <a:ext uri="{FF2B5EF4-FFF2-40B4-BE49-F238E27FC236}">
                <a16:creationId xmlns:a16="http://schemas.microsoft.com/office/drawing/2014/main" id="{630E937B-35C8-4022-8033-A8F5F10019A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160" r="4498"/>
          <a:stretch/>
        </p:blipFill>
        <p:spPr>
          <a:xfrm>
            <a:off x="767383" y="252016"/>
            <a:ext cx="9793088" cy="1208814"/>
          </a:xfrm>
          <a:prstGeom prst="rect">
            <a:avLst/>
          </a:prstGeom>
        </p:spPr>
      </p:pic>
      <p:pic>
        <p:nvPicPr>
          <p:cNvPr id="51" name="รูปภาพ 50">
            <a:extLst>
              <a:ext uri="{FF2B5EF4-FFF2-40B4-BE49-F238E27FC236}">
                <a16:creationId xmlns:a16="http://schemas.microsoft.com/office/drawing/2014/main" id="{BABBE20B-C2D9-4A61-8306-1A074D99D11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1067820"/>
            <a:ext cx="711553" cy="711553"/>
          </a:xfrm>
          <a:prstGeom prst="rect">
            <a:avLst/>
          </a:prstGeom>
        </p:spPr>
      </p:pic>
      <p:pic>
        <p:nvPicPr>
          <p:cNvPr id="52" name="รูปภาพ 51">
            <a:extLst>
              <a:ext uri="{FF2B5EF4-FFF2-40B4-BE49-F238E27FC236}">
                <a16:creationId xmlns:a16="http://schemas.microsoft.com/office/drawing/2014/main" id="{DD5D7759-FC5D-4DE0-9238-043C93E957C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3850407"/>
            <a:ext cx="711553" cy="711553"/>
          </a:xfrm>
          <a:prstGeom prst="rect">
            <a:avLst/>
          </a:prstGeom>
        </p:spPr>
      </p:pic>
      <p:pic>
        <p:nvPicPr>
          <p:cNvPr id="53" name="รูปภาพ 52">
            <a:extLst>
              <a:ext uri="{FF2B5EF4-FFF2-40B4-BE49-F238E27FC236}">
                <a16:creationId xmlns:a16="http://schemas.microsoft.com/office/drawing/2014/main" id="{66F2A9BA-E29A-46D3-8105-3A111E94900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2462715"/>
            <a:ext cx="711553" cy="711553"/>
          </a:xfrm>
          <a:prstGeom prst="rect">
            <a:avLst/>
          </a:prstGeom>
        </p:spPr>
      </p:pic>
      <p:pic>
        <p:nvPicPr>
          <p:cNvPr id="54" name="รูปภาพ 53">
            <a:extLst>
              <a:ext uri="{FF2B5EF4-FFF2-40B4-BE49-F238E27FC236}">
                <a16:creationId xmlns:a16="http://schemas.microsoft.com/office/drawing/2014/main" id="{BBAC27EC-A679-4DE1-902F-75984F1E973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5251109"/>
            <a:ext cx="711553" cy="711553"/>
          </a:xfrm>
          <a:prstGeom prst="rect">
            <a:avLst/>
          </a:prstGeom>
        </p:spPr>
      </p:pic>
      <p:pic>
        <p:nvPicPr>
          <p:cNvPr id="55" name="Picture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C14BCC0-A831-4456-9ABB-4612A91606E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sp>
        <p:nvSpPr>
          <p:cNvPr id="56" name="สี่เหลี่ยมผืนผ้า 55">
            <a:extLst>
              <a:ext uri="{FF2B5EF4-FFF2-40B4-BE49-F238E27FC236}">
                <a16:creationId xmlns:a16="http://schemas.microsoft.com/office/drawing/2014/main" id="{9EC23252-A866-4871-BF02-EABD4D4F0AD0}"/>
              </a:ext>
            </a:extLst>
          </p:cNvPr>
          <p:cNvSpPr/>
          <p:nvPr/>
        </p:nvSpPr>
        <p:spPr>
          <a:xfrm>
            <a:off x="11406534" y="6758018"/>
            <a:ext cx="1100987" cy="57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79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C987CD9E-E24F-4292-8FAC-EBFF74D0A690}"/>
              </a:ext>
            </a:extLst>
          </p:cNvPr>
          <p:cNvGrpSpPr/>
          <p:nvPr/>
        </p:nvGrpSpPr>
        <p:grpSpPr>
          <a:xfrm>
            <a:off x="6342911" y="2808005"/>
            <a:ext cx="6315099" cy="1057395"/>
            <a:chOff x="6341020" y="2798480"/>
            <a:chExt cx="6315099" cy="1057395"/>
          </a:xfrm>
        </p:grpSpPr>
        <p:grpSp>
          <p:nvGrpSpPr>
            <p:cNvPr id="175" name="กลุ่ม 174">
              <a:extLst>
                <a:ext uri="{FF2B5EF4-FFF2-40B4-BE49-F238E27FC236}">
                  <a16:creationId xmlns:a16="http://schemas.microsoft.com/office/drawing/2014/main" id="{D271F25A-EC65-4F1B-8A4A-35689AD47F43}"/>
                </a:ext>
              </a:extLst>
            </p:cNvPr>
            <p:cNvGrpSpPr/>
            <p:nvPr/>
          </p:nvGrpSpPr>
          <p:grpSpPr>
            <a:xfrm>
              <a:off x="6341020" y="2798480"/>
              <a:ext cx="6315099" cy="1057395"/>
              <a:chOff x="6176547" y="1418538"/>
              <a:chExt cx="2155168" cy="841313"/>
            </a:xfrm>
          </p:grpSpPr>
          <p:sp>
            <p:nvSpPr>
              <p:cNvPr id="177" name="สี่เหลี่ยมผืนผ้า: มุมมน 176">
                <a:extLst>
                  <a:ext uri="{FF2B5EF4-FFF2-40B4-BE49-F238E27FC236}">
                    <a16:creationId xmlns:a16="http://schemas.microsoft.com/office/drawing/2014/main" id="{CB65C144-DC59-485E-BA65-7191A2048AD1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78" name="สี่เหลี่ยมผืนผ้า: มุมมน 177">
                <a:extLst>
                  <a:ext uri="{FF2B5EF4-FFF2-40B4-BE49-F238E27FC236}">
                    <a16:creationId xmlns:a16="http://schemas.microsoft.com/office/drawing/2014/main" id="{D5C60C31-CD87-4190-933A-951204D3FEBB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DDFFED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76" name="สี่เหลี่ยมผืนผ้า 175">
              <a:extLst>
                <a:ext uri="{FF2B5EF4-FFF2-40B4-BE49-F238E27FC236}">
                  <a16:creationId xmlns:a16="http://schemas.microsoft.com/office/drawing/2014/main" id="{7E7356E9-0B68-452C-8598-A1F186E88AD1}"/>
                </a:ext>
              </a:extLst>
            </p:cNvPr>
            <p:cNvSpPr/>
            <p:nvPr/>
          </p:nvSpPr>
          <p:spPr>
            <a:xfrm>
              <a:off x="6391660" y="2936478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ไม้ไอศกรีม</a:t>
              </a:r>
            </a:p>
          </p:txBody>
        </p:sp>
      </p:grp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944BEAA2-F069-4326-91CE-E96E52789623}"/>
              </a:ext>
            </a:extLst>
          </p:cNvPr>
          <p:cNvGrpSpPr/>
          <p:nvPr/>
        </p:nvGrpSpPr>
        <p:grpSpPr>
          <a:xfrm>
            <a:off x="6342911" y="5581341"/>
            <a:ext cx="6315099" cy="1057395"/>
            <a:chOff x="6341020" y="5571816"/>
            <a:chExt cx="6315099" cy="1057395"/>
          </a:xfrm>
        </p:grpSpPr>
        <p:grpSp>
          <p:nvGrpSpPr>
            <p:cNvPr id="185" name="กลุ่ม 184">
              <a:extLst>
                <a:ext uri="{FF2B5EF4-FFF2-40B4-BE49-F238E27FC236}">
                  <a16:creationId xmlns:a16="http://schemas.microsoft.com/office/drawing/2014/main" id="{8E5833B8-925B-410C-9AE2-987234D79A72}"/>
                </a:ext>
              </a:extLst>
            </p:cNvPr>
            <p:cNvGrpSpPr/>
            <p:nvPr/>
          </p:nvGrpSpPr>
          <p:grpSpPr>
            <a:xfrm>
              <a:off x="6341020" y="5571816"/>
              <a:ext cx="6315099" cy="1057395"/>
              <a:chOff x="6176547" y="1418538"/>
              <a:chExt cx="2155168" cy="841313"/>
            </a:xfrm>
          </p:grpSpPr>
          <p:sp>
            <p:nvSpPr>
              <p:cNvPr id="187" name="สี่เหลี่ยมผืนผ้า: มุมมน 186">
                <a:extLst>
                  <a:ext uri="{FF2B5EF4-FFF2-40B4-BE49-F238E27FC236}">
                    <a16:creationId xmlns:a16="http://schemas.microsoft.com/office/drawing/2014/main" id="{6D8989D4-2596-4DC1-A9C4-515F565A0301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00A651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88" name="สี่เหลี่ยมผืนผ้า: มุมมน 187">
                <a:extLst>
                  <a:ext uri="{FF2B5EF4-FFF2-40B4-BE49-F238E27FC236}">
                    <a16:creationId xmlns:a16="http://schemas.microsoft.com/office/drawing/2014/main" id="{BB696813-BEA2-48AD-BF38-1203301E0503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DDFFED"/>
              </a:solidFill>
              <a:ln w="5715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86" name="สี่เหลี่ยมผืนผ้า 185">
              <a:extLst>
                <a:ext uri="{FF2B5EF4-FFF2-40B4-BE49-F238E27FC236}">
                  <a16:creationId xmlns:a16="http://schemas.microsoft.com/office/drawing/2014/main" id="{E85CD539-8496-4A60-9F77-AB0353F07668}"/>
                </a:ext>
              </a:extLst>
            </p:cNvPr>
            <p:cNvSpPr/>
            <p:nvPr/>
          </p:nvSpPr>
          <p:spPr>
            <a:xfrm>
              <a:off x="6391660" y="5709814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กระดาษวาดเขียน</a:t>
              </a:r>
            </a:p>
          </p:txBody>
        </p:sp>
      </p:grpSp>
      <p:grpSp>
        <p:nvGrpSpPr>
          <p:cNvPr id="195" name="กลุ่ม 194">
            <a:extLst>
              <a:ext uri="{FF2B5EF4-FFF2-40B4-BE49-F238E27FC236}">
                <a16:creationId xmlns:a16="http://schemas.microsoft.com/office/drawing/2014/main" id="{4CC0FEC7-0F64-472D-9713-EE1BBD0B8FF8}"/>
              </a:ext>
            </a:extLst>
          </p:cNvPr>
          <p:cNvGrpSpPr/>
          <p:nvPr/>
        </p:nvGrpSpPr>
        <p:grpSpPr>
          <a:xfrm>
            <a:off x="6342911" y="1411812"/>
            <a:ext cx="6315099" cy="1057395"/>
            <a:chOff x="6341020" y="1411812"/>
            <a:chExt cx="6315099" cy="1057395"/>
          </a:xfrm>
        </p:grpSpPr>
        <p:grpSp>
          <p:nvGrpSpPr>
            <p:cNvPr id="196" name="กลุ่ม 195">
              <a:extLst>
                <a:ext uri="{FF2B5EF4-FFF2-40B4-BE49-F238E27FC236}">
                  <a16:creationId xmlns:a16="http://schemas.microsoft.com/office/drawing/2014/main" id="{E2CFC5D8-35CB-4414-9557-CA54CEE472F7}"/>
                </a:ext>
              </a:extLst>
            </p:cNvPr>
            <p:cNvGrpSpPr/>
            <p:nvPr/>
          </p:nvGrpSpPr>
          <p:grpSpPr>
            <a:xfrm>
              <a:off x="6341020" y="1411812"/>
              <a:ext cx="6315099" cy="1057395"/>
              <a:chOff x="6176547" y="1418538"/>
              <a:chExt cx="2155168" cy="841313"/>
            </a:xfrm>
          </p:grpSpPr>
          <p:sp>
            <p:nvSpPr>
              <p:cNvPr id="198" name="สี่เหลี่ยมผืนผ้า: มุมมน 197">
                <a:extLst>
                  <a:ext uri="{FF2B5EF4-FFF2-40B4-BE49-F238E27FC236}">
                    <a16:creationId xmlns:a16="http://schemas.microsoft.com/office/drawing/2014/main" id="{95C54B0B-F50F-4807-8737-A526F3A475C9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ED1B2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99" name="สี่เหลี่ยมผืนผ้า: มุมมน 198">
                <a:extLst>
                  <a:ext uri="{FF2B5EF4-FFF2-40B4-BE49-F238E27FC236}">
                    <a16:creationId xmlns:a16="http://schemas.microsoft.com/office/drawing/2014/main" id="{5718189F-9794-4AAC-851B-8C8C69A0543F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FDE3E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97" name="สี่เหลี่ยมผืนผ้า 196">
              <a:extLst>
                <a:ext uri="{FF2B5EF4-FFF2-40B4-BE49-F238E27FC236}">
                  <a16:creationId xmlns:a16="http://schemas.microsoft.com/office/drawing/2014/main" id="{03459CA6-71B9-4DC7-98BF-85372B9F0DDA}"/>
                </a:ext>
              </a:extLst>
            </p:cNvPr>
            <p:cNvSpPr/>
            <p:nvPr/>
          </p:nvSpPr>
          <p:spPr>
            <a:xfrm>
              <a:off x="6391660" y="1549810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กระดุม</a:t>
              </a:r>
            </a:p>
          </p:txBody>
        </p:sp>
      </p:grpSp>
      <p:grpSp>
        <p:nvGrpSpPr>
          <p:cNvPr id="205" name="กลุ่ม 204">
            <a:extLst>
              <a:ext uri="{FF2B5EF4-FFF2-40B4-BE49-F238E27FC236}">
                <a16:creationId xmlns:a16="http://schemas.microsoft.com/office/drawing/2014/main" id="{EEA592A3-28EC-4C94-8E5D-9CD6447CDFBB}"/>
              </a:ext>
            </a:extLst>
          </p:cNvPr>
          <p:cNvGrpSpPr/>
          <p:nvPr/>
        </p:nvGrpSpPr>
        <p:grpSpPr>
          <a:xfrm>
            <a:off x="6342911" y="4185148"/>
            <a:ext cx="6315099" cy="1057395"/>
            <a:chOff x="6341020" y="4185148"/>
            <a:chExt cx="6315099" cy="1057395"/>
          </a:xfrm>
        </p:grpSpPr>
        <p:grpSp>
          <p:nvGrpSpPr>
            <p:cNvPr id="206" name="กลุ่ม 205">
              <a:extLst>
                <a:ext uri="{FF2B5EF4-FFF2-40B4-BE49-F238E27FC236}">
                  <a16:creationId xmlns:a16="http://schemas.microsoft.com/office/drawing/2014/main" id="{5DC63CBB-958B-4B6B-921B-54E879F4D19D}"/>
                </a:ext>
              </a:extLst>
            </p:cNvPr>
            <p:cNvGrpSpPr/>
            <p:nvPr/>
          </p:nvGrpSpPr>
          <p:grpSpPr>
            <a:xfrm>
              <a:off x="6341020" y="4185148"/>
              <a:ext cx="6315099" cy="1057395"/>
              <a:chOff x="6176547" y="1418538"/>
              <a:chExt cx="2155168" cy="841313"/>
            </a:xfrm>
          </p:grpSpPr>
          <p:sp>
            <p:nvSpPr>
              <p:cNvPr id="208" name="สี่เหลี่ยมผืนผ้า: มุมมน 207">
                <a:extLst>
                  <a:ext uri="{FF2B5EF4-FFF2-40B4-BE49-F238E27FC236}">
                    <a16:creationId xmlns:a16="http://schemas.microsoft.com/office/drawing/2014/main" id="{1D380126-1940-4CD4-AAD6-22A38340FFE0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ED1B2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09" name="สี่เหลี่ยมผืนผ้า: มุมมน 208">
                <a:extLst>
                  <a:ext uri="{FF2B5EF4-FFF2-40B4-BE49-F238E27FC236}">
                    <a16:creationId xmlns:a16="http://schemas.microsoft.com/office/drawing/2014/main" id="{23DD7F8B-89D3-4B1E-A920-A1B4D4943ECF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FDE3E4"/>
              </a:solidFill>
              <a:ln w="5715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07" name="สี่เหลี่ยมผืนผ้า 206">
              <a:extLst>
                <a:ext uri="{FF2B5EF4-FFF2-40B4-BE49-F238E27FC236}">
                  <a16:creationId xmlns:a16="http://schemas.microsoft.com/office/drawing/2014/main" id="{A432F9AF-93C8-419C-BB43-6637E0F1F578}"/>
                </a:ext>
              </a:extLst>
            </p:cNvPr>
            <p:cNvSpPr/>
            <p:nvPr/>
          </p:nvSpPr>
          <p:spPr>
            <a:xfrm>
              <a:off x="6391660" y="4323146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แกนกระดาษ</a:t>
              </a:r>
              <a:r>
                <a:rPr lang="th-TH" sz="4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ทิชชู่</a:t>
              </a:r>
              <a:endPara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405314" y="1411812"/>
            <a:ext cx="5550138" cy="5217399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8EA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BB425E23-8102-466C-9113-10B5069A0EA2}"/>
              </a:ext>
            </a:extLst>
          </p:cNvPr>
          <p:cNvGrpSpPr/>
          <p:nvPr/>
        </p:nvGrpSpPr>
        <p:grpSpPr>
          <a:xfrm>
            <a:off x="6341020" y="1411812"/>
            <a:ext cx="6315099" cy="1057395"/>
            <a:chOff x="6341020" y="1411812"/>
            <a:chExt cx="6315099" cy="1057395"/>
          </a:xfrm>
        </p:grpSpPr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14F5F636-D037-42B4-9B63-40ACAF7D5990}"/>
                </a:ext>
              </a:extLst>
            </p:cNvPr>
            <p:cNvGrpSpPr/>
            <p:nvPr/>
          </p:nvGrpSpPr>
          <p:grpSpPr>
            <a:xfrm>
              <a:off x="6341020" y="1411812"/>
              <a:ext cx="6315099" cy="1057395"/>
              <a:chOff x="6176547" y="1418538"/>
              <a:chExt cx="2155168" cy="841313"/>
            </a:xfrm>
          </p:grpSpPr>
          <p:sp>
            <p:nvSpPr>
              <p:cNvPr id="45" name="สี่เหลี่ยมผืนผ้า: มุมมน 44">
                <a:extLst>
                  <a:ext uri="{FF2B5EF4-FFF2-40B4-BE49-F238E27FC236}">
                    <a16:creationId xmlns:a16="http://schemas.microsoft.com/office/drawing/2014/main" id="{1F2D94E8-405F-410B-A42F-68E91FF8DE65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9" name="สี่เหลี่ยมผืนผ้า: มุมมน 28">
                <a:extLst>
                  <a:ext uri="{FF2B5EF4-FFF2-40B4-BE49-F238E27FC236}">
                    <a16:creationId xmlns:a16="http://schemas.microsoft.com/office/drawing/2014/main" id="{738E4A7E-AA5C-4296-8754-B94092BA196C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30" name="สี่เหลี่ยมผืนผ้า 29">
              <a:extLst>
                <a:ext uri="{FF2B5EF4-FFF2-40B4-BE49-F238E27FC236}">
                  <a16:creationId xmlns:a16="http://schemas.microsoft.com/office/drawing/2014/main" id="{C3DB0E31-B880-4FBD-9081-65C4F68AD7AF}"/>
                </a:ext>
              </a:extLst>
            </p:cNvPr>
            <p:cNvSpPr/>
            <p:nvPr/>
          </p:nvSpPr>
          <p:spPr>
            <a:xfrm>
              <a:off x="6391660" y="1549810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กระดุม</a:t>
              </a: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8EA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892954C4-EFEF-4F25-A3F9-EE99D8E850A7}"/>
              </a:ext>
            </a:extLst>
          </p:cNvPr>
          <p:cNvGrpSpPr/>
          <p:nvPr/>
        </p:nvGrpSpPr>
        <p:grpSpPr>
          <a:xfrm>
            <a:off x="6341020" y="4185148"/>
            <a:ext cx="6315099" cy="1057395"/>
            <a:chOff x="6341020" y="4185148"/>
            <a:chExt cx="6315099" cy="1057395"/>
          </a:xfrm>
        </p:grpSpPr>
        <p:grpSp>
          <p:nvGrpSpPr>
            <p:cNvPr id="180" name="กลุ่ม 179">
              <a:extLst>
                <a:ext uri="{FF2B5EF4-FFF2-40B4-BE49-F238E27FC236}">
                  <a16:creationId xmlns:a16="http://schemas.microsoft.com/office/drawing/2014/main" id="{83CCE3F5-415A-40F9-989E-390A6C96352D}"/>
                </a:ext>
              </a:extLst>
            </p:cNvPr>
            <p:cNvGrpSpPr/>
            <p:nvPr/>
          </p:nvGrpSpPr>
          <p:grpSpPr>
            <a:xfrm>
              <a:off x="6341020" y="4185148"/>
              <a:ext cx="6315099" cy="1057395"/>
              <a:chOff x="6176547" y="1418538"/>
              <a:chExt cx="2155168" cy="841313"/>
            </a:xfrm>
          </p:grpSpPr>
          <p:sp>
            <p:nvSpPr>
              <p:cNvPr id="182" name="สี่เหลี่ยมผืนผ้า: มุมมน 181">
                <a:extLst>
                  <a:ext uri="{FF2B5EF4-FFF2-40B4-BE49-F238E27FC236}">
                    <a16:creationId xmlns:a16="http://schemas.microsoft.com/office/drawing/2014/main" id="{CB68C2D7-5E64-44AD-883A-55DA2D800E67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83" name="สี่เหลี่ยมผืนผ้า: มุมมน 182">
                <a:extLst>
                  <a:ext uri="{FF2B5EF4-FFF2-40B4-BE49-F238E27FC236}">
                    <a16:creationId xmlns:a16="http://schemas.microsoft.com/office/drawing/2014/main" id="{07B67E80-967D-4DBD-8726-538EA1A6A26E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181" name="สี่เหลี่ยมผืนผ้า 180">
              <a:extLst>
                <a:ext uri="{FF2B5EF4-FFF2-40B4-BE49-F238E27FC236}">
                  <a16:creationId xmlns:a16="http://schemas.microsoft.com/office/drawing/2014/main" id="{AC536814-7823-4DC0-9C7C-794F3304A3C8}"/>
                </a:ext>
              </a:extLst>
            </p:cNvPr>
            <p:cNvSpPr/>
            <p:nvPr/>
          </p:nvSpPr>
          <p:spPr>
            <a:xfrm>
              <a:off x="6391660" y="4323146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แกนกระดาษ</a:t>
              </a:r>
              <a:r>
                <a:rPr lang="th-TH" sz="4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ทิชชู่</a:t>
              </a:r>
              <a:endPara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0" name="กลุ่ม 199">
            <a:extLst>
              <a:ext uri="{FF2B5EF4-FFF2-40B4-BE49-F238E27FC236}">
                <a16:creationId xmlns:a16="http://schemas.microsoft.com/office/drawing/2014/main" id="{BA2E64C6-FB28-4DBE-B1AA-14C9A32B80C1}"/>
              </a:ext>
            </a:extLst>
          </p:cNvPr>
          <p:cNvGrpSpPr/>
          <p:nvPr/>
        </p:nvGrpSpPr>
        <p:grpSpPr>
          <a:xfrm>
            <a:off x="6341020" y="2808663"/>
            <a:ext cx="6315099" cy="1057395"/>
            <a:chOff x="6341020" y="2798480"/>
            <a:chExt cx="6315099" cy="1057395"/>
          </a:xfrm>
        </p:grpSpPr>
        <p:grpSp>
          <p:nvGrpSpPr>
            <p:cNvPr id="201" name="กลุ่ม 200">
              <a:extLst>
                <a:ext uri="{FF2B5EF4-FFF2-40B4-BE49-F238E27FC236}">
                  <a16:creationId xmlns:a16="http://schemas.microsoft.com/office/drawing/2014/main" id="{B930BB44-9F65-4D04-8110-7B949471CFF4}"/>
                </a:ext>
              </a:extLst>
            </p:cNvPr>
            <p:cNvGrpSpPr/>
            <p:nvPr/>
          </p:nvGrpSpPr>
          <p:grpSpPr>
            <a:xfrm>
              <a:off x="6341020" y="2798480"/>
              <a:ext cx="6315099" cy="1057395"/>
              <a:chOff x="6176547" y="1418538"/>
              <a:chExt cx="2155168" cy="841313"/>
            </a:xfrm>
          </p:grpSpPr>
          <p:sp>
            <p:nvSpPr>
              <p:cNvPr id="203" name="สี่เหลี่ยมผืนผ้า: มุมมน 202">
                <a:extLst>
                  <a:ext uri="{FF2B5EF4-FFF2-40B4-BE49-F238E27FC236}">
                    <a16:creationId xmlns:a16="http://schemas.microsoft.com/office/drawing/2014/main" id="{13DAAD6B-7EE2-4C18-8842-08C6B560D772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04" name="สี่เหลี่ยมผืนผ้า: มุมมน 203">
                <a:extLst>
                  <a:ext uri="{FF2B5EF4-FFF2-40B4-BE49-F238E27FC236}">
                    <a16:creationId xmlns:a16="http://schemas.microsoft.com/office/drawing/2014/main" id="{5C8742C0-7FB9-4F70-86E9-BE1B813920B2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02" name="สี่เหลี่ยมผืนผ้า 201">
              <a:extLst>
                <a:ext uri="{FF2B5EF4-FFF2-40B4-BE49-F238E27FC236}">
                  <a16:creationId xmlns:a16="http://schemas.microsoft.com/office/drawing/2014/main" id="{D5FAF4C2-BC41-4963-AB56-4EA41F615D9A}"/>
                </a:ext>
              </a:extLst>
            </p:cNvPr>
            <p:cNvSpPr/>
            <p:nvPr/>
          </p:nvSpPr>
          <p:spPr>
            <a:xfrm>
              <a:off x="6391660" y="2936478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ไม้ไอศกรีม</a:t>
              </a:r>
            </a:p>
          </p:txBody>
        </p:sp>
      </p:grpSp>
      <p:grpSp>
        <p:nvGrpSpPr>
          <p:cNvPr id="210" name="กลุ่ม 209">
            <a:extLst>
              <a:ext uri="{FF2B5EF4-FFF2-40B4-BE49-F238E27FC236}">
                <a16:creationId xmlns:a16="http://schemas.microsoft.com/office/drawing/2014/main" id="{473EB767-BB7F-4C3A-BDA6-A62BDABCCFC0}"/>
              </a:ext>
            </a:extLst>
          </p:cNvPr>
          <p:cNvGrpSpPr/>
          <p:nvPr/>
        </p:nvGrpSpPr>
        <p:grpSpPr>
          <a:xfrm>
            <a:off x="6341020" y="5581999"/>
            <a:ext cx="6315099" cy="1057395"/>
            <a:chOff x="6341020" y="5571816"/>
            <a:chExt cx="6315099" cy="1057395"/>
          </a:xfrm>
        </p:grpSpPr>
        <p:grpSp>
          <p:nvGrpSpPr>
            <p:cNvPr id="211" name="กลุ่ม 210">
              <a:extLst>
                <a:ext uri="{FF2B5EF4-FFF2-40B4-BE49-F238E27FC236}">
                  <a16:creationId xmlns:a16="http://schemas.microsoft.com/office/drawing/2014/main" id="{EA24C8A3-2026-4D62-8FA4-1E40DF2B7C92}"/>
                </a:ext>
              </a:extLst>
            </p:cNvPr>
            <p:cNvGrpSpPr/>
            <p:nvPr/>
          </p:nvGrpSpPr>
          <p:grpSpPr>
            <a:xfrm>
              <a:off x="6341020" y="5571816"/>
              <a:ext cx="6315099" cy="1057395"/>
              <a:chOff x="6176547" y="1418538"/>
              <a:chExt cx="2155168" cy="841313"/>
            </a:xfrm>
          </p:grpSpPr>
          <p:sp>
            <p:nvSpPr>
              <p:cNvPr id="213" name="สี่เหลี่ยมผืนผ้า: มุมมน 212">
                <a:extLst>
                  <a:ext uri="{FF2B5EF4-FFF2-40B4-BE49-F238E27FC236}">
                    <a16:creationId xmlns:a16="http://schemas.microsoft.com/office/drawing/2014/main" id="{CC13F1D7-62D7-4514-80DC-91B6A43BE963}"/>
                  </a:ext>
                </a:extLst>
              </p:cNvPr>
              <p:cNvSpPr/>
              <p:nvPr/>
            </p:nvSpPr>
            <p:spPr>
              <a:xfrm>
                <a:off x="6176547" y="1487263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rgbClr val="B8EAE5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14" name="สี่เหลี่ยมผืนผ้า: มุมมน 213">
                <a:extLst>
                  <a:ext uri="{FF2B5EF4-FFF2-40B4-BE49-F238E27FC236}">
                    <a16:creationId xmlns:a16="http://schemas.microsoft.com/office/drawing/2014/main" id="{6554209B-F40C-4954-B241-6E320A4BE2A9}"/>
                  </a:ext>
                </a:extLst>
              </p:cNvPr>
              <p:cNvSpPr/>
              <p:nvPr/>
            </p:nvSpPr>
            <p:spPr>
              <a:xfrm>
                <a:off x="6176547" y="1418538"/>
                <a:ext cx="2155168" cy="772588"/>
              </a:xfrm>
              <a:prstGeom prst="roundRect">
                <a:avLst>
                  <a:gd name="adj" fmla="val 21763"/>
                </a:avLst>
              </a:prstGeom>
              <a:solidFill>
                <a:schemeClr val="bg1"/>
              </a:solidFill>
              <a:ln w="57150">
                <a:solidFill>
                  <a:srgbClr val="B8EA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212" name="สี่เหลี่ยมผืนผ้า 211">
              <a:extLst>
                <a:ext uri="{FF2B5EF4-FFF2-40B4-BE49-F238E27FC236}">
                  <a16:creationId xmlns:a16="http://schemas.microsoft.com/office/drawing/2014/main" id="{BE14AAF4-EC57-4976-A537-5D25CCC24561}"/>
                </a:ext>
              </a:extLst>
            </p:cNvPr>
            <p:cNvSpPr/>
            <p:nvPr/>
          </p:nvSpPr>
          <p:spPr>
            <a:xfrm>
              <a:off x="6391660" y="5709814"/>
              <a:ext cx="62552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กระดาษวาดเขียน</a:t>
              </a:r>
            </a:p>
          </p:txBody>
        </p:sp>
      </p:grp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47D20019-76EB-4DFE-82DB-5EBABE5878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295" y="1388967"/>
            <a:ext cx="4736694" cy="5100471"/>
          </a:xfrm>
          <a:prstGeom prst="rect">
            <a:avLst/>
          </a:prstGeom>
        </p:spPr>
      </p:pic>
      <p:pic>
        <p:nvPicPr>
          <p:cNvPr id="50" name="รูปภาพ 49">
            <a:extLst>
              <a:ext uri="{FF2B5EF4-FFF2-40B4-BE49-F238E27FC236}">
                <a16:creationId xmlns:a16="http://schemas.microsoft.com/office/drawing/2014/main" id="{19FFFB0C-18AD-46F5-841B-4E882D28B70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160" r="4498"/>
          <a:stretch/>
        </p:blipFill>
        <p:spPr>
          <a:xfrm>
            <a:off x="767383" y="252016"/>
            <a:ext cx="9793088" cy="1208814"/>
          </a:xfrm>
          <a:prstGeom prst="rect">
            <a:avLst/>
          </a:prstGeom>
        </p:spPr>
      </p:pic>
      <p:pic>
        <p:nvPicPr>
          <p:cNvPr id="51" name="รูปภาพ 50">
            <a:extLst>
              <a:ext uri="{FF2B5EF4-FFF2-40B4-BE49-F238E27FC236}">
                <a16:creationId xmlns:a16="http://schemas.microsoft.com/office/drawing/2014/main" id="{06CCD4E9-541D-40FF-BA90-C1AFAE8CD3D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1067820"/>
            <a:ext cx="711553" cy="711553"/>
          </a:xfrm>
          <a:prstGeom prst="rect">
            <a:avLst/>
          </a:prstGeom>
        </p:spPr>
      </p:pic>
      <p:pic>
        <p:nvPicPr>
          <p:cNvPr id="52" name="รูปภาพ 51">
            <a:extLst>
              <a:ext uri="{FF2B5EF4-FFF2-40B4-BE49-F238E27FC236}">
                <a16:creationId xmlns:a16="http://schemas.microsoft.com/office/drawing/2014/main" id="{F05019D1-4859-4194-B555-32BC8F398B4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2467240"/>
            <a:ext cx="711553" cy="711553"/>
          </a:xfrm>
          <a:prstGeom prst="rect">
            <a:avLst/>
          </a:prstGeom>
        </p:spPr>
      </p:pic>
      <p:pic>
        <p:nvPicPr>
          <p:cNvPr id="53" name="รูปภาพ 52">
            <a:extLst>
              <a:ext uri="{FF2B5EF4-FFF2-40B4-BE49-F238E27FC236}">
                <a16:creationId xmlns:a16="http://schemas.microsoft.com/office/drawing/2014/main" id="{4B8CCDD6-AFA4-4629-ADCB-9DFD2529497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3864541"/>
            <a:ext cx="711553" cy="711553"/>
          </a:xfrm>
          <a:prstGeom prst="rect">
            <a:avLst/>
          </a:prstGeom>
        </p:spPr>
      </p:pic>
      <p:pic>
        <p:nvPicPr>
          <p:cNvPr id="54" name="รูปภาพ 53">
            <a:extLst>
              <a:ext uri="{FF2B5EF4-FFF2-40B4-BE49-F238E27FC236}">
                <a16:creationId xmlns:a16="http://schemas.microsoft.com/office/drawing/2014/main" id="{E7BA2303-B577-44F7-BBD2-C6099A17916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770" y="5233250"/>
            <a:ext cx="711553" cy="711553"/>
          </a:xfrm>
          <a:prstGeom prst="rect">
            <a:avLst/>
          </a:prstGeom>
        </p:spPr>
      </p:pic>
      <p:pic>
        <p:nvPicPr>
          <p:cNvPr id="55" name="Picture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28838D5-F43C-4DAA-87BF-02E3D3E7AF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sp>
        <p:nvSpPr>
          <p:cNvPr id="56" name="สี่เหลี่ยมผืนผ้า 55">
            <a:extLst>
              <a:ext uri="{FF2B5EF4-FFF2-40B4-BE49-F238E27FC236}">
                <a16:creationId xmlns:a16="http://schemas.microsoft.com/office/drawing/2014/main" id="{90D36819-C70C-437D-9E09-DEF35BBBF806}"/>
              </a:ext>
            </a:extLst>
          </p:cNvPr>
          <p:cNvSpPr/>
          <p:nvPr/>
        </p:nvSpPr>
        <p:spPr>
          <a:xfrm>
            <a:off x="11406534" y="6758018"/>
            <a:ext cx="1100987" cy="57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7" name="สี่เหลี่ยมผืนผ้า 56">
            <a:extLst>
              <a:ext uri="{FF2B5EF4-FFF2-40B4-BE49-F238E27FC236}">
                <a16:creationId xmlns:a16="http://schemas.microsoft.com/office/drawing/2014/main" id="{C1280515-7DA8-44BA-8301-071A15AACC00}"/>
              </a:ext>
            </a:extLst>
          </p:cNvPr>
          <p:cNvSpPr/>
          <p:nvPr/>
        </p:nvSpPr>
        <p:spPr>
          <a:xfrm>
            <a:off x="11406534" y="6758018"/>
            <a:ext cx="1100987" cy="57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191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61" name="TextBox 2">
            <a:extLst>
              <a:ext uri="{FF2B5EF4-FFF2-40B4-BE49-F238E27FC236}">
                <a16:creationId xmlns:a16="http://schemas.microsoft.com/office/drawing/2014/main" id="{338EBB3A-D486-40E5-940B-8F383485DBD2}"/>
              </a:ext>
            </a:extLst>
          </p:cNvPr>
          <p:cNvSpPr txBox="1"/>
          <p:nvPr/>
        </p:nvSpPr>
        <p:spPr>
          <a:xfrm>
            <a:off x="1062044" y="1429544"/>
            <a:ext cx="11152173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อุปกรณ์ที่ใช้ในการทำงานศิลปะมีหลายชนิด แต่ละชนิดก็มีวิธีการใช้งานที่แตกต่างกันไป</a:t>
            </a:r>
          </a:p>
        </p:txBody>
      </p:sp>
      <p:grpSp>
        <p:nvGrpSpPr>
          <p:cNvPr id="35" name="กลุ่ม 34">
            <a:extLst>
              <a:ext uri="{FF2B5EF4-FFF2-40B4-BE49-F238E27FC236}">
                <a16:creationId xmlns:a16="http://schemas.microsoft.com/office/drawing/2014/main" id="{E70C705A-AA5B-4972-9537-D0134646F0D7}"/>
              </a:ext>
            </a:extLst>
          </p:cNvPr>
          <p:cNvGrpSpPr/>
          <p:nvPr/>
        </p:nvGrpSpPr>
        <p:grpSpPr>
          <a:xfrm>
            <a:off x="996554" y="403647"/>
            <a:ext cx="4888527" cy="832421"/>
            <a:chOff x="4329796" y="2579980"/>
            <a:chExt cx="5022619" cy="933588"/>
          </a:xfrm>
        </p:grpSpPr>
        <p:sp>
          <p:nvSpPr>
            <p:cNvPr id="36" name="สี่เหลี่ยมผืนผ้า: มุมมน 35">
              <a:extLst>
                <a:ext uri="{FF2B5EF4-FFF2-40B4-BE49-F238E27FC236}">
                  <a16:creationId xmlns:a16="http://schemas.microsoft.com/office/drawing/2014/main" id="{7E51D273-BC5E-427F-A132-3AED89D7F27F}"/>
                </a:ext>
              </a:extLst>
            </p:cNvPr>
            <p:cNvSpPr/>
            <p:nvPr/>
          </p:nvSpPr>
          <p:spPr>
            <a:xfrm>
              <a:off x="4329796" y="2647957"/>
              <a:ext cx="5022619" cy="865611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7" name="สี่เหลี่ยมผืนผ้า: มุมมน 36">
              <a:extLst>
                <a:ext uri="{FF2B5EF4-FFF2-40B4-BE49-F238E27FC236}">
                  <a16:creationId xmlns:a16="http://schemas.microsoft.com/office/drawing/2014/main" id="{CF2E4395-FF22-4433-AD14-170944724AE6}"/>
                </a:ext>
              </a:extLst>
            </p:cNvPr>
            <p:cNvSpPr/>
            <p:nvPr/>
          </p:nvSpPr>
          <p:spPr>
            <a:xfrm>
              <a:off x="4329796" y="2579980"/>
              <a:ext cx="5022619" cy="8656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38" name="สี่เหลี่ยมผืนผ้า 37">
              <a:extLst>
                <a:ext uri="{FF2B5EF4-FFF2-40B4-BE49-F238E27FC236}">
                  <a16:creationId xmlns:a16="http://schemas.microsoft.com/office/drawing/2014/main" id="{3912045A-9719-4FD1-A337-2AAE32E22519}"/>
                </a:ext>
              </a:extLst>
            </p:cNvPr>
            <p:cNvSpPr/>
            <p:nvPr/>
          </p:nvSpPr>
          <p:spPr>
            <a:xfrm>
              <a:off x="5004632" y="2677013"/>
              <a:ext cx="4347783" cy="7939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อุปกรณ์สำหรับทำงานศิลปะ</a:t>
              </a:r>
            </a:p>
          </p:txBody>
        </p:sp>
      </p:grpSp>
      <p:grpSp>
        <p:nvGrpSpPr>
          <p:cNvPr id="39" name="กลุ่ม 38">
            <a:extLst>
              <a:ext uri="{FF2B5EF4-FFF2-40B4-BE49-F238E27FC236}">
                <a16:creationId xmlns:a16="http://schemas.microsoft.com/office/drawing/2014/main" id="{1CC065EB-0E02-4B40-9558-81D042B790A4}"/>
              </a:ext>
            </a:extLst>
          </p:cNvPr>
          <p:cNvGrpSpPr/>
          <p:nvPr/>
        </p:nvGrpSpPr>
        <p:grpSpPr>
          <a:xfrm>
            <a:off x="157411" y="147786"/>
            <a:ext cx="1283532" cy="1283532"/>
            <a:chOff x="1624545" y="4598532"/>
            <a:chExt cx="1439524" cy="1439524"/>
          </a:xfrm>
        </p:grpSpPr>
        <p:sp>
          <p:nvSpPr>
            <p:cNvPr id="40" name="วงรี 39">
              <a:extLst>
                <a:ext uri="{FF2B5EF4-FFF2-40B4-BE49-F238E27FC236}">
                  <a16:creationId xmlns:a16="http://schemas.microsoft.com/office/drawing/2014/main" id="{21C2727E-89F3-4DBC-A435-7002EA0EA8EA}"/>
                </a:ext>
              </a:extLst>
            </p:cNvPr>
            <p:cNvSpPr/>
            <p:nvPr/>
          </p:nvSpPr>
          <p:spPr>
            <a:xfrm>
              <a:off x="1624545" y="4598532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41" name="รูปภาพ 40">
              <a:extLst>
                <a:ext uri="{FF2B5EF4-FFF2-40B4-BE49-F238E27FC236}">
                  <a16:creationId xmlns:a16="http://schemas.microsoft.com/office/drawing/2014/main" id="{B3F67FF6-11C5-4A37-8FDC-BA29860EB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4287" y="4709923"/>
              <a:ext cx="916645" cy="1141896"/>
            </a:xfrm>
            <a:prstGeom prst="rect">
              <a:avLst/>
            </a:prstGeom>
          </p:spPr>
        </p:pic>
      </p:grpSp>
      <p:sp>
        <p:nvSpPr>
          <p:cNvPr id="62" name="สี่เหลี่ยมผืนผ้า: มุมมน 61">
            <a:extLst>
              <a:ext uri="{FF2B5EF4-FFF2-40B4-BE49-F238E27FC236}">
                <a16:creationId xmlns:a16="http://schemas.microsoft.com/office/drawing/2014/main" id="{99DDB7F4-5401-4D4C-A9FA-B44399A9A23B}"/>
              </a:ext>
            </a:extLst>
          </p:cNvPr>
          <p:cNvSpPr/>
          <p:nvPr/>
        </p:nvSpPr>
        <p:spPr>
          <a:xfrm>
            <a:off x="1834365" y="6546295"/>
            <a:ext cx="2149888" cy="638503"/>
          </a:xfrm>
          <a:prstGeom prst="roundRect">
            <a:avLst>
              <a:gd name="adj" fmla="val 30664"/>
            </a:avLst>
          </a:prstGeom>
          <a:solidFill>
            <a:srgbClr val="FCD6B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012D9790-F89E-42E4-A415-392658387185}"/>
              </a:ext>
            </a:extLst>
          </p:cNvPr>
          <p:cNvSpPr/>
          <p:nvPr/>
        </p:nvSpPr>
        <p:spPr>
          <a:xfrm>
            <a:off x="2413820" y="6596102"/>
            <a:ext cx="990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ดินสอสี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69289E3D-822D-4CCA-9634-F05DD5B81F0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392" y="5137746"/>
            <a:ext cx="2031935" cy="1199203"/>
          </a:xfrm>
          <a:prstGeom prst="rect">
            <a:avLst/>
          </a:prstGeom>
        </p:spPr>
      </p:pic>
      <p:sp>
        <p:nvSpPr>
          <p:cNvPr id="64" name="สี่เหลี่ยมผืนผ้า: มุมมน 63">
            <a:extLst>
              <a:ext uri="{FF2B5EF4-FFF2-40B4-BE49-F238E27FC236}">
                <a16:creationId xmlns:a16="http://schemas.microsoft.com/office/drawing/2014/main" id="{ACA5CBEA-D894-4335-9721-37A9788C7133}"/>
              </a:ext>
            </a:extLst>
          </p:cNvPr>
          <p:cNvSpPr/>
          <p:nvPr/>
        </p:nvSpPr>
        <p:spPr>
          <a:xfrm>
            <a:off x="6725771" y="6546295"/>
            <a:ext cx="2149888" cy="638503"/>
          </a:xfrm>
          <a:prstGeom prst="roundRect">
            <a:avLst>
              <a:gd name="adj" fmla="val 30664"/>
            </a:avLst>
          </a:prstGeom>
          <a:solidFill>
            <a:srgbClr val="FCD6B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6ED79FE8-C746-4335-8FB5-A8CA155228E6}"/>
              </a:ext>
            </a:extLst>
          </p:cNvPr>
          <p:cNvSpPr/>
          <p:nvPr/>
        </p:nvSpPr>
        <p:spPr>
          <a:xfrm>
            <a:off x="7147331" y="6622682"/>
            <a:ext cx="1306768" cy="5316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สีโปสเตอร์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6" name="รูปภาพ 25">
            <a:extLst>
              <a:ext uri="{FF2B5EF4-FFF2-40B4-BE49-F238E27FC236}">
                <a16:creationId xmlns:a16="http://schemas.microsoft.com/office/drawing/2014/main" id="{C1B19C01-9216-4E74-8DDA-BD76C19FA74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960" y="5408772"/>
            <a:ext cx="1981509" cy="657150"/>
          </a:xfrm>
          <a:prstGeom prst="rect">
            <a:avLst/>
          </a:prstGeom>
        </p:spPr>
      </p:pic>
      <p:sp>
        <p:nvSpPr>
          <p:cNvPr id="66" name="สี่เหลี่ยมผืนผ้า: มุมมน 65">
            <a:extLst>
              <a:ext uri="{FF2B5EF4-FFF2-40B4-BE49-F238E27FC236}">
                <a16:creationId xmlns:a16="http://schemas.microsoft.com/office/drawing/2014/main" id="{F5B882B3-63EB-402E-9676-A9B292B6186E}"/>
              </a:ext>
            </a:extLst>
          </p:cNvPr>
          <p:cNvSpPr/>
          <p:nvPr/>
        </p:nvSpPr>
        <p:spPr>
          <a:xfrm>
            <a:off x="9171475" y="6546295"/>
            <a:ext cx="2149888" cy="638503"/>
          </a:xfrm>
          <a:prstGeom prst="roundRect">
            <a:avLst>
              <a:gd name="adj" fmla="val 30664"/>
            </a:avLst>
          </a:prstGeom>
          <a:solidFill>
            <a:srgbClr val="FCD6B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1BF75F91-78C1-439C-8A3E-D39ABEE8C145}"/>
              </a:ext>
            </a:extLst>
          </p:cNvPr>
          <p:cNvSpPr/>
          <p:nvPr/>
        </p:nvSpPr>
        <p:spPr>
          <a:xfrm>
            <a:off x="9924055" y="6622682"/>
            <a:ext cx="644728" cy="5316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สีน้ำ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8" name="รูปภาพ 47">
            <a:extLst>
              <a:ext uri="{FF2B5EF4-FFF2-40B4-BE49-F238E27FC236}">
                <a16:creationId xmlns:a16="http://schemas.microsoft.com/office/drawing/2014/main" id="{C464E34D-A795-4F9E-ABA1-5DA3D3891E1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7351" y="5065790"/>
            <a:ext cx="1558136" cy="1343114"/>
          </a:xfrm>
          <a:prstGeom prst="rect">
            <a:avLst/>
          </a:prstGeom>
        </p:spPr>
      </p:pic>
      <p:sp>
        <p:nvSpPr>
          <p:cNvPr id="68" name="สี่เหลี่ยมผืนผ้า: มุมมน 67">
            <a:extLst>
              <a:ext uri="{FF2B5EF4-FFF2-40B4-BE49-F238E27FC236}">
                <a16:creationId xmlns:a16="http://schemas.microsoft.com/office/drawing/2014/main" id="{5974BE85-4189-4DE3-8B43-39F443F6D8C0}"/>
              </a:ext>
            </a:extLst>
          </p:cNvPr>
          <p:cNvSpPr/>
          <p:nvPr/>
        </p:nvSpPr>
        <p:spPr>
          <a:xfrm>
            <a:off x="4280068" y="6546295"/>
            <a:ext cx="2149888" cy="638503"/>
          </a:xfrm>
          <a:prstGeom prst="roundRect">
            <a:avLst>
              <a:gd name="adj" fmla="val 30664"/>
            </a:avLst>
          </a:prstGeom>
          <a:solidFill>
            <a:srgbClr val="FCD6B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38C852C3-CE8D-4E1F-A573-6A919092F6A9}"/>
              </a:ext>
            </a:extLst>
          </p:cNvPr>
          <p:cNvSpPr/>
          <p:nvPr/>
        </p:nvSpPr>
        <p:spPr>
          <a:xfrm>
            <a:off x="4869142" y="6622682"/>
            <a:ext cx="971741" cy="5316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สีชอล์ก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C821BD8-9FCB-4FEF-8216-903CF0F21F6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2915" y="5062280"/>
            <a:ext cx="2104194" cy="1350135"/>
          </a:xfrm>
          <a:prstGeom prst="rect">
            <a:avLst/>
          </a:prstGeom>
        </p:spPr>
      </p:pic>
      <p:sp>
        <p:nvSpPr>
          <p:cNvPr id="57" name="สี่เหลี่ยมผืนผ้า: มุมมน 56">
            <a:extLst>
              <a:ext uri="{FF2B5EF4-FFF2-40B4-BE49-F238E27FC236}">
                <a16:creationId xmlns:a16="http://schemas.microsoft.com/office/drawing/2014/main" id="{B8979665-543D-4869-B972-961CC257DEA3}"/>
              </a:ext>
            </a:extLst>
          </p:cNvPr>
          <p:cNvSpPr/>
          <p:nvPr/>
        </p:nvSpPr>
        <p:spPr>
          <a:xfrm>
            <a:off x="3050795" y="3966707"/>
            <a:ext cx="2149888" cy="638503"/>
          </a:xfrm>
          <a:prstGeom prst="roundRect">
            <a:avLst>
              <a:gd name="adj" fmla="val 30664"/>
            </a:avLst>
          </a:prstGeom>
          <a:solidFill>
            <a:srgbClr val="FCD6B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8E8829C6-8BA5-44F4-889A-739836AD7FC5}"/>
              </a:ext>
            </a:extLst>
          </p:cNvPr>
          <p:cNvSpPr/>
          <p:nvPr/>
        </p:nvSpPr>
        <p:spPr>
          <a:xfrm>
            <a:off x="3664716" y="4030504"/>
            <a:ext cx="9220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ยางลบ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4" name="รูปภาพ 43">
            <a:extLst>
              <a:ext uri="{FF2B5EF4-FFF2-40B4-BE49-F238E27FC236}">
                <a16:creationId xmlns:a16="http://schemas.microsoft.com/office/drawing/2014/main" id="{97C8BD38-DC57-4001-B1E7-1FEC5E4BAD7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4442" y="2543373"/>
            <a:ext cx="1742594" cy="1083287"/>
          </a:xfrm>
          <a:prstGeom prst="rect">
            <a:avLst/>
          </a:prstGeom>
        </p:spPr>
      </p:pic>
      <p:sp>
        <p:nvSpPr>
          <p:cNvPr id="53" name="สี่เหลี่ยมผืนผ้า: มุมมน 52">
            <a:extLst>
              <a:ext uri="{FF2B5EF4-FFF2-40B4-BE49-F238E27FC236}">
                <a16:creationId xmlns:a16="http://schemas.microsoft.com/office/drawing/2014/main" id="{6B0DA952-BF7D-485D-BEBD-3B48B83053D1}"/>
              </a:ext>
            </a:extLst>
          </p:cNvPr>
          <p:cNvSpPr/>
          <p:nvPr/>
        </p:nvSpPr>
        <p:spPr>
          <a:xfrm>
            <a:off x="7947339" y="3966707"/>
            <a:ext cx="2149888" cy="638503"/>
          </a:xfrm>
          <a:prstGeom prst="roundRect">
            <a:avLst>
              <a:gd name="adj" fmla="val 30664"/>
            </a:avLst>
          </a:prstGeom>
          <a:solidFill>
            <a:srgbClr val="FCD6B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0D8A9440-1852-4B1A-8879-1A1FCC48309A}"/>
              </a:ext>
            </a:extLst>
          </p:cNvPr>
          <p:cNvSpPr/>
          <p:nvPr/>
        </p:nvSpPr>
        <p:spPr>
          <a:xfrm>
            <a:off x="8672668" y="4030504"/>
            <a:ext cx="699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พู่กัน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19DB6E39-5707-46F3-ACDE-E905F0FB6E6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3696" y="2413459"/>
            <a:ext cx="1968945" cy="1343114"/>
          </a:xfrm>
          <a:prstGeom prst="rect">
            <a:avLst/>
          </a:prstGeom>
        </p:spPr>
      </p:pic>
      <p:sp>
        <p:nvSpPr>
          <p:cNvPr id="55" name="สี่เหลี่ยมผืนผ้า: มุมมน 54">
            <a:extLst>
              <a:ext uri="{FF2B5EF4-FFF2-40B4-BE49-F238E27FC236}">
                <a16:creationId xmlns:a16="http://schemas.microsoft.com/office/drawing/2014/main" id="{9BEF5F56-45C6-4AB9-A941-0B5D62008015}"/>
              </a:ext>
            </a:extLst>
          </p:cNvPr>
          <p:cNvSpPr/>
          <p:nvPr/>
        </p:nvSpPr>
        <p:spPr>
          <a:xfrm>
            <a:off x="10395611" y="3966707"/>
            <a:ext cx="2149888" cy="638503"/>
          </a:xfrm>
          <a:prstGeom prst="roundRect">
            <a:avLst>
              <a:gd name="adj" fmla="val 30664"/>
            </a:avLst>
          </a:prstGeom>
          <a:solidFill>
            <a:srgbClr val="FCD6B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88AF641E-6166-46DB-BA4C-C680AE76EA9D}"/>
              </a:ext>
            </a:extLst>
          </p:cNvPr>
          <p:cNvSpPr/>
          <p:nvPr/>
        </p:nvSpPr>
        <p:spPr>
          <a:xfrm>
            <a:off x="11006325" y="4030504"/>
            <a:ext cx="9284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สีเทียน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1" name="รูปภาพ 50">
            <a:extLst>
              <a:ext uri="{FF2B5EF4-FFF2-40B4-BE49-F238E27FC236}">
                <a16:creationId xmlns:a16="http://schemas.microsoft.com/office/drawing/2014/main" id="{38FBBB16-D050-479E-94A2-175DC65D195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1601" y="2404236"/>
            <a:ext cx="2050368" cy="1361561"/>
          </a:xfrm>
          <a:prstGeom prst="rect">
            <a:avLst/>
          </a:prstGeom>
        </p:spPr>
      </p:pic>
      <p:sp>
        <p:nvSpPr>
          <p:cNvPr id="50" name="สี่เหลี่ยมผืนผ้า: มุมมน 49">
            <a:extLst>
              <a:ext uri="{FF2B5EF4-FFF2-40B4-BE49-F238E27FC236}">
                <a16:creationId xmlns:a16="http://schemas.microsoft.com/office/drawing/2014/main" id="{AA052075-5C2E-4D92-99B8-48CB20C00C34}"/>
              </a:ext>
            </a:extLst>
          </p:cNvPr>
          <p:cNvSpPr/>
          <p:nvPr/>
        </p:nvSpPr>
        <p:spPr>
          <a:xfrm>
            <a:off x="5499067" y="3966707"/>
            <a:ext cx="2149888" cy="638503"/>
          </a:xfrm>
          <a:prstGeom prst="roundRect">
            <a:avLst>
              <a:gd name="adj" fmla="val 30664"/>
            </a:avLst>
          </a:prstGeom>
          <a:solidFill>
            <a:srgbClr val="FCD6B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3B644DAF-0FFD-43CB-B09B-6769E2DBE7FB}"/>
              </a:ext>
            </a:extLst>
          </p:cNvPr>
          <p:cNvSpPr/>
          <p:nvPr/>
        </p:nvSpPr>
        <p:spPr>
          <a:xfrm>
            <a:off x="5538990" y="4030504"/>
            <a:ext cx="20842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กระดาษวาดเขียน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รูปภาพ 45">
            <a:extLst>
              <a:ext uri="{FF2B5EF4-FFF2-40B4-BE49-F238E27FC236}">
                <a16:creationId xmlns:a16="http://schemas.microsoft.com/office/drawing/2014/main" id="{396E0431-EBA0-419D-A930-EAA1FEFC88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2285" y="2272432"/>
            <a:ext cx="1469410" cy="1625168"/>
          </a:xfrm>
          <a:prstGeom prst="rect">
            <a:avLst/>
          </a:prstGeom>
        </p:spPr>
      </p:pic>
      <p:sp>
        <p:nvSpPr>
          <p:cNvPr id="60" name="สี่เหลี่ยมผืนผ้า: มุมมน 59">
            <a:hlinkClick r:id="rId15" action="ppaction://hlinksldjump"/>
            <a:extLst>
              <a:ext uri="{FF2B5EF4-FFF2-40B4-BE49-F238E27FC236}">
                <a16:creationId xmlns:a16="http://schemas.microsoft.com/office/drawing/2014/main" id="{BFCE9C00-70E4-4B09-965B-D25B35D94478}"/>
              </a:ext>
            </a:extLst>
          </p:cNvPr>
          <p:cNvSpPr/>
          <p:nvPr/>
        </p:nvSpPr>
        <p:spPr>
          <a:xfrm>
            <a:off x="1775151" y="4813920"/>
            <a:ext cx="2278398" cy="2435572"/>
          </a:xfrm>
          <a:prstGeom prst="roundRect">
            <a:avLst>
              <a:gd name="adj" fmla="val 8261"/>
            </a:avLst>
          </a:prstGeom>
          <a:noFill/>
          <a:ln w="3810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3" name="สี่เหลี่ยมผืนผ้า: มุมมน 62">
            <a:hlinkClick r:id="rId16" action="ppaction://hlinksldjump"/>
            <a:extLst>
              <a:ext uri="{FF2B5EF4-FFF2-40B4-BE49-F238E27FC236}">
                <a16:creationId xmlns:a16="http://schemas.microsoft.com/office/drawing/2014/main" id="{4F405C22-4894-4872-8A9A-1FD33A41526D}"/>
              </a:ext>
            </a:extLst>
          </p:cNvPr>
          <p:cNvSpPr/>
          <p:nvPr/>
        </p:nvSpPr>
        <p:spPr>
          <a:xfrm>
            <a:off x="6666557" y="4813920"/>
            <a:ext cx="2278398" cy="2435572"/>
          </a:xfrm>
          <a:prstGeom prst="roundRect">
            <a:avLst>
              <a:gd name="adj" fmla="val 8261"/>
            </a:avLst>
          </a:prstGeom>
          <a:noFill/>
          <a:ln w="3810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7" name="สี่เหลี่ยมผืนผ้า: มุมมน 66">
            <a:hlinkClick r:id="rId17" action="ppaction://hlinksldjump"/>
            <a:extLst>
              <a:ext uri="{FF2B5EF4-FFF2-40B4-BE49-F238E27FC236}">
                <a16:creationId xmlns:a16="http://schemas.microsoft.com/office/drawing/2014/main" id="{CA1CB4B1-B3FA-4319-A018-F4C59BB33BF9}"/>
              </a:ext>
            </a:extLst>
          </p:cNvPr>
          <p:cNvSpPr/>
          <p:nvPr/>
        </p:nvSpPr>
        <p:spPr>
          <a:xfrm>
            <a:off x="4220854" y="4813920"/>
            <a:ext cx="2278398" cy="2435572"/>
          </a:xfrm>
          <a:prstGeom prst="roundRect">
            <a:avLst>
              <a:gd name="adj" fmla="val 8261"/>
            </a:avLst>
          </a:prstGeom>
          <a:noFill/>
          <a:ln w="3810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6" name="สี่เหลี่ยมผืนผ้า: มุมมน 55">
            <a:hlinkClick r:id="rId18" action="ppaction://hlinksldjump"/>
            <a:extLst>
              <a:ext uri="{FF2B5EF4-FFF2-40B4-BE49-F238E27FC236}">
                <a16:creationId xmlns:a16="http://schemas.microsoft.com/office/drawing/2014/main" id="{2185897B-C6FF-48F3-8C32-4C354503CB05}"/>
              </a:ext>
            </a:extLst>
          </p:cNvPr>
          <p:cNvSpPr/>
          <p:nvPr/>
        </p:nvSpPr>
        <p:spPr>
          <a:xfrm>
            <a:off x="2991581" y="2234332"/>
            <a:ext cx="2278398" cy="2435572"/>
          </a:xfrm>
          <a:prstGeom prst="roundRect">
            <a:avLst>
              <a:gd name="adj" fmla="val 8261"/>
            </a:avLst>
          </a:prstGeom>
          <a:noFill/>
          <a:ln w="3810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2" name="สี่เหลี่ยมผืนผ้า: มุมมน 51">
            <a:hlinkClick r:id="rId19" action="ppaction://hlinksldjump"/>
            <a:extLst>
              <a:ext uri="{FF2B5EF4-FFF2-40B4-BE49-F238E27FC236}">
                <a16:creationId xmlns:a16="http://schemas.microsoft.com/office/drawing/2014/main" id="{43973FD2-21F8-4DBB-A04C-DA6FA33924BA}"/>
              </a:ext>
            </a:extLst>
          </p:cNvPr>
          <p:cNvSpPr/>
          <p:nvPr/>
        </p:nvSpPr>
        <p:spPr>
          <a:xfrm>
            <a:off x="7888125" y="2234332"/>
            <a:ext cx="2278398" cy="2435572"/>
          </a:xfrm>
          <a:prstGeom prst="roundRect">
            <a:avLst>
              <a:gd name="adj" fmla="val 8261"/>
            </a:avLst>
          </a:prstGeom>
          <a:noFill/>
          <a:ln w="3810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4" name="สี่เหลี่ยมผืนผ้า: มุมมน 53">
            <a:hlinkClick r:id="rId20" action="ppaction://hlinksldjump"/>
            <a:extLst>
              <a:ext uri="{FF2B5EF4-FFF2-40B4-BE49-F238E27FC236}">
                <a16:creationId xmlns:a16="http://schemas.microsoft.com/office/drawing/2014/main" id="{4B76898E-2FCB-4A42-AFC3-58DCF9C55BF0}"/>
              </a:ext>
            </a:extLst>
          </p:cNvPr>
          <p:cNvSpPr/>
          <p:nvPr/>
        </p:nvSpPr>
        <p:spPr>
          <a:xfrm>
            <a:off x="10336397" y="2234332"/>
            <a:ext cx="2278398" cy="2435572"/>
          </a:xfrm>
          <a:prstGeom prst="roundRect">
            <a:avLst>
              <a:gd name="adj" fmla="val 8261"/>
            </a:avLst>
          </a:prstGeom>
          <a:noFill/>
          <a:ln w="3810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49" name="สี่เหลี่ยมผืนผ้า: มุมมน 48">
            <a:hlinkClick r:id="rId21" action="ppaction://hlinksldjump"/>
            <a:extLst>
              <a:ext uri="{FF2B5EF4-FFF2-40B4-BE49-F238E27FC236}">
                <a16:creationId xmlns:a16="http://schemas.microsoft.com/office/drawing/2014/main" id="{881ED091-8CAB-4654-AB25-6C7663693B83}"/>
              </a:ext>
            </a:extLst>
          </p:cNvPr>
          <p:cNvSpPr/>
          <p:nvPr/>
        </p:nvSpPr>
        <p:spPr>
          <a:xfrm>
            <a:off x="5439853" y="2234332"/>
            <a:ext cx="2278398" cy="2435572"/>
          </a:xfrm>
          <a:prstGeom prst="roundRect">
            <a:avLst>
              <a:gd name="adj" fmla="val 8261"/>
            </a:avLst>
          </a:prstGeom>
          <a:noFill/>
          <a:ln w="3810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5" name="สี่เหลี่ยมผืนผ้า: มุมมน 64">
            <a:hlinkClick r:id="rId22" action="ppaction://hlinksldjump"/>
            <a:extLst>
              <a:ext uri="{FF2B5EF4-FFF2-40B4-BE49-F238E27FC236}">
                <a16:creationId xmlns:a16="http://schemas.microsoft.com/office/drawing/2014/main" id="{1CD0EE10-812D-4A43-AD4C-4FAD5E4EC97C}"/>
              </a:ext>
            </a:extLst>
          </p:cNvPr>
          <p:cNvSpPr/>
          <p:nvPr/>
        </p:nvSpPr>
        <p:spPr>
          <a:xfrm>
            <a:off x="9112261" y="4813920"/>
            <a:ext cx="2278398" cy="2435572"/>
          </a:xfrm>
          <a:prstGeom prst="roundRect">
            <a:avLst>
              <a:gd name="adj" fmla="val 8261"/>
            </a:avLst>
          </a:prstGeom>
          <a:noFill/>
          <a:ln w="3810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id="{947BC659-811F-4BB7-99CE-7FE1B3F05B0E}"/>
              </a:ext>
            </a:extLst>
          </p:cNvPr>
          <p:cNvGrpSpPr/>
          <p:nvPr/>
        </p:nvGrpSpPr>
        <p:grpSpPr>
          <a:xfrm>
            <a:off x="543309" y="2234332"/>
            <a:ext cx="2278398" cy="2435572"/>
            <a:chOff x="543309" y="2234332"/>
            <a:chExt cx="2278398" cy="2435572"/>
          </a:xfrm>
        </p:grpSpPr>
        <p:pic>
          <p:nvPicPr>
            <p:cNvPr id="22" name="รูปภาพ 21">
              <a:extLst>
                <a:ext uri="{FF2B5EF4-FFF2-40B4-BE49-F238E27FC236}">
                  <a16:creationId xmlns:a16="http://schemas.microsoft.com/office/drawing/2014/main" id="{6EEE468B-4F0E-404F-9EAA-43B10C41B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994" y="2327047"/>
              <a:ext cx="1942377" cy="1515938"/>
            </a:xfrm>
            <a:prstGeom prst="rect">
              <a:avLst/>
            </a:prstGeom>
          </p:spPr>
        </p:pic>
        <p:sp>
          <p:nvSpPr>
            <p:cNvPr id="45" name="สี่เหลี่ยมผืนผ้า: มุมมน 44">
              <a:extLst>
                <a:ext uri="{FF2B5EF4-FFF2-40B4-BE49-F238E27FC236}">
                  <a16:creationId xmlns:a16="http://schemas.microsoft.com/office/drawing/2014/main" id="{3D1B3E47-8F20-4966-A768-A64F66E85D08}"/>
                </a:ext>
              </a:extLst>
            </p:cNvPr>
            <p:cNvSpPr/>
            <p:nvPr/>
          </p:nvSpPr>
          <p:spPr>
            <a:xfrm>
              <a:off x="602523" y="3966707"/>
              <a:ext cx="2149888" cy="638503"/>
            </a:xfrm>
            <a:prstGeom prst="roundRect">
              <a:avLst>
                <a:gd name="adj" fmla="val 30664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7" name="สี่เหลี่ยมผืนผ้า 46">
              <a:extLst>
                <a:ext uri="{FF2B5EF4-FFF2-40B4-BE49-F238E27FC236}">
                  <a16:creationId xmlns:a16="http://schemas.microsoft.com/office/drawing/2014/main" id="{9024941E-1752-45FB-BB73-38772AA64212}"/>
                </a:ext>
              </a:extLst>
            </p:cNvPr>
            <p:cNvSpPr/>
            <p:nvPr/>
          </p:nvSpPr>
          <p:spPr>
            <a:xfrm>
              <a:off x="1258887" y="4030504"/>
              <a:ext cx="83388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ดินสอ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3" name="สี่เหลี่ยมผืนผ้า: มุมมน 42">
              <a:hlinkClick r:id="rId24" action="ppaction://hlinksldjump"/>
              <a:extLst>
                <a:ext uri="{FF2B5EF4-FFF2-40B4-BE49-F238E27FC236}">
                  <a16:creationId xmlns:a16="http://schemas.microsoft.com/office/drawing/2014/main" id="{D195E4C3-5838-4AC7-8AFE-1CBE52D54C63}"/>
                </a:ext>
              </a:extLst>
            </p:cNvPr>
            <p:cNvSpPr/>
            <p:nvPr/>
          </p:nvSpPr>
          <p:spPr>
            <a:xfrm>
              <a:off x="543309" y="2234332"/>
              <a:ext cx="2278398" cy="2435572"/>
            </a:xfrm>
            <a:prstGeom prst="roundRect">
              <a:avLst>
                <a:gd name="adj" fmla="val 8261"/>
              </a:avLst>
            </a:prstGeom>
            <a:noFill/>
            <a:ln w="38100">
              <a:solidFill>
                <a:srgbClr val="FCD6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pic>
        <p:nvPicPr>
          <p:cNvPr id="69" name="Picture 17">
            <a:extLst>
              <a:ext uri="{FF2B5EF4-FFF2-40B4-BE49-F238E27FC236}">
                <a16:creationId xmlns:a16="http://schemas.microsoft.com/office/drawing/2014/main" id="{9AD34B54-C8C3-4B17-9CEB-734AB19FC82E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45715">
            <a:off x="2429397" y="4226029"/>
            <a:ext cx="442477" cy="558265"/>
          </a:xfrm>
          <a:prstGeom prst="rect">
            <a:avLst/>
          </a:prstGeom>
        </p:spPr>
      </p:pic>
      <p:pic>
        <p:nvPicPr>
          <p:cNvPr id="58" name="Picture 17">
            <a:extLst>
              <a:ext uri="{FF2B5EF4-FFF2-40B4-BE49-F238E27FC236}">
                <a16:creationId xmlns:a16="http://schemas.microsoft.com/office/drawing/2014/main" id="{A6BBD8A3-66AF-4EFB-90A5-62431BDC199E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45715">
            <a:off x="4925910" y="4226029"/>
            <a:ext cx="442477" cy="558265"/>
          </a:xfrm>
          <a:prstGeom prst="rect">
            <a:avLst/>
          </a:prstGeom>
        </p:spPr>
      </p:pic>
      <p:pic>
        <p:nvPicPr>
          <p:cNvPr id="59" name="Picture 17">
            <a:extLst>
              <a:ext uri="{FF2B5EF4-FFF2-40B4-BE49-F238E27FC236}">
                <a16:creationId xmlns:a16="http://schemas.microsoft.com/office/drawing/2014/main" id="{5C4DE60B-DFE2-48DB-9819-B4E16C1B6DF8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45715">
            <a:off x="7390663" y="4226028"/>
            <a:ext cx="442477" cy="558265"/>
          </a:xfrm>
          <a:prstGeom prst="rect">
            <a:avLst/>
          </a:prstGeom>
        </p:spPr>
      </p:pic>
      <p:pic>
        <p:nvPicPr>
          <p:cNvPr id="70" name="Picture 17">
            <a:extLst>
              <a:ext uri="{FF2B5EF4-FFF2-40B4-BE49-F238E27FC236}">
                <a16:creationId xmlns:a16="http://schemas.microsoft.com/office/drawing/2014/main" id="{FB6E7E37-44AD-45B5-8B82-8514F313BBF8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45715">
            <a:off x="9802252" y="4226028"/>
            <a:ext cx="442477" cy="558265"/>
          </a:xfrm>
          <a:prstGeom prst="rect">
            <a:avLst/>
          </a:prstGeom>
        </p:spPr>
      </p:pic>
      <p:pic>
        <p:nvPicPr>
          <p:cNvPr id="71" name="Picture 17">
            <a:extLst>
              <a:ext uri="{FF2B5EF4-FFF2-40B4-BE49-F238E27FC236}">
                <a16:creationId xmlns:a16="http://schemas.microsoft.com/office/drawing/2014/main" id="{2B8CF77D-76C8-4F70-AFB7-656FF713E49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45715">
            <a:off x="12270406" y="4226027"/>
            <a:ext cx="442477" cy="558265"/>
          </a:xfrm>
          <a:prstGeom prst="rect">
            <a:avLst/>
          </a:prstGeom>
        </p:spPr>
      </p:pic>
      <p:pic>
        <p:nvPicPr>
          <p:cNvPr id="72" name="Picture 17">
            <a:extLst>
              <a:ext uri="{FF2B5EF4-FFF2-40B4-BE49-F238E27FC236}">
                <a16:creationId xmlns:a16="http://schemas.microsoft.com/office/drawing/2014/main" id="{8358050A-34FF-42EF-B978-8A2357AEE4BB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45715">
            <a:off x="3668150" y="6818452"/>
            <a:ext cx="442477" cy="558265"/>
          </a:xfrm>
          <a:prstGeom prst="rect">
            <a:avLst/>
          </a:prstGeom>
        </p:spPr>
      </p:pic>
      <p:pic>
        <p:nvPicPr>
          <p:cNvPr id="73" name="Picture 17">
            <a:extLst>
              <a:ext uri="{FF2B5EF4-FFF2-40B4-BE49-F238E27FC236}">
                <a16:creationId xmlns:a16="http://schemas.microsoft.com/office/drawing/2014/main" id="{FE62F8BA-927A-4FBC-91EA-E8B0EBF296AE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45715">
            <a:off x="6164663" y="6818452"/>
            <a:ext cx="442477" cy="558265"/>
          </a:xfrm>
          <a:prstGeom prst="rect">
            <a:avLst/>
          </a:prstGeom>
        </p:spPr>
      </p:pic>
      <p:pic>
        <p:nvPicPr>
          <p:cNvPr id="74" name="Picture 17">
            <a:extLst>
              <a:ext uri="{FF2B5EF4-FFF2-40B4-BE49-F238E27FC236}">
                <a16:creationId xmlns:a16="http://schemas.microsoft.com/office/drawing/2014/main" id="{0F6C6C12-B5F4-4DFD-B96E-847BBD4E578C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45715">
            <a:off x="8629416" y="6818451"/>
            <a:ext cx="442477" cy="558265"/>
          </a:xfrm>
          <a:prstGeom prst="rect">
            <a:avLst/>
          </a:prstGeom>
        </p:spPr>
      </p:pic>
      <p:pic>
        <p:nvPicPr>
          <p:cNvPr id="75" name="Picture 17">
            <a:extLst>
              <a:ext uri="{FF2B5EF4-FFF2-40B4-BE49-F238E27FC236}">
                <a16:creationId xmlns:a16="http://schemas.microsoft.com/office/drawing/2014/main" id="{B68BA6D5-3311-4A07-9C97-E1E268F876B2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45715">
            <a:off x="11041005" y="6818451"/>
            <a:ext cx="442477" cy="55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34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กราฟิก 18">
            <a:extLst>
              <a:ext uri="{FF2B5EF4-FFF2-40B4-BE49-F238E27FC236}">
                <a16:creationId xmlns:a16="http://schemas.microsoft.com/office/drawing/2014/main" id="{32537C5C-AFB8-4862-9871-037A39DBD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48" y="0"/>
            <a:ext cx="2797384" cy="2233953"/>
          </a:xfrm>
          <a:prstGeom prst="rect">
            <a:avLst/>
          </a:prstGeom>
        </p:spPr>
      </p:pic>
      <p:pic>
        <p:nvPicPr>
          <p:cNvPr id="21" name="กราฟิก 20">
            <a:extLst>
              <a:ext uri="{FF2B5EF4-FFF2-40B4-BE49-F238E27FC236}">
                <a16:creationId xmlns:a16="http://schemas.microsoft.com/office/drawing/2014/main" id="{A3DEC390-09CE-4C66-8386-BFB46E1E66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9225" y="5546458"/>
            <a:ext cx="2697472" cy="1985070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id="{30F26F41-4732-4558-A1F3-8FFA4A0FA98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4011" y="61392"/>
            <a:ext cx="2068241" cy="1369650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C0A7FF5B-B5F2-4A8D-AD5E-5F0878F4420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C0FD36-9F85-47A6-9831-C505B9E9E4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1E0EA06A-0A32-40D3-86F5-922BD905513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450" y="4145488"/>
            <a:ext cx="1469214" cy="5100471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9FF865E1-76F2-4E58-8E17-89EFCE9857D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3711" y="2916899"/>
            <a:ext cx="2261331" cy="3166991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0CB7C390-E492-4C5C-B50D-A5CFEF35F68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182" y="2449578"/>
            <a:ext cx="3128219" cy="2077136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id="{DDC59E16-CB42-426C-B7C3-28BFC811414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5381" y="4793410"/>
            <a:ext cx="2434137" cy="2264965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EEFF8F23-A662-4A60-BCF0-4E8A71B952F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833" y="2380056"/>
            <a:ext cx="861878" cy="2233804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55D0AD91-80B1-4AA7-A2DC-F8C954A68DBB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133" y="4544785"/>
            <a:ext cx="1887056" cy="2496671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1948D9BC-E57E-4515-A712-80264387669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6140" y="2824812"/>
            <a:ext cx="1326669" cy="1326669"/>
          </a:xfrm>
          <a:prstGeom prst="rect">
            <a:avLst/>
          </a:prstGeom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id="{C380683F-33A3-49C1-9C6C-3309B1F7EAEB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305" y="4940648"/>
            <a:ext cx="2281768" cy="1898260"/>
          </a:xfrm>
          <a:prstGeom prst="rect">
            <a:avLst/>
          </a:prstGeom>
        </p:spPr>
      </p:pic>
      <p:grpSp>
        <p:nvGrpSpPr>
          <p:cNvPr id="32" name="กลุ่ม 31">
            <a:extLst>
              <a:ext uri="{FF2B5EF4-FFF2-40B4-BE49-F238E27FC236}">
                <a16:creationId xmlns:a16="http://schemas.microsoft.com/office/drawing/2014/main" id="{8BE4524A-EC43-422F-BBC7-261876C01945}"/>
              </a:ext>
            </a:extLst>
          </p:cNvPr>
          <p:cNvGrpSpPr/>
          <p:nvPr/>
        </p:nvGrpSpPr>
        <p:grpSpPr>
          <a:xfrm>
            <a:off x="9258308" y="2182798"/>
            <a:ext cx="3944823" cy="2271082"/>
            <a:chOff x="13276263" y="2020052"/>
            <a:chExt cx="3944823" cy="2271082"/>
          </a:xfrm>
        </p:grpSpPr>
        <p:pic>
          <p:nvPicPr>
            <p:cNvPr id="33" name="กราฟิก 32">
              <a:extLst>
                <a:ext uri="{FF2B5EF4-FFF2-40B4-BE49-F238E27FC236}">
                  <a16:creationId xmlns:a16="http://schemas.microsoft.com/office/drawing/2014/main" id="{D3D8CAB6-2D18-48E0-88F5-9BE14167B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3276263" y="2020052"/>
              <a:ext cx="3944823" cy="2271082"/>
            </a:xfrm>
            <a:prstGeom prst="rect">
              <a:avLst/>
            </a:prstGeom>
          </p:spPr>
        </p:pic>
        <p:sp>
          <p:nvSpPr>
            <p:cNvPr id="34" name="สี่เหลี่ยมผืนผ้า 33">
              <a:extLst>
                <a:ext uri="{FF2B5EF4-FFF2-40B4-BE49-F238E27FC236}">
                  <a16:creationId xmlns:a16="http://schemas.microsoft.com/office/drawing/2014/main" id="{153DCA99-EFAE-4FC7-A231-0B0625EA5B7D}"/>
                </a:ext>
              </a:extLst>
            </p:cNvPr>
            <p:cNvSpPr/>
            <p:nvPr/>
          </p:nvSpPr>
          <p:spPr>
            <a:xfrm>
              <a:off x="14057483" y="2380056"/>
              <a:ext cx="238238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สิ่งใดที่มนุษย์</a:t>
              </a:r>
              <a:b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สร้างขึ้นบ้างคะ</a:t>
              </a:r>
            </a:p>
          </p:txBody>
        </p:sp>
      </p:grpSp>
      <p:pic>
        <p:nvPicPr>
          <p:cNvPr id="35" name="teacher guide">
            <a:extLst>
              <a:ext uri="{FF2B5EF4-FFF2-40B4-BE49-F238E27FC236}">
                <a16:creationId xmlns:a16="http://schemas.microsoft.com/office/drawing/2014/main" id="{7EA98EDA-83A4-47F6-AAAD-3D6CE7B7B44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30" name="สี่เหลี่ยมผืนผ้า: มุมมน 29">
            <a:extLst>
              <a:ext uri="{FF2B5EF4-FFF2-40B4-BE49-F238E27FC236}">
                <a16:creationId xmlns:a16="http://schemas.microsoft.com/office/drawing/2014/main" id="{141705B0-CA25-4E66-A4C0-5E728ADDB5F0}"/>
              </a:ext>
            </a:extLst>
          </p:cNvPr>
          <p:cNvSpPr/>
          <p:nvPr/>
        </p:nvSpPr>
        <p:spPr>
          <a:xfrm>
            <a:off x="3459870" y="1213520"/>
            <a:ext cx="6352444" cy="774016"/>
          </a:xfrm>
          <a:prstGeom prst="roundRect">
            <a:avLst/>
          </a:prstGeom>
          <a:solidFill>
            <a:srgbClr val="F9E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6" name="รูปภาพ 35">
            <a:extLst>
              <a:ext uri="{FF2B5EF4-FFF2-40B4-BE49-F238E27FC236}">
                <a16:creationId xmlns:a16="http://schemas.microsoft.com/office/drawing/2014/main" id="{2473C023-3E06-4580-AD6A-4442E6B5D88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26172" y="1264028"/>
            <a:ext cx="653547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09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5732948" y="421432"/>
            <a:ext cx="1842245" cy="830997"/>
            <a:chOff x="5732949" y="421432"/>
            <a:chExt cx="1842245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5732949" y="428158"/>
              <a:ext cx="1842245" cy="772588"/>
            </a:xfrm>
            <a:prstGeom prst="roundRect">
              <a:avLst>
                <a:gd name="adj" fmla="val 21023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6059998" y="421432"/>
              <a:ext cx="118814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ดินสอ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7112993" y="1945975"/>
            <a:ext cx="5438660" cy="396999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thaiDist">
              <a:tabLst>
                <a:tab pos="2969184" algn="l"/>
                <a:tab pos="7980573" algn="l"/>
              </a:tabLst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ดินสอ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เป็นเครื่องมือสำหรับวาดภาพ ร่างภาพ และขีดเขียนสิ่งต่าง ๆ ตามต้องการ มีทั้งดินสอไม้ ดินสอกด ขึ้นอยู่กับความถนัดในการใช้งานของแต่ละคน</a:t>
            </a:r>
          </a:p>
          <a:p>
            <a:pPr algn="thaiDist">
              <a:tabLst>
                <a:tab pos="2969184" algn="l"/>
                <a:tab pos="7980573" algn="l"/>
              </a:tabLst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โดยดินสอที่นิยมใช้ในการร่างภาพ คือ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ดินสอ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HB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เพราะมีสีอ่อน สามารถลบออกได้ง่าย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14DFA967-180F-4482-A20D-0C6BABC017F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110" y="1646777"/>
            <a:ext cx="5842184" cy="4636792"/>
          </a:xfrm>
          <a:prstGeom prst="roundRect">
            <a:avLst>
              <a:gd name="adj" fmla="val 46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58839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5732948" y="421432"/>
            <a:ext cx="1842245" cy="830997"/>
            <a:chOff x="5732949" y="421432"/>
            <a:chExt cx="1842245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5732949" y="428158"/>
              <a:ext cx="1842245" cy="772588"/>
            </a:xfrm>
            <a:prstGeom prst="roundRect">
              <a:avLst>
                <a:gd name="adj" fmla="val 21023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5982252" y="421432"/>
              <a:ext cx="13436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ยางลบ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7076730" y="2811173"/>
            <a:ext cx="5438660" cy="2308001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thaiDist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ยางลบ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ใช้สำหรับลบรอยดินสอที่เขียนบนวัสดุ เช่น กระดาษ โดยใช้ยางลบถูไปมาจนรอยเขียนหายไป โดยส่วนมากยางลบมักจะเป็นสีขาว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14DFA967-180F-4482-A20D-0C6BABC017F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110" y="1717577"/>
            <a:ext cx="5842184" cy="4495192"/>
          </a:xfrm>
          <a:prstGeom prst="roundRect">
            <a:avLst>
              <a:gd name="adj" fmla="val 46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3527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4869808" y="421432"/>
            <a:ext cx="3568524" cy="830997"/>
            <a:chOff x="5970280" y="421432"/>
            <a:chExt cx="1367583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5970280" y="428158"/>
              <a:ext cx="1367583" cy="772588"/>
            </a:xfrm>
            <a:prstGeom prst="roundRect">
              <a:avLst>
                <a:gd name="adj" fmla="val 21023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6021350" y="421432"/>
              <a:ext cx="126544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กระดาษวาดเขียน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6624562" y="2301454"/>
            <a:ext cx="5438660" cy="3415997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thaiDist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กระดาษวาดเขียน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เป็นพื้นผิวรองรับสำหรับวาดภาพและระบายสีลงไป มีหลายขนาดและหลายลักษณะ ขึ้นอยู่กับการใช้งาน</a:t>
            </a:r>
          </a:p>
          <a:p>
            <a:pPr algn="thaiDist">
              <a:tabLst>
                <a:tab pos="463491" algn="l"/>
              </a:tabLst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กระดาษแบบหนา นิยมใช้สำหรับระบายสีน้ำ สีโปสเตอร์ กระดาษแบบบาง นิยมใช้สำหรับร่างภาพ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5D2E7EF-FA0E-4249-8037-5A5C3909EB5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154" y="1459218"/>
            <a:ext cx="4611638" cy="510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8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5897359" y="421432"/>
            <a:ext cx="1513400" cy="830997"/>
            <a:chOff x="6364077" y="421432"/>
            <a:chExt cx="579988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6364077" y="428158"/>
              <a:ext cx="579988" cy="772588"/>
            </a:xfrm>
            <a:prstGeom prst="roundRect">
              <a:avLst>
                <a:gd name="adj" fmla="val 21023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6385738" y="421432"/>
              <a:ext cx="53667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พู่กัน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6624562" y="2257174"/>
            <a:ext cx="5438660" cy="3415997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thaiDist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พู่กัน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เป็นอุปกรณ์หรือเครื่องมือสำหรับระบาย เหมาะกับสีที่มีความเหลว เช่น สีน้ำ สีโปสเตอร์ โดยส่วนปลายของพู่กันที่เป็นขนแปรงจะมีรูปร่างและขนาดแตกต่างกันไป ขึ้นอยู่กับจุดประสงค์และลักษณะ   การนำไปใช้งาน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CFDF655-0B8C-40CD-86F6-5467EC1F4D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8490" y="1646777"/>
            <a:ext cx="4974008" cy="4636792"/>
          </a:xfrm>
          <a:prstGeom prst="roundRect">
            <a:avLst>
              <a:gd name="adj" fmla="val 46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2668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5738457" y="421432"/>
            <a:ext cx="1831216" cy="830997"/>
            <a:chOff x="6303178" y="421432"/>
            <a:chExt cx="701786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6303178" y="428158"/>
              <a:ext cx="701786" cy="772588"/>
            </a:xfrm>
            <a:prstGeom prst="roundRect">
              <a:avLst>
                <a:gd name="adj" fmla="val 21023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6385738" y="421432"/>
              <a:ext cx="53667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สีเทียน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6624562" y="2811172"/>
            <a:ext cx="5438660" cy="2308001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thaiDist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สีเทียน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เป็นอุปกรณ์สำหรับระบายสี โดยนำมาฝนบริเวณที่ต้องการระบาย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มีลักษณะเป็นแท่งขนาดใหญ่กว่าดินสอสี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มีสีสันสวยงาม สามารถระบายทับกันได้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CFDF655-0B8C-40CD-86F6-5467EC1F4D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1507" y="1933601"/>
            <a:ext cx="4990991" cy="4063144"/>
          </a:xfrm>
          <a:prstGeom prst="roundRect">
            <a:avLst>
              <a:gd name="adj" fmla="val 46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2528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5738457" y="421432"/>
            <a:ext cx="1831216" cy="830997"/>
            <a:chOff x="6303178" y="421432"/>
            <a:chExt cx="701786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6303178" y="428158"/>
              <a:ext cx="701786" cy="772588"/>
            </a:xfrm>
            <a:prstGeom prst="roundRect">
              <a:avLst>
                <a:gd name="adj" fmla="val 21023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6329033" y="421432"/>
              <a:ext cx="65008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ดินสอสี 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6624562" y="2811172"/>
            <a:ext cx="5438660" cy="2861999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thaiDist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ดินสอสี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เป็นอุปกรณ์สำหรับระบายสี โดยนำมาฝนบริเวณที่ต้องการระบาย    มักจะระบายลงบนกระดาษ โดยมีลักษณะคล้ายดินสอ แต่มีสีสันที่สวยงามสดใสมากกว่า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CFDF655-0B8C-40CD-86F6-5467EC1F4D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1507" y="1838559"/>
            <a:ext cx="4990991" cy="4253228"/>
          </a:xfrm>
          <a:prstGeom prst="roundRect">
            <a:avLst>
              <a:gd name="adj" fmla="val 46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80147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5738457" y="421432"/>
            <a:ext cx="1831216" cy="830997"/>
            <a:chOff x="6303178" y="421432"/>
            <a:chExt cx="701786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6303178" y="428158"/>
              <a:ext cx="701786" cy="772588"/>
            </a:xfrm>
            <a:prstGeom prst="roundRect">
              <a:avLst>
                <a:gd name="adj" fmla="val 21023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6329033" y="421432"/>
              <a:ext cx="65008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สีชอล์ก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6624562" y="2534173"/>
            <a:ext cx="5438660" cy="2861999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thaiDist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สีชอล์ก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ใช้สำหรับระบายสี โดยนำมาฝนบริเวณที่ต้องการระบาย มีลักษณะ    เป็นแท่งขนาดเล็กคล้ายสีเทียน แต่มักจะ  สั้นกว่า มีสีสันสวยงาม เมื่อระบายทับกัน    สีจะสามารถผสมหรือเนียนเข้าด้วยกัน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CFDF655-0B8C-40CD-86F6-5467EC1F4D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1507" y="2005609"/>
            <a:ext cx="4990991" cy="3919128"/>
          </a:xfrm>
          <a:prstGeom prst="roundRect">
            <a:avLst>
              <a:gd name="adj" fmla="val 46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19399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5517881" y="421432"/>
            <a:ext cx="2272379" cy="830997"/>
            <a:chOff x="6218645" y="421432"/>
            <a:chExt cx="870855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6218645" y="428158"/>
              <a:ext cx="870855" cy="772588"/>
            </a:xfrm>
            <a:prstGeom prst="roundRect">
              <a:avLst>
                <a:gd name="adj" fmla="val 21023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6273840" y="421432"/>
              <a:ext cx="7604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สีโปสเตอร์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7166774" y="2534173"/>
            <a:ext cx="4990991" cy="2861999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thaiDist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สีโปสเตอร์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ใช้สำหรับระบายสี 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มีส่วนผสมของแป้งทำให้มีความทึบแสง 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เนื้อสีความเข้มข้นสูง ใช้คู่กับพู่กัน โดย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ต้องทำการผสมน้ำสะอาดเล็กน้อยก่อนระบายลงบนกระดาษ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CFDF655-0B8C-40CD-86F6-5467EC1F4D6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633" y="2141971"/>
            <a:ext cx="5490090" cy="3646402"/>
          </a:xfrm>
          <a:prstGeom prst="roundRect">
            <a:avLst>
              <a:gd name="adj" fmla="val 46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74406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5966139" y="421432"/>
            <a:ext cx="1375818" cy="830997"/>
            <a:chOff x="6390439" y="421432"/>
            <a:chExt cx="527262" cy="830997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6390439" y="428158"/>
              <a:ext cx="527262" cy="772588"/>
            </a:xfrm>
            <a:prstGeom prst="roundRect">
              <a:avLst>
                <a:gd name="adj" fmla="val 21023"/>
              </a:avLst>
            </a:prstGeom>
            <a:solidFill>
              <a:srgbClr val="FCD6B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6409868" y="421432"/>
              <a:ext cx="4884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สีน้ำ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6624562" y="2811171"/>
            <a:ext cx="5438660" cy="2308001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thaiDist">
              <a:tabLst>
                <a:tab pos="463491" algn="l"/>
              </a:tabLst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สีน้ำ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ใช้สำหรับระบายสี มีลักษณะโปร่งแสง ความเข้มข้นน้อยกว่าสีโปสเตอร์ ใช้คู่กับพู่กัน โดยต้องทำการผสมน้ำสะอาดเล็กน้อยก่อนระบายลงบนกระดาษ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CFDF655-0B8C-40CD-86F6-5467EC1F4D6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507" y="2301509"/>
            <a:ext cx="4990990" cy="3327327"/>
          </a:xfrm>
          <a:prstGeom prst="roundRect">
            <a:avLst>
              <a:gd name="adj" fmla="val 46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3669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สี่เหลี่ยมผืนผ้า: มุมมน 55">
            <a:extLst>
              <a:ext uri="{FF2B5EF4-FFF2-40B4-BE49-F238E27FC236}">
                <a16:creationId xmlns:a16="http://schemas.microsoft.com/office/drawing/2014/main" id="{AFB275C4-4E2C-4A4D-A432-24864C70265F}"/>
              </a:ext>
            </a:extLst>
          </p:cNvPr>
          <p:cNvSpPr/>
          <p:nvPr/>
        </p:nvSpPr>
        <p:spPr>
          <a:xfrm>
            <a:off x="749419" y="1554295"/>
            <a:ext cx="11777423" cy="1529911"/>
          </a:xfrm>
          <a:prstGeom prst="roundRect">
            <a:avLst>
              <a:gd name="adj" fmla="val 12318"/>
            </a:avLst>
          </a:prstGeom>
          <a:solidFill>
            <a:srgbClr val="FEEADA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D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7E97A2C3-02DE-4A3F-8579-C199C5048B66}"/>
              </a:ext>
            </a:extLst>
          </p:cNvPr>
          <p:cNvSpPr/>
          <p:nvPr/>
        </p:nvSpPr>
        <p:spPr>
          <a:xfrm>
            <a:off x="3485677" y="1854041"/>
            <a:ext cx="630332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ลบรอยดินสอ โดยการถูเบา ๆ</a:t>
            </a:r>
          </a:p>
        </p:txBody>
      </p:sp>
      <p:pic>
        <p:nvPicPr>
          <p:cNvPr id="58" name="รูปภาพ 57">
            <a:extLst>
              <a:ext uri="{FF2B5EF4-FFF2-40B4-BE49-F238E27FC236}">
                <a16:creationId xmlns:a16="http://schemas.microsoft.com/office/drawing/2014/main" id="{885FB765-F047-4635-AC91-EAA421BD27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145" y="3539500"/>
            <a:ext cx="2603150" cy="2879085"/>
          </a:xfrm>
          <a:prstGeom prst="rect">
            <a:avLst/>
          </a:prstGeom>
        </p:spPr>
      </p:pic>
      <p:pic>
        <p:nvPicPr>
          <p:cNvPr id="59" name="รูปภาพ 58">
            <a:extLst>
              <a:ext uri="{FF2B5EF4-FFF2-40B4-BE49-F238E27FC236}">
                <a16:creationId xmlns:a16="http://schemas.microsoft.com/office/drawing/2014/main" id="{F66356D9-A20F-4EBA-941A-27D42B292C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4396" y="3675136"/>
            <a:ext cx="3036368" cy="2617350"/>
          </a:xfrm>
          <a:prstGeom prst="rect">
            <a:avLst/>
          </a:prstGeom>
        </p:spPr>
      </p:pic>
      <p:pic>
        <p:nvPicPr>
          <p:cNvPr id="66" name="รูปภาพ 65">
            <a:extLst>
              <a:ext uri="{FF2B5EF4-FFF2-40B4-BE49-F238E27FC236}">
                <a16:creationId xmlns:a16="http://schemas.microsoft.com/office/drawing/2014/main" id="{FCBE4895-A6D7-4A66-88F4-B1BDD17BA82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0220" y="3838094"/>
            <a:ext cx="3395822" cy="2111022"/>
          </a:xfrm>
          <a:prstGeom prst="rect">
            <a:avLst/>
          </a:prstGeom>
        </p:spPr>
      </p:pic>
      <p:sp>
        <p:nvSpPr>
          <p:cNvPr id="60" name="สี่เหลี่ยมผืนผ้า: มุมมน 59">
            <a:extLst>
              <a:ext uri="{FF2B5EF4-FFF2-40B4-BE49-F238E27FC236}">
                <a16:creationId xmlns:a16="http://schemas.microsoft.com/office/drawing/2014/main" id="{FA3D1F64-5575-49FD-BF97-E94F86E994DD}"/>
              </a:ext>
            </a:extLst>
          </p:cNvPr>
          <p:cNvSpPr/>
          <p:nvPr/>
        </p:nvSpPr>
        <p:spPr>
          <a:xfrm>
            <a:off x="4853870" y="3301752"/>
            <a:ext cx="3568521" cy="335458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สี่เหลี่ยมผืนผ้า: มุมมน 60">
            <a:extLst>
              <a:ext uri="{FF2B5EF4-FFF2-40B4-BE49-F238E27FC236}">
                <a16:creationId xmlns:a16="http://schemas.microsoft.com/office/drawing/2014/main" id="{44643F51-1501-4C9A-814B-395992CFE845}"/>
              </a:ext>
            </a:extLst>
          </p:cNvPr>
          <p:cNvSpPr/>
          <p:nvPr/>
        </p:nvSpPr>
        <p:spPr>
          <a:xfrm>
            <a:off x="749419" y="3301752"/>
            <a:ext cx="3568521" cy="335458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D1B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2" name="สี่เหลี่ยมผืนผ้า: มุมมน 61">
            <a:extLst>
              <a:ext uri="{FF2B5EF4-FFF2-40B4-BE49-F238E27FC236}">
                <a16:creationId xmlns:a16="http://schemas.microsoft.com/office/drawing/2014/main" id="{7A45484A-5095-4E31-8DB1-3DBB87C9F361}"/>
              </a:ext>
            </a:extLst>
          </p:cNvPr>
          <p:cNvSpPr/>
          <p:nvPr/>
        </p:nvSpPr>
        <p:spPr>
          <a:xfrm>
            <a:off x="8958321" y="3301752"/>
            <a:ext cx="3568521" cy="335458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D1B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749419" y="3301752"/>
            <a:ext cx="3568521" cy="3354583"/>
          </a:xfrm>
          <a:prstGeom prst="roundRect">
            <a:avLst>
              <a:gd name="adj" fmla="val 5677"/>
            </a:avLst>
          </a:prstGeom>
          <a:solidFill>
            <a:srgbClr val="FFFFFF">
              <a:alpha val="1176"/>
            </a:srgbClr>
          </a:solidFill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1" name="สี่เหลี่ยมผืนผ้า: มุมมน 50">
            <a:extLst>
              <a:ext uri="{FF2B5EF4-FFF2-40B4-BE49-F238E27FC236}">
                <a16:creationId xmlns:a16="http://schemas.microsoft.com/office/drawing/2014/main" id="{3990FD14-392D-4A57-8AF2-305A8E60B89A}"/>
              </a:ext>
            </a:extLst>
          </p:cNvPr>
          <p:cNvSpPr/>
          <p:nvPr/>
        </p:nvSpPr>
        <p:spPr>
          <a:xfrm>
            <a:off x="4853870" y="3301752"/>
            <a:ext cx="3568521" cy="3354583"/>
          </a:xfrm>
          <a:prstGeom prst="roundRect">
            <a:avLst>
              <a:gd name="adj" fmla="val 5677"/>
            </a:avLst>
          </a:prstGeom>
          <a:solidFill>
            <a:srgbClr val="000000">
              <a:alpha val="784"/>
            </a:srgbClr>
          </a:solidFill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สี่เหลี่ยมผืนผ้า: มุมมน 51">
            <a:extLst>
              <a:ext uri="{FF2B5EF4-FFF2-40B4-BE49-F238E27FC236}">
                <a16:creationId xmlns:a16="http://schemas.microsoft.com/office/drawing/2014/main" id="{A73DED9B-D24C-4A7A-B628-C21E8A60526A}"/>
              </a:ext>
            </a:extLst>
          </p:cNvPr>
          <p:cNvSpPr/>
          <p:nvPr/>
        </p:nvSpPr>
        <p:spPr>
          <a:xfrm>
            <a:off x="8958321" y="3301752"/>
            <a:ext cx="3568521" cy="3354583"/>
          </a:xfrm>
          <a:prstGeom prst="roundRect">
            <a:avLst>
              <a:gd name="adj" fmla="val 5677"/>
            </a:avLst>
          </a:prstGeom>
          <a:solidFill>
            <a:srgbClr val="000000">
              <a:alpha val="1176"/>
            </a:srgbClr>
          </a:solidFill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73BD6F0B-E9EA-4FE2-A47D-91922B9B38A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484" r="11768"/>
          <a:stretch/>
        </p:blipFill>
        <p:spPr>
          <a:xfrm>
            <a:off x="761102" y="252016"/>
            <a:ext cx="10053493" cy="1191904"/>
          </a:xfrm>
          <a:prstGeom prst="rect">
            <a:avLst/>
          </a:prstGeom>
        </p:spPr>
      </p:pic>
      <p:pic>
        <p:nvPicPr>
          <p:cNvPr id="19" name="Picture 31">
            <a:hlinkClick r:id="rId9" action="ppaction://hlinksldjump"/>
            <a:extLst>
              <a:ext uri="{FF2B5EF4-FFF2-40B4-BE49-F238E27FC236}">
                <a16:creationId xmlns:a16="http://schemas.microsoft.com/office/drawing/2014/main" id="{EFC2A0D2-5C8F-4FE6-90D2-3995D6EEF0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60441"/>
            <a:ext cx="1021197" cy="527966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46509DE8-BD31-4ABF-B7C4-D257EB96735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1388" y="3355848"/>
            <a:ext cx="711553" cy="711553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E54375AF-C9CD-4D27-AE54-88033256548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8230" y="3355848"/>
            <a:ext cx="711553" cy="711553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43756CF3-EFF1-4C8C-9533-9F20F8362BA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5618" y="3355848"/>
            <a:ext cx="711553" cy="71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7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27" grpId="0" animBg="1"/>
      <p:bldP spid="51" grpId="0" animBg="1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กราฟิก 37">
            <a:extLst>
              <a:ext uri="{FF2B5EF4-FFF2-40B4-BE49-F238E27FC236}">
                <a16:creationId xmlns:a16="http://schemas.microsoft.com/office/drawing/2014/main" id="{0611FCFF-DEB1-4045-A050-C060B1E13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48" y="0"/>
            <a:ext cx="2797384" cy="2233953"/>
          </a:xfrm>
          <a:prstGeom prst="rect">
            <a:avLst/>
          </a:prstGeom>
        </p:spPr>
      </p:pic>
      <p:pic>
        <p:nvPicPr>
          <p:cNvPr id="39" name="กราฟิก 38">
            <a:extLst>
              <a:ext uri="{FF2B5EF4-FFF2-40B4-BE49-F238E27FC236}">
                <a16:creationId xmlns:a16="http://schemas.microsoft.com/office/drawing/2014/main" id="{1E262FC8-B5E7-4428-A9A8-D3816EFC57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89225" y="5546458"/>
            <a:ext cx="2697472" cy="1985070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C0A7FF5B-B5F2-4A8D-AD5E-5F0878F4420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C0FD36-9F85-47A6-9831-C505B9E9E4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47" name="สี่เหลี่ยมผืนผ้า: มุมมน 46">
            <a:extLst>
              <a:ext uri="{FF2B5EF4-FFF2-40B4-BE49-F238E27FC236}">
                <a16:creationId xmlns:a16="http://schemas.microsoft.com/office/drawing/2014/main" id="{07C8310B-BBC9-4601-B645-5D97976F0979}"/>
              </a:ext>
            </a:extLst>
          </p:cNvPr>
          <p:cNvSpPr/>
          <p:nvPr/>
        </p:nvSpPr>
        <p:spPr>
          <a:xfrm>
            <a:off x="3459870" y="1213520"/>
            <a:ext cx="6352444" cy="774016"/>
          </a:xfrm>
          <a:prstGeom prst="roundRect">
            <a:avLst/>
          </a:prstGeom>
          <a:solidFill>
            <a:srgbClr val="F9E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6" name="รูปภาพ 45">
            <a:extLst>
              <a:ext uri="{FF2B5EF4-FFF2-40B4-BE49-F238E27FC236}">
                <a16:creationId xmlns:a16="http://schemas.microsoft.com/office/drawing/2014/main" id="{F918E84A-FF69-4BB4-B634-6FA17A0C52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4011" y="61392"/>
            <a:ext cx="2068241" cy="1369650"/>
          </a:xfrm>
          <a:prstGeom prst="rect">
            <a:avLst/>
          </a:prstGeom>
        </p:spPr>
      </p:pic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5E322BE6-933A-4461-A9E5-96F3EF9BC7DD}"/>
              </a:ext>
            </a:extLst>
          </p:cNvPr>
          <p:cNvGrpSpPr/>
          <p:nvPr/>
        </p:nvGrpSpPr>
        <p:grpSpPr>
          <a:xfrm>
            <a:off x="3355593" y="5866788"/>
            <a:ext cx="4218642" cy="933588"/>
            <a:chOff x="4329796" y="5421228"/>
            <a:chExt cx="4218642" cy="933588"/>
          </a:xfrm>
        </p:grpSpPr>
        <p:sp>
          <p:nvSpPr>
            <p:cNvPr id="37" name="สี่เหลี่ยมผืนผ้า: มุมมน 36">
              <a:extLst>
                <a:ext uri="{FF2B5EF4-FFF2-40B4-BE49-F238E27FC236}">
                  <a16:creationId xmlns:a16="http://schemas.microsoft.com/office/drawing/2014/main" id="{366B1C01-8B7D-4B22-8BF6-A2DB6C369120}"/>
                </a:ext>
              </a:extLst>
            </p:cNvPr>
            <p:cNvSpPr/>
            <p:nvPr/>
          </p:nvSpPr>
          <p:spPr>
            <a:xfrm>
              <a:off x="4329796" y="5489205"/>
              <a:ext cx="4218642" cy="865611"/>
            </a:xfrm>
            <a:prstGeom prst="roundRect">
              <a:avLst>
                <a:gd name="adj" fmla="val 50000"/>
              </a:avLst>
            </a:prstGeom>
            <a:solidFill>
              <a:srgbClr val="F3B63B"/>
            </a:solidFill>
            <a:ln w="38100">
              <a:solidFill>
                <a:srgbClr val="F3B6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4" name="สี่เหลี่ยมผืนผ้า: มุมมน 33">
              <a:hlinkClick r:id="rId9" action="ppaction://hlinksldjump"/>
              <a:extLst>
                <a:ext uri="{FF2B5EF4-FFF2-40B4-BE49-F238E27FC236}">
                  <a16:creationId xmlns:a16="http://schemas.microsoft.com/office/drawing/2014/main" id="{2C3506FD-CA33-4BC9-AD59-4EB065E5C875}"/>
                </a:ext>
              </a:extLst>
            </p:cNvPr>
            <p:cNvSpPr/>
            <p:nvPr/>
          </p:nvSpPr>
          <p:spPr>
            <a:xfrm>
              <a:off x="4329796" y="5421228"/>
              <a:ext cx="4218642" cy="8656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F3B6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7" name="สี่เหลี่ยมผืนผ้า 6">
              <a:hlinkClick r:id="rId9" action="ppaction://hlinksldjump"/>
              <a:extLst>
                <a:ext uri="{FF2B5EF4-FFF2-40B4-BE49-F238E27FC236}">
                  <a16:creationId xmlns:a16="http://schemas.microsoft.com/office/drawing/2014/main" id="{5CED6170-4E82-4639-928A-8C6FAACD8366}"/>
                </a:ext>
              </a:extLst>
            </p:cNvPr>
            <p:cNvSpPr/>
            <p:nvPr/>
          </p:nvSpPr>
          <p:spPr>
            <a:xfrm>
              <a:off x="5332282" y="5532682"/>
              <a:ext cx="28344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ขนาดของสิ่งต่าง ๆ</a:t>
              </a:r>
            </a:p>
          </p:txBody>
        </p:sp>
      </p:grpSp>
      <p:pic>
        <p:nvPicPr>
          <p:cNvPr id="83" name="Picture 17">
            <a:extLst>
              <a:ext uri="{FF2B5EF4-FFF2-40B4-BE49-F238E27FC236}">
                <a16:creationId xmlns:a16="http://schemas.microsoft.com/office/drawing/2014/main" id="{2828B9E7-3952-40F2-81C1-C2B15944E87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7115777" y="6478398"/>
            <a:ext cx="535398" cy="675501"/>
          </a:xfrm>
          <a:prstGeom prst="rect">
            <a:avLst/>
          </a:prstGeom>
        </p:spPr>
      </p:pic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DBD97789-CE0C-45FE-BB17-70D8B8E97D77}"/>
              </a:ext>
            </a:extLst>
          </p:cNvPr>
          <p:cNvGrpSpPr/>
          <p:nvPr/>
        </p:nvGrpSpPr>
        <p:grpSpPr>
          <a:xfrm>
            <a:off x="6456017" y="3949824"/>
            <a:ext cx="5085201" cy="1439524"/>
            <a:chOff x="6456017" y="3949824"/>
            <a:chExt cx="5085201" cy="1439524"/>
          </a:xfrm>
        </p:grpSpPr>
        <p:grpSp>
          <p:nvGrpSpPr>
            <p:cNvPr id="11" name="กลุ่ม 10">
              <a:extLst>
                <a:ext uri="{FF2B5EF4-FFF2-40B4-BE49-F238E27FC236}">
                  <a16:creationId xmlns:a16="http://schemas.microsoft.com/office/drawing/2014/main" id="{D6CD3859-B3FA-4E1E-BC06-B2BDF79F10BF}"/>
                </a:ext>
              </a:extLst>
            </p:cNvPr>
            <p:cNvGrpSpPr/>
            <p:nvPr/>
          </p:nvGrpSpPr>
          <p:grpSpPr>
            <a:xfrm>
              <a:off x="6456017" y="4236781"/>
              <a:ext cx="4218642" cy="933588"/>
              <a:chOff x="4723746" y="4000604"/>
              <a:chExt cx="4218642" cy="933588"/>
            </a:xfrm>
          </p:grpSpPr>
          <p:sp>
            <p:nvSpPr>
              <p:cNvPr id="36" name="สี่เหลี่ยมผืนผ้า: มุมมน 35">
                <a:extLst>
                  <a:ext uri="{FF2B5EF4-FFF2-40B4-BE49-F238E27FC236}">
                    <a16:creationId xmlns:a16="http://schemas.microsoft.com/office/drawing/2014/main" id="{ADA7F292-E96E-42D6-93C3-AE5A549F4E5A}"/>
                  </a:ext>
                </a:extLst>
              </p:cNvPr>
              <p:cNvSpPr/>
              <p:nvPr/>
            </p:nvSpPr>
            <p:spPr>
              <a:xfrm>
                <a:off x="4723746" y="4068581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rgbClr val="4DD37A"/>
              </a:solidFill>
              <a:ln w="38100">
                <a:solidFill>
                  <a:srgbClr val="4DD3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3" name="สี่เหลี่ยมผืนผ้า: มุมมน 32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03334642-F642-43C2-BDA2-6D6B45030B81}"/>
                  </a:ext>
                </a:extLst>
              </p:cNvPr>
              <p:cNvSpPr/>
              <p:nvPr/>
            </p:nvSpPr>
            <p:spPr>
              <a:xfrm>
                <a:off x="4723746" y="4000604"/>
                <a:ext cx="4218642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4DD3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" name="สี่เหลี่ยมผืนผ้า 5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7AA8E38A-31D6-4A8B-A237-EEBC6B35CC86}"/>
                  </a:ext>
                </a:extLst>
              </p:cNvPr>
              <p:cNvSpPr/>
              <p:nvPr/>
            </p:nvSpPr>
            <p:spPr>
              <a:xfrm>
                <a:off x="5059317" y="4132489"/>
                <a:ext cx="303320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รูปร่างของสิ่งต่าง ๆ</a:t>
                </a:r>
              </a:p>
            </p:txBody>
          </p:sp>
        </p:grpSp>
        <p:sp>
          <p:nvSpPr>
            <p:cNvPr id="69" name="วงรี 68">
              <a:hlinkClick r:id="rId11" action="ppaction://hlinksldjump"/>
              <a:extLst>
                <a:ext uri="{FF2B5EF4-FFF2-40B4-BE49-F238E27FC236}">
                  <a16:creationId xmlns:a16="http://schemas.microsoft.com/office/drawing/2014/main" id="{38BE5016-7E89-473E-906A-2856C843D921}"/>
                </a:ext>
              </a:extLst>
            </p:cNvPr>
            <p:cNvSpPr/>
            <p:nvPr/>
          </p:nvSpPr>
          <p:spPr>
            <a:xfrm>
              <a:off x="10101694" y="3949824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4DD3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90" name="กลุ่ม 89">
              <a:extLst>
                <a:ext uri="{FF2B5EF4-FFF2-40B4-BE49-F238E27FC236}">
                  <a16:creationId xmlns:a16="http://schemas.microsoft.com/office/drawing/2014/main" id="{A7C01C7F-E9F4-4C8D-896E-F625474C22C4}"/>
                </a:ext>
              </a:extLst>
            </p:cNvPr>
            <p:cNvGrpSpPr/>
            <p:nvPr/>
          </p:nvGrpSpPr>
          <p:grpSpPr>
            <a:xfrm>
              <a:off x="10250844" y="4237856"/>
              <a:ext cx="1185551" cy="955250"/>
              <a:chOff x="10319348" y="2826195"/>
              <a:chExt cx="1185551" cy="955250"/>
            </a:xfrm>
          </p:grpSpPr>
          <p:sp>
            <p:nvSpPr>
              <p:cNvPr id="89" name="สามเหลี่ยมหน้าจั่ว 88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4291B2CF-E3D6-4CDC-8ED1-F13C2A054D46}"/>
                  </a:ext>
                </a:extLst>
              </p:cNvPr>
              <p:cNvSpPr/>
              <p:nvPr/>
            </p:nvSpPr>
            <p:spPr>
              <a:xfrm>
                <a:off x="10856494" y="2826195"/>
                <a:ext cx="648405" cy="558970"/>
              </a:xfrm>
              <a:prstGeom prst="triangle">
                <a:avLst/>
              </a:prstGeom>
              <a:solidFill>
                <a:srgbClr val="FB97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7" name="วงรี 86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4B47228C-6785-455A-B1A8-81BC1062BDA3}"/>
                  </a:ext>
                </a:extLst>
              </p:cNvPr>
              <p:cNvSpPr/>
              <p:nvPr/>
            </p:nvSpPr>
            <p:spPr>
              <a:xfrm>
                <a:off x="10319348" y="2852113"/>
                <a:ext cx="563478" cy="563478"/>
              </a:xfrm>
              <a:prstGeom prst="ellipse">
                <a:avLst/>
              </a:prstGeom>
              <a:solidFill>
                <a:srgbClr val="339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8" name="สี่เหลี่ยมผืนผ้า 87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0AF67778-BF0B-4F06-971C-A8FD933343DF}"/>
                  </a:ext>
                </a:extLst>
              </p:cNvPr>
              <p:cNvSpPr/>
              <p:nvPr/>
            </p:nvSpPr>
            <p:spPr>
              <a:xfrm>
                <a:off x="10643215" y="3243963"/>
                <a:ext cx="537482" cy="53748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E27C1BC4-6C62-42C3-BCE1-4421C128DD40}"/>
              </a:ext>
            </a:extLst>
          </p:cNvPr>
          <p:cNvGrpSpPr/>
          <p:nvPr/>
        </p:nvGrpSpPr>
        <p:grpSpPr>
          <a:xfrm>
            <a:off x="1259598" y="2311157"/>
            <a:ext cx="5976192" cy="1439524"/>
            <a:chOff x="1259598" y="2311157"/>
            <a:chExt cx="5976192" cy="1439524"/>
          </a:xfrm>
        </p:grpSpPr>
        <p:grpSp>
          <p:nvGrpSpPr>
            <p:cNvPr id="10" name="กลุ่ม 9">
              <a:extLst>
                <a:ext uri="{FF2B5EF4-FFF2-40B4-BE49-F238E27FC236}">
                  <a16:creationId xmlns:a16="http://schemas.microsoft.com/office/drawing/2014/main" id="{7205B4CD-D43B-4224-8F6A-59195D1E3B47}"/>
                </a:ext>
              </a:extLst>
            </p:cNvPr>
            <p:cNvGrpSpPr/>
            <p:nvPr/>
          </p:nvGrpSpPr>
          <p:grpSpPr>
            <a:xfrm>
              <a:off x="2200725" y="2598114"/>
              <a:ext cx="5035065" cy="933588"/>
              <a:chOff x="4329796" y="2579980"/>
              <a:chExt cx="4612592" cy="933588"/>
            </a:xfrm>
          </p:grpSpPr>
          <p:sp>
            <p:nvSpPr>
              <p:cNvPr id="35" name="สี่เหลี่ยมผืนผ้า: มุมมน 34">
                <a:extLst>
                  <a:ext uri="{FF2B5EF4-FFF2-40B4-BE49-F238E27FC236}">
                    <a16:creationId xmlns:a16="http://schemas.microsoft.com/office/drawing/2014/main" id="{CDBE6868-DB3A-4A45-965D-2C13B4936E01}"/>
                  </a:ext>
                </a:extLst>
              </p:cNvPr>
              <p:cNvSpPr/>
              <p:nvPr/>
            </p:nvSpPr>
            <p:spPr>
              <a:xfrm>
                <a:off x="4329796" y="2647957"/>
                <a:ext cx="4612592" cy="865611"/>
              </a:xfrm>
              <a:prstGeom prst="roundRect">
                <a:avLst>
                  <a:gd name="adj" fmla="val 50000"/>
                </a:avLst>
              </a:prstGeom>
              <a:solidFill>
                <a:srgbClr val="00B0F0"/>
              </a:solidFill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" name="สี่เหลี่ยมผืนผ้า: มุมมน 8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81EB6BA6-FBA2-4156-889C-A5D70DE18A4E}"/>
                  </a:ext>
                </a:extLst>
              </p:cNvPr>
              <p:cNvSpPr/>
              <p:nvPr/>
            </p:nvSpPr>
            <p:spPr>
              <a:xfrm>
                <a:off x="4329796" y="2579980"/>
                <a:ext cx="4612592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1DB7AAD2-D748-43CA-82C5-6F59D675FE2C}"/>
                  </a:ext>
                </a:extLst>
              </p:cNvPr>
              <p:cNvSpPr/>
              <p:nvPr/>
            </p:nvSpPr>
            <p:spPr>
              <a:xfrm>
                <a:off x="5040619" y="2719748"/>
                <a:ext cx="3577563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ลักษณะทั่วไปของสิ่งต่าง ๆ</a:t>
                </a:r>
              </a:p>
            </p:txBody>
          </p:sp>
        </p:grpSp>
        <p:sp>
          <p:nvSpPr>
            <p:cNvPr id="13" name="วงรี 12">
              <a:extLst>
                <a:ext uri="{FF2B5EF4-FFF2-40B4-BE49-F238E27FC236}">
                  <a16:creationId xmlns:a16="http://schemas.microsoft.com/office/drawing/2014/main" id="{69B9D43C-CFB5-4969-AF1A-EC696D3D723E}"/>
                </a:ext>
              </a:extLst>
            </p:cNvPr>
            <p:cNvSpPr/>
            <p:nvPr/>
          </p:nvSpPr>
          <p:spPr>
            <a:xfrm>
              <a:off x="1259598" y="2311157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93" name="รูปภาพ 92">
              <a:hlinkClick r:id="rId12" action="ppaction://hlinksldjump"/>
              <a:extLst>
                <a:ext uri="{FF2B5EF4-FFF2-40B4-BE49-F238E27FC236}">
                  <a16:creationId xmlns:a16="http://schemas.microsoft.com/office/drawing/2014/main" id="{9DBB81B5-2623-4C54-A332-100BF34E8E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841" t="-15689"/>
            <a:stretch/>
          </p:blipFill>
          <p:spPr>
            <a:xfrm>
              <a:off x="1322239" y="2361679"/>
              <a:ext cx="1337719" cy="1345528"/>
            </a:xfrm>
            <a:prstGeom prst="ellipse">
              <a:avLst/>
            </a:prstGeom>
          </p:spPr>
        </p:pic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236D866-4D08-4628-94B2-FE6ED82F5949}"/>
              </a:ext>
            </a:extLst>
          </p:cNvPr>
          <p:cNvGrpSpPr/>
          <p:nvPr/>
        </p:nvGrpSpPr>
        <p:grpSpPr>
          <a:xfrm>
            <a:off x="2635831" y="5579831"/>
            <a:ext cx="1439524" cy="1439524"/>
            <a:chOff x="2635831" y="5579831"/>
            <a:chExt cx="1439524" cy="1439524"/>
          </a:xfrm>
        </p:grpSpPr>
        <p:sp>
          <p:nvSpPr>
            <p:cNvPr id="76" name="วงรี 75">
              <a:hlinkClick r:id="rId9" action="ppaction://hlinksldjump"/>
              <a:extLst>
                <a:ext uri="{FF2B5EF4-FFF2-40B4-BE49-F238E27FC236}">
                  <a16:creationId xmlns:a16="http://schemas.microsoft.com/office/drawing/2014/main" id="{C4BC4438-685F-4421-9321-39373834616E}"/>
                </a:ext>
              </a:extLst>
            </p:cNvPr>
            <p:cNvSpPr/>
            <p:nvPr/>
          </p:nvSpPr>
          <p:spPr>
            <a:xfrm>
              <a:off x="2635831" y="5579831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3B6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95" name="รูปภาพ 94">
              <a:extLst>
                <a:ext uri="{FF2B5EF4-FFF2-40B4-BE49-F238E27FC236}">
                  <a16:creationId xmlns:a16="http://schemas.microsoft.com/office/drawing/2014/main" id="{7B645BF2-184A-4B72-87A3-3D655FB9E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31608" y="5903303"/>
              <a:ext cx="1143664" cy="746726"/>
            </a:xfrm>
            <a:prstGeom prst="rect">
              <a:avLst/>
            </a:prstGeom>
          </p:spPr>
        </p:pic>
      </p:grpSp>
      <p:pic>
        <p:nvPicPr>
          <p:cNvPr id="82" name="Picture 17">
            <a:extLst>
              <a:ext uri="{FF2B5EF4-FFF2-40B4-BE49-F238E27FC236}">
                <a16:creationId xmlns:a16="http://schemas.microsoft.com/office/drawing/2014/main" id="{1F02E9F6-FD35-4CAE-90E3-A2CF8310DF7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6883148" y="3182816"/>
            <a:ext cx="535398" cy="675501"/>
          </a:xfrm>
          <a:prstGeom prst="rect">
            <a:avLst/>
          </a:prstGeom>
        </p:spPr>
      </p:pic>
      <p:pic>
        <p:nvPicPr>
          <p:cNvPr id="84" name="Picture 17">
            <a:extLst>
              <a:ext uri="{FF2B5EF4-FFF2-40B4-BE49-F238E27FC236}">
                <a16:creationId xmlns:a16="http://schemas.microsoft.com/office/drawing/2014/main" id="{B8988C7F-A257-4DB0-9B2B-47D8E46FA15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9833996" y="4873804"/>
            <a:ext cx="535398" cy="675501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746D0834-336D-4D2F-B9CA-95AB42BED97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426172" y="1264028"/>
            <a:ext cx="653547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5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E50B5894-17DD-4CBB-9D6C-0AC2C277B0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0220" y="3834166"/>
            <a:ext cx="3395822" cy="2111022"/>
          </a:xfrm>
          <a:prstGeom prst="rect">
            <a:avLst/>
          </a:prstGeom>
        </p:spPr>
      </p:pic>
      <p:sp>
        <p:nvSpPr>
          <p:cNvPr id="56" name="สี่เหลี่ยมผืนผ้า: มุมมน 55">
            <a:extLst>
              <a:ext uri="{FF2B5EF4-FFF2-40B4-BE49-F238E27FC236}">
                <a16:creationId xmlns:a16="http://schemas.microsoft.com/office/drawing/2014/main" id="{AFB275C4-4E2C-4A4D-A432-24864C70265F}"/>
              </a:ext>
            </a:extLst>
          </p:cNvPr>
          <p:cNvSpPr/>
          <p:nvPr/>
        </p:nvSpPr>
        <p:spPr>
          <a:xfrm>
            <a:off x="749419" y="1554295"/>
            <a:ext cx="11777423" cy="1529911"/>
          </a:xfrm>
          <a:prstGeom prst="roundRect">
            <a:avLst>
              <a:gd name="adj" fmla="val 12318"/>
            </a:avLst>
          </a:prstGeom>
          <a:solidFill>
            <a:srgbClr val="FEEADA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D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7E97A2C3-02DE-4A3F-8579-C199C5048B66}"/>
              </a:ext>
            </a:extLst>
          </p:cNvPr>
          <p:cNvSpPr/>
          <p:nvPr/>
        </p:nvSpPr>
        <p:spPr>
          <a:xfrm>
            <a:off x="3315759" y="1854041"/>
            <a:ext cx="66431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ร่างภาพและวาดรูปบนกระดาษ</a:t>
            </a:r>
          </a:p>
        </p:txBody>
      </p:sp>
      <p:pic>
        <p:nvPicPr>
          <p:cNvPr id="58" name="รูปภาพ 57">
            <a:extLst>
              <a:ext uri="{FF2B5EF4-FFF2-40B4-BE49-F238E27FC236}">
                <a16:creationId xmlns:a16="http://schemas.microsoft.com/office/drawing/2014/main" id="{885FB765-F047-4635-AC91-EAA421BD277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145" y="3959294"/>
            <a:ext cx="2603150" cy="2031640"/>
          </a:xfrm>
          <a:prstGeom prst="rect">
            <a:avLst/>
          </a:prstGeom>
        </p:spPr>
      </p:pic>
      <p:pic>
        <p:nvPicPr>
          <p:cNvPr id="59" name="รูปภาพ 58">
            <a:extLst>
              <a:ext uri="{FF2B5EF4-FFF2-40B4-BE49-F238E27FC236}">
                <a16:creationId xmlns:a16="http://schemas.microsoft.com/office/drawing/2014/main" id="{F66356D9-A20F-4EBA-941A-27D42B292C5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4396" y="4083884"/>
            <a:ext cx="3036369" cy="1791997"/>
          </a:xfrm>
          <a:prstGeom prst="rect">
            <a:avLst/>
          </a:prstGeom>
        </p:spPr>
      </p:pic>
      <p:sp>
        <p:nvSpPr>
          <p:cNvPr id="60" name="สี่เหลี่ยมผืนผ้า: มุมมน 59">
            <a:extLst>
              <a:ext uri="{FF2B5EF4-FFF2-40B4-BE49-F238E27FC236}">
                <a16:creationId xmlns:a16="http://schemas.microsoft.com/office/drawing/2014/main" id="{FA3D1F64-5575-49FD-BF97-E94F86E994DD}"/>
              </a:ext>
            </a:extLst>
          </p:cNvPr>
          <p:cNvSpPr/>
          <p:nvPr/>
        </p:nvSpPr>
        <p:spPr>
          <a:xfrm>
            <a:off x="747839" y="3301752"/>
            <a:ext cx="3568521" cy="335458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749419" y="3301752"/>
            <a:ext cx="3568521" cy="3354583"/>
          </a:xfrm>
          <a:prstGeom prst="roundRect">
            <a:avLst>
              <a:gd name="adj" fmla="val 5677"/>
            </a:avLst>
          </a:prstGeom>
          <a:solidFill>
            <a:srgbClr val="FFFFFF">
              <a:alpha val="784"/>
            </a:srgbClr>
          </a:solidFill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1" name="สี่เหลี่ยมผืนผ้า: มุมมน 60">
            <a:extLst>
              <a:ext uri="{FF2B5EF4-FFF2-40B4-BE49-F238E27FC236}">
                <a16:creationId xmlns:a16="http://schemas.microsoft.com/office/drawing/2014/main" id="{44643F51-1501-4C9A-814B-395992CFE845}"/>
              </a:ext>
            </a:extLst>
          </p:cNvPr>
          <p:cNvSpPr/>
          <p:nvPr/>
        </p:nvSpPr>
        <p:spPr>
          <a:xfrm>
            <a:off x="4853080" y="3301752"/>
            <a:ext cx="3568521" cy="335458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D1B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2" name="สี่เหลี่ยมผืนผ้า: มุมมน 61">
            <a:extLst>
              <a:ext uri="{FF2B5EF4-FFF2-40B4-BE49-F238E27FC236}">
                <a16:creationId xmlns:a16="http://schemas.microsoft.com/office/drawing/2014/main" id="{7A45484A-5095-4E31-8DB1-3DBB87C9F361}"/>
              </a:ext>
            </a:extLst>
          </p:cNvPr>
          <p:cNvSpPr/>
          <p:nvPr/>
        </p:nvSpPr>
        <p:spPr>
          <a:xfrm>
            <a:off x="8958321" y="3301752"/>
            <a:ext cx="3568521" cy="335458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D1B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สี่เหลี่ยมผืนผ้า: มุมมน 51">
            <a:extLst>
              <a:ext uri="{FF2B5EF4-FFF2-40B4-BE49-F238E27FC236}">
                <a16:creationId xmlns:a16="http://schemas.microsoft.com/office/drawing/2014/main" id="{A73DED9B-D24C-4A7A-B628-C21E8A60526A}"/>
              </a:ext>
            </a:extLst>
          </p:cNvPr>
          <p:cNvSpPr/>
          <p:nvPr/>
        </p:nvSpPr>
        <p:spPr>
          <a:xfrm>
            <a:off x="8958321" y="3301752"/>
            <a:ext cx="3568521" cy="3354583"/>
          </a:xfrm>
          <a:prstGeom prst="roundRect">
            <a:avLst>
              <a:gd name="adj" fmla="val 5677"/>
            </a:avLst>
          </a:prstGeom>
          <a:solidFill>
            <a:srgbClr val="FFFFFF">
              <a:alpha val="784"/>
            </a:srgbClr>
          </a:solidFill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สี่เหลี่ยมผืนผ้า: มุมมน 50">
            <a:extLst>
              <a:ext uri="{FF2B5EF4-FFF2-40B4-BE49-F238E27FC236}">
                <a16:creationId xmlns:a16="http://schemas.microsoft.com/office/drawing/2014/main" id="{3990FD14-392D-4A57-8AF2-305A8E60B89A}"/>
              </a:ext>
            </a:extLst>
          </p:cNvPr>
          <p:cNvSpPr/>
          <p:nvPr/>
        </p:nvSpPr>
        <p:spPr>
          <a:xfrm>
            <a:off x="4853870" y="3301752"/>
            <a:ext cx="3568521" cy="3354583"/>
          </a:xfrm>
          <a:prstGeom prst="roundRect">
            <a:avLst>
              <a:gd name="adj" fmla="val 5677"/>
            </a:avLst>
          </a:prstGeom>
          <a:solidFill>
            <a:srgbClr val="FFFFFF">
              <a:alpha val="784"/>
            </a:srgbClr>
          </a:solidFill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02417F89-8B0A-495E-A46A-BB25AE66264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484" r="11768"/>
          <a:stretch/>
        </p:blipFill>
        <p:spPr>
          <a:xfrm>
            <a:off x="761102" y="252016"/>
            <a:ext cx="10053493" cy="1191904"/>
          </a:xfrm>
          <a:prstGeom prst="rect">
            <a:avLst/>
          </a:prstGeom>
        </p:spPr>
      </p:pic>
      <p:pic>
        <p:nvPicPr>
          <p:cNvPr id="19" name="Picture 31">
            <a:hlinkClick r:id="rId9" action="ppaction://hlinksldjump"/>
            <a:extLst>
              <a:ext uri="{FF2B5EF4-FFF2-40B4-BE49-F238E27FC236}">
                <a16:creationId xmlns:a16="http://schemas.microsoft.com/office/drawing/2014/main" id="{9EDD6EFC-30A1-4C0A-A6E3-0B2E0CFC6F1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60441"/>
            <a:ext cx="1021197" cy="527966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B33A62E7-812B-480A-9BD7-FAF255D8A60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3142" y="3355848"/>
            <a:ext cx="711553" cy="711553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607D3D1F-B2CF-4C6D-8C83-A4AB540C4AF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1408" y="3355848"/>
            <a:ext cx="711553" cy="711553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3DF12781-1B27-41BA-A959-4BF9D7AB1B1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879" y="3355848"/>
            <a:ext cx="711553" cy="71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60" grpId="0" animBg="1"/>
      <p:bldP spid="27" grpId="0" animBg="1"/>
      <p:bldP spid="61" grpId="0" animBg="1"/>
      <p:bldP spid="62" grpId="0" animBg="1"/>
      <p:bldP spid="52" grpId="0" animBg="1"/>
      <p:bldP spid="5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รูปภาพ 56">
            <a:extLst>
              <a:ext uri="{FF2B5EF4-FFF2-40B4-BE49-F238E27FC236}">
                <a16:creationId xmlns:a16="http://schemas.microsoft.com/office/drawing/2014/main" id="{9B8BE0E7-0877-4916-AD9E-333762D4EE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8642" y="3931388"/>
            <a:ext cx="3178976" cy="2111022"/>
          </a:xfrm>
          <a:prstGeom prst="rect">
            <a:avLst/>
          </a:prstGeom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FCD0F70C-C750-43AE-976E-AAA51E6D56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914" y="4087812"/>
            <a:ext cx="3036369" cy="1791997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CE55B080-8D8A-49F5-BB14-CCDA5358DD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4396" y="3675136"/>
            <a:ext cx="3036368" cy="2617350"/>
          </a:xfrm>
          <a:prstGeom prst="rect">
            <a:avLst/>
          </a:prstGeom>
        </p:spPr>
      </p:pic>
      <p:sp>
        <p:nvSpPr>
          <p:cNvPr id="56" name="สี่เหลี่ยมผืนผ้า: มุมมน 55">
            <a:extLst>
              <a:ext uri="{FF2B5EF4-FFF2-40B4-BE49-F238E27FC236}">
                <a16:creationId xmlns:a16="http://schemas.microsoft.com/office/drawing/2014/main" id="{AFB275C4-4E2C-4A4D-A432-24864C70265F}"/>
              </a:ext>
            </a:extLst>
          </p:cNvPr>
          <p:cNvSpPr/>
          <p:nvPr/>
        </p:nvSpPr>
        <p:spPr>
          <a:xfrm>
            <a:off x="749419" y="1554295"/>
            <a:ext cx="11777423" cy="1529911"/>
          </a:xfrm>
          <a:prstGeom prst="roundRect">
            <a:avLst>
              <a:gd name="adj" fmla="val 12318"/>
            </a:avLst>
          </a:prstGeom>
          <a:solidFill>
            <a:srgbClr val="FEEADA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D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7E97A2C3-02DE-4A3F-8579-C199C5048B66}"/>
              </a:ext>
            </a:extLst>
          </p:cNvPr>
          <p:cNvSpPr/>
          <p:nvPr/>
        </p:nvSpPr>
        <p:spPr>
          <a:xfrm>
            <a:off x="2261784" y="1854041"/>
            <a:ext cx="87511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ระบายสี โดยการผสมน้ำก่อนนำมาระบาย</a:t>
            </a:r>
          </a:p>
        </p:txBody>
      </p:sp>
      <p:sp>
        <p:nvSpPr>
          <p:cNvPr id="60" name="สี่เหลี่ยมผืนผ้า: มุมมน 59">
            <a:extLst>
              <a:ext uri="{FF2B5EF4-FFF2-40B4-BE49-F238E27FC236}">
                <a16:creationId xmlns:a16="http://schemas.microsoft.com/office/drawing/2014/main" id="{FA3D1F64-5575-49FD-BF97-E94F86E994DD}"/>
              </a:ext>
            </a:extLst>
          </p:cNvPr>
          <p:cNvSpPr/>
          <p:nvPr/>
        </p:nvSpPr>
        <p:spPr>
          <a:xfrm>
            <a:off x="8958321" y="3301752"/>
            <a:ext cx="3568521" cy="335458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สี่เหลี่ยมผืนผ้า: มุมมน 60">
            <a:extLst>
              <a:ext uri="{FF2B5EF4-FFF2-40B4-BE49-F238E27FC236}">
                <a16:creationId xmlns:a16="http://schemas.microsoft.com/office/drawing/2014/main" id="{44643F51-1501-4C9A-814B-395992CFE845}"/>
              </a:ext>
            </a:extLst>
          </p:cNvPr>
          <p:cNvSpPr/>
          <p:nvPr/>
        </p:nvSpPr>
        <p:spPr>
          <a:xfrm>
            <a:off x="4853080" y="3301752"/>
            <a:ext cx="3568521" cy="335458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D1B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2" name="สี่เหลี่ยมผืนผ้า: มุมมน 61">
            <a:extLst>
              <a:ext uri="{FF2B5EF4-FFF2-40B4-BE49-F238E27FC236}">
                <a16:creationId xmlns:a16="http://schemas.microsoft.com/office/drawing/2014/main" id="{7A45484A-5095-4E31-8DB1-3DBB87C9F361}"/>
              </a:ext>
            </a:extLst>
          </p:cNvPr>
          <p:cNvSpPr/>
          <p:nvPr/>
        </p:nvSpPr>
        <p:spPr>
          <a:xfrm>
            <a:off x="749419" y="3301752"/>
            <a:ext cx="3568521" cy="3354583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ED1B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749419" y="3301752"/>
            <a:ext cx="3568521" cy="3354583"/>
          </a:xfrm>
          <a:prstGeom prst="roundRect">
            <a:avLst>
              <a:gd name="adj" fmla="val 5677"/>
            </a:avLst>
          </a:prstGeom>
          <a:solidFill>
            <a:srgbClr val="FFFFFF">
              <a:alpha val="1176"/>
            </a:srgbClr>
          </a:solidFill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1" name="สี่เหลี่ยมผืนผ้า: มุมมน 50">
            <a:extLst>
              <a:ext uri="{FF2B5EF4-FFF2-40B4-BE49-F238E27FC236}">
                <a16:creationId xmlns:a16="http://schemas.microsoft.com/office/drawing/2014/main" id="{3990FD14-392D-4A57-8AF2-305A8E60B89A}"/>
              </a:ext>
            </a:extLst>
          </p:cNvPr>
          <p:cNvSpPr/>
          <p:nvPr/>
        </p:nvSpPr>
        <p:spPr>
          <a:xfrm>
            <a:off x="4853870" y="3301752"/>
            <a:ext cx="3568521" cy="3354583"/>
          </a:xfrm>
          <a:prstGeom prst="roundRect">
            <a:avLst>
              <a:gd name="adj" fmla="val 5677"/>
            </a:avLst>
          </a:prstGeom>
          <a:solidFill>
            <a:srgbClr val="FFFFFF">
              <a:alpha val="1176"/>
            </a:srgbClr>
          </a:solidFill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สี่เหลี่ยมผืนผ้า: มุมมน 51">
            <a:extLst>
              <a:ext uri="{FF2B5EF4-FFF2-40B4-BE49-F238E27FC236}">
                <a16:creationId xmlns:a16="http://schemas.microsoft.com/office/drawing/2014/main" id="{A73DED9B-D24C-4A7A-B628-C21E8A60526A}"/>
              </a:ext>
            </a:extLst>
          </p:cNvPr>
          <p:cNvSpPr/>
          <p:nvPr/>
        </p:nvSpPr>
        <p:spPr>
          <a:xfrm>
            <a:off x="8958321" y="3301752"/>
            <a:ext cx="3568521" cy="3354583"/>
          </a:xfrm>
          <a:prstGeom prst="roundRect">
            <a:avLst>
              <a:gd name="adj" fmla="val 5677"/>
            </a:avLst>
          </a:prstGeom>
          <a:solidFill>
            <a:srgbClr val="FFFFFF">
              <a:alpha val="1176"/>
            </a:srgbClr>
          </a:solidFill>
          <a:ln w="57150">
            <a:solidFill>
              <a:srgbClr val="FCD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92B18260-28D7-475D-9EC1-9164F898A26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484" r="11768"/>
          <a:stretch/>
        </p:blipFill>
        <p:spPr>
          <a:xfrm>
            <a:off x="761102" y="252016"/>
            <a:ext cx="10053493" cy="1191904"/>
          </a:xfrm>
          <a:prstGeom prst="rect">
            <a:avLst/>
          </a:prstGeom>
        </p:spPr>
      </p:pic>
      <p:pic>
        <p:nvPicPr>
          <p:cNvPr id="20" name="Picture 31">
            <a:hlinkClick r:id="rId9" action="ppaction://hlinksldjump"/>
            <a:extLst>
              <a:ext uri="{FF2B5EF4-FFF2-40B4-BE49-F238E27FC236}">
                <a16:creationId xmlns:a16="http://schemas.microsoft.com/office/drawing/2014/main" id="{C5620FEE-6C91-4E4E-BF49-EECAD6EDB79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60441"/>
            <a:ext cx="1021197" cy="527966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8CBBDF94-9E79-4600-AC88-B2C5F2DC3EA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1009" y="3355848"/>
            <a:ext cx="711553" cy="711553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63B51AC6-9377-44F2-BAB6-194A5F4AD82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6708" y="3355848"/>
            <a:ext cx="711553" cy="711553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75BD3E79-2A25-4366-B3B5-DB08B683DE3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5315" y="3355848"/>
            <a:ext cx="711553" cy="71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90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27" grpId="0" animBg="1"/>
      <p:bldP spid="51" grpId="0" animBg="1"/>
      <p:bldP spid="5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61" name="TextBox 2">
            <a:extLst>
              <a:ext uri="{FF2B5EF4-FFF2-40B4-BE49-F238E27FC236}">
                <a16:creationId xmlns:a16="http://schemas.microsoft.com/office/drawing/2014/main" id="{338EBB3A-D486-40E5-940B-8F383485DBD2}"/>
              </a:ext>
            </a:extLst>
          </p:cNvPr>
          <p:cNvSpPr txBox="1"/>
          <p:nvPr/>
        </p:nvSpPr>
        <p:spPr>
          <a:xfrm>
            <a:off x="724608" y="1429544"/>
            <a:ext cx="11827046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เมื่อใช้อุปกรณ์ต่าง ๆ เสร็จแล้วควรเก็บรักษาให้ถูกวิธี และเก็บเข้าที่ให้เรียบร้อย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พร้อมสำหรับการใช้งานในครั้งต่อไป </a:t>
            </a:r>
          </a:p>
        </p:txBody>
      </p:sp>
      <p:grpSp>
        <p:nvGrpSpPr>
          <p:cNvPr id="77" name="กลุ่ม 76">
            <a:extLst>
              <a:ext uri="{FF2B5EF4-FFF2-40B4-BE49-F238E27FC236}">
                <a16:creationId xmlns:a16="http://schemas.microsoft.com/office/drawing/2014/main" id="{2530FC08-5E76-4A94-A7C6-0D6BCDDCD4F3}"/>
              </a:ext>
            </a:extLst>
          </p:cNvPr>
          <p:cNvGrpSpPr/>
          <p:nvPr/>
        </p:nvGrpSpPr>
        <p:grpSpPr>
          <a:xfrm>
            <a:off x="155030" y="129971"/>
            <a:ext cx="4610892" cy="1308840"/>
            <a:chOff x="80466" y="460744"/>
            <a:chExt cx="5139858" cy="1458991"/>
          </a:xfrm>
        </p:grpSpPr>
        <p:grpSp>
          <p:nvGrpSpPr>
            <p:cNvPr id="78" name="กลุ่ม 77">
              <a:extLst>
                <a:ext uri="{FF2B5EF4-FFF2-40B4-BE49-F238E27FC236}">
                  <a16:creationId xmlns:a16="http://schemas.microsoft.com/office/drawing/2014/main" id="{C48523CA-C4DD-46A8-B103-99834BDD8809}"/>
                </a:ext>
              </a:extLst>
            </p:cNvPr>
            <p:cNvGrpSpPr/>
            <p:nvPr/>
          </p:nvGrpSpPr>
          <p:grpSpPr>
            <a:xfrm>
              <a:off x="785305" y="767168"/>
              <a:ext cx="4435019" cy="933588"/>
              <a:chOff x="4723745" y="4000604"/>
              <a:chExt cx="4435019" cy="933588"/>
            </a:xfrm>
          </p:grpSpPr>
          <p:sp>
            <p:nvSpPr>
              <p:cNvPr id="82" name="สี่เหลี่ยมผืนผ้า: มุมมน 81">
                <a:extLst>
                  <a:ext uri="{FF2B5EF4-FFF2-40B4-BE49-F238E27FC236}">
                    <a16:creationId xmlns:a16="http://schemas.microsoft.com/office/drawing/2014/main" id="{2D83B491-7649-4470-8577-B919DE61FFDB}"/>
                  </a:ext>
                </a:extLst>
              </p:cNvPr>
              <p:cNvSpPr/>
              <p:nvPr/>
            </p:nvSpPr>
            <p:spPr>
              <a:xfrm>
                <a:off x="4723745" y="4068581"/>
                <a:ext cx="4435019" cy="865611"/>
              </a:xfrm>
              <a:prstGeom prst="roundRect">
                <a:avLst>
                  <a:gd name="adj" fmla="val 50000"/>
                </a:avLst>
              </a:prstGeom>
              <a:solidFill>
                <a:srgbClr val="719CFB"/>
              </a:solidFill>
              <a:ln w="38100">
                <a:solidFill>
                  <a:srgbClr val="719C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3" name="สี่เหลี่ยมผืนผ้า: มุมมน 82">
                <a:extLst>
                  <a:ext uri="{FF2B5EF4-FFF2-40B4-BE49-F238E27FC236}">
                    <a16:creationId xmlns:a16="http://schemas.microsoft.com/office/drawing/2014/main" id="{61D0B5E9-F1D2-45BF-A8CB-2EC194D343B5}"/>
                  </a:ext>
                </a:extLst>
              </p:cNvPr>
              <p:cNvSpPr/>
              <p:nvPr/>
            </p:nvSpPr>
            <p:spPr>
              <a:xfrm>
                <a:off x="4723745" y="4000604"/>
                <a:ext cx="4435019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719C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4" name="สี่เหลี่ยมผืนผ้า 83">
                <a:extLst>
                  <a:ext uri="{FF2B5EF4-FFF2-40B4-BE49-F238E27FC236}">
                    <a16:creationId xmlns:a16="http://schemas.microsoft.com/office/drawing/2014/main" id="{4451249C-96DE-4C3D-B991-2A7377CCAFAD}"/>
                  </a:ext>
                </a:extLst>
              </p:cNvPr>
              <p:cNvSpPr/>
              <p:nvPr/>
            </p:nvSpPr>
            <p:spPr>
              <a:xfrm>
                <a:off x="5724219" y="4127181"/>
                <a:ext cx="303320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วิธีเก็บรักษาอุปกรณ์</a:t>
                </a:r>
              </a:p>
            </p:txBody>
          </p:sp>
        </p:grpSp>
        <p:grpSp>
          <p:nvGrpSpPr>
            <p:cNvPr id="79" name="กลุ่ม 78">
              <a:extLst>
                <a:ext uri="{FF2B5EF4-FFF2-40B4-BE49-F238E27FC236}">
                  <a16:creationId xmlns:a16="http://schemas.microsoft.com/office/drawing/2014/main" id="{F6270716-59F1-43F1-A0F4-BCC73A68EF69}"/>
                </a:ext>
              </a:extLst>
            </p:cNvPr>
            <p:cNvGrpSpPr/>
            <p:nvPr/>
          </p:nvGrpSpPr>
          <p:grpSpPr>
            <a:xfrm>
              <a:off x="80466" y="460744"/>
              <a:ext cx="1439524" cy="1458991"/>
              <a:chOff x="9554778" y="5733143"/>
              <a:chExt cx="1439524" cy="1458991"/>
            </a:xfrm>
          </p:grpSpPr>
          <p:sp>
            <p:nvSpPr>
              <p:cNvPr id="80" name="วงรี 79">
                <a:extLst>
                  <a:ext uri="{FF2B5EF4-FFF2-40B4-BE49-F238E27FC236}">
                    <a16:creationId xmlns:a16="http://schemas.microsoft.com/office/drawing/2014/main" id="{6AA7E1E3-FE49-41CB-B760-7D05DC30F773}"/>
                  </a:ext>
                </a:extLst>
              </p:cNvPr>
              <p:cNvSpPr/>
              <p:nvPr/>
            </p:nvSpPr>
            <p:spPr>
              <a:xfrm>
                <a:off x="9554778" y="5752610"/>
                <a:ext cx="1439524" cy="1439524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19C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pic>
            <p:nvPicPr>
              <p:cNvPr id="81" name="รูปภาพ 80">
                <a:extLst>
                  <a:ext uri="{FF2B5EF4-FFF2-40B4-BE49-F238E27FC236}">
                    <a16:creationId xmlns:a16="http://schemas.microsoft.com/office/drawing/2014/main" id="{7FCE8827-90A0-4A31-88DD-96E9253F66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037485" y="5733143"/>
                <a:ext cx="629764" cy="1338677"/>
              </a:xfrm>
              <a:prstGeom prst="rect">
                <a:avLst/>
              </a:prstGeom>
            </p:spPr>
          </p:pic>
        </p:grpSp>
      </p:grpSp>
      <p:grpSp>
        <p:nvGrpSpPr>
          <p:cNvPr id="112" name="กลุ่ม 111">
            <a:extLst>
              <a:ext uri="{FF2B5EF4-FFF2-40B4-BE49-F238E27FC236}">
                <a16:creationId xmlns:a16="http://schemas.microsoft.com/office/drawing/2014/main" id="{C6302983-3160-4BEA-895A-F26683484CE7}"/>
              </a:ext>
            </a:extLst>
          </p:cNvPr>
          <p:cNvGrpSpPr/>
          <p:nvPr/>
        </p:nvGrpSpPr>
        <p:grpSpPr>
          <a:xfrm>
            <a:off x="527390" y="2658125"/>
            <a:ext cx="2926470" cy="4006614"/>
            <a:chOff x="527390" y="2629550"/>
            <a:chExt cx="2926470" cy="4006614"/>
          </a:xfrm>
        </p:grpSpPr>
        <p:pic>
          <p:nvPicPr>
            <p:cNvPr id="22" name="รูปภาพ 21">
              <a:extLst>
                <a:ext uri="{FF2B5EF4-FFF2-40B4-BE49-F238E27FC236}">
                  <a16:creationId xmlns:a16="http://schemas.microsoft.com/office/drawing/2014/main" id="{6EEE468B-4F0E-404F-9EAA-43B10C41B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9437" y="2851300"/>
              <a:ext cx="1942377" cy="1515938"/>
            </a:xfrm>
            <a:prstGeom prst="rect">
              <a:avLst/>
            </a:prstGeom>
          </p:spPr>
        </p:pic>
        <p:sp>
          <p:nvSpPr>
            <p:cNvPr id="45" name="สี่เหลี่ยมผืนผ้า: มุมมน 44">
              <a:extLst>
                <a:ext uri="{FF2B5EF4-FFF2-40B4-BE49-F238E27FC236}">
                  <a16:creationId xmlns:a16="http://schemas.microsoft.com/office/drawing/2014/main" id="{3D1B3E47-8F20-4966-A768-A64F66E85D08}"/>
                </a:ext>
              </a:extLst>
            </p:cNvPr>
            <p:cNvSpPr/>
            <p:nvPr/>
          </p:nvSpPr>
          <p:spPr>
            <a:xfrm>
              <a:off x="592994" y="5931696"/>
              <a:ext cx="2795263" cy="638503"/>
            </a:xfrm>
            <a:prstGeom prst="roundRect">
              <a:avLst>
                <a:gd name="adj" fmla="val 30664"/>
              </a:avLst>
            </a:prstGeom>
            <a:solidFill>
              <a:srgbClr val="CEDDFE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7" name="สี่เหลี่ยมผืนผ้า 46">
              <a:extLst>
                <a:ext uri="{FF2B5EF4-FFF2-40B4-BE49-F238E27FC236}">
                  <a16:creationId xmlns:a16="http://schemas.microsoft.com/office/drawing/2014/main" id="{9024941E-1752-45FB-BB73-38772AA64212}"/>
                </a:ext>
              </a:extLst>
            </p:cNvPr>
            <p:cNvSpPr/>
            <p:nvPr/>
          </p:nvSpPr>
          <p:spPr>
            <a:xfrm>
              <a:off x="1069540" y="5966971"/>
              <a:ext cx="184217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ดินสอ ยางลบ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85" name="รูปภาพ 84">
              <a:extLst>
                <a:ext uri="{FF2B5EF4-FFF2-40B4-BE49-F238E27FC236}">
                  <a16:creationId xmlns:a16="http://schemas.microsoft.com/office/drawing/2014/main" id="{44F02A24-923F-4530-831D-3947086764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6356" y="4309864"/>
              <a:ext cx="2108538" cy="1310778"/>
            </a:xfrm>
            <a:prstGeom prst="rect">
              <a:avLst/>
            </a:prstGeom>
          </p:spPr>
        </p:pic>
        <p:sp>
          <p:nvSpPr>
            <p:cNvPr id="43" name="สี่เหลี่ยมผืนผ้า: มุมมน 42">
              <a:hlinkClick r:id="rId9" action="ppaction://hlinksldjump"/>
              <a:extLst>
                <a:ext uri="{FF2B5EF4-FFF2-40B4-BE49-F238E27FC236}">
                  <a16:creationId xmlns:a16="http://schemas.microsoft.com/office/drawing/2014/main" id="{D195E4C3-5838-4AC7-8AFE-1CBE52D54C63}"/>
                </a:ext>
              </a:extLst>
            </p:cNvPr>
            <p:cNvSpPr/>
            <p:nvPr/>
          </p:nvSpPr>
          <p:spPr>
            <a:xfrm>
              <a:off x="527390" y="2629550"/>
              <a:ext cx="2926470" cy="4006614"/>
            </a:xfrm>
            <a:prstGeom prst="roundRect">
              <a:avLst>
                <a:gd name="adj" fmla="val 8261"/>
              </a:avLst>
            </a:prstGeom>
            <a:noFill/>
            <a:ln w="38100">
              <a:solidFill>
                <a:srgbClr val="CEDD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113" name="กลุ่ม 112">
            <a:extLst>
              <a:ext uri="{FF2B5EF4-FFF2-40B4-BE49-F238E27FC236}">
                <a16:creationId xmlns:a16="http://schemas.microsoft.com/office/drawing/2014/main" id="{EDD1436C-354E-441D-A4A8-2D4406AD46DB}"/>
              </a:ext>
            </a:extLst>
          </p:cNvPr>
          <p:cNvGrpSpPr/>
          <p:nvPr/>
        </p:nvGrpSpPr>
        <p:grpSpPr>
          <a:xfrm>
            <a:off x="3620225" y="2658125"/>
            <a:ext cx="2926470" cy="4006614"/>
            <a:chOff x="3620225" y="2629550"/>
            <a:chExt cx="2926470" cy="4006614"/>
          </a:xfrm>
        </p:grpSpPr>
        <p:sp>
          <p:nvSpPr>
            <p:cNvPr id="95" name="สี่เหลี่ยมผืนผ้า: มุมมน 94">
              <a:extLst>
                <a:ext uri="{FF2B5EF4-FFF2-40B4-BE49-F238E27FC236}">
                  <a16:creationId xmlns:a16="http://schemas.microsoft.com/office/drawing/2014/main" id="{D77FAE0D-4729-4AB1-804B-4616A3D1E7F2}"/>
                </a:ext>
              </a:extLst>
            </p:cNvPr>
            <p:cNvSpPr/>
            <p:nvPr/>
          </p:nvSpPr>
          <p:spPr>
            <a:xfrm>
              <a:off x="3685829" y="5931696"/>
              <a:ext cx="2795263" cy="638503"/>
            </a:xfrm>
            <a:prstGeom prst="roundRect">
              <a:avLst>
                <a:gd name="adj" fmla="val 30664"/>
              </a:avLst>
            </a:prstGeom>
            <a:solidFill>
              <a:srgbClr val="CEDDFE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96" name="สี่เหลี่ยมผืนผ้า 95">
              <a:extLst>
                <a:ext uri="{FF2B5EF4-FFF2-40B4-BE49-F238E27FC236}">
                  <a16:creationId xmlns:a16="http://schemas.microsoft.com/office/drawing/2014/main" id="{1F7753DE-2253-417A-8839-759DAFFBD2BE}"/>
                </a:ext>
              </a:extLst>
            </p:cNvPr>
            <p:cNvSpPr/>
            <p:nvPr/>
          </p:nvSpPr>
          <p:spPr>
            <a:xfrm>
              <a:off x="4701785" y="5966971"/>
              <a:ext cx="76335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พู่กัน</a:t>
              </a:r>
            </a:p>
          </p:txBody>
        </p:sp>
        <p:pic>
          <p:nvPicPr>
            <p:cNvPr id="32" name="รูปภาพ 31">
              <a:extLst>
                <a:ext uri="{FF2B5EF4-FFF2-40B4-BE49-F238E27FC236}">
                  <a16:creationId xmlns:a16="http://schemas.microsoft.com/office/drawing/2014/main" id="{8C58F853-127C-493C-B9FB-DCF37C97C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73127" y="3387416"/>
              <a:ext cx="2620665" cy="1787684"/>
            </a:xfrm>
            <a:prstGeom prst="rect">
              <a:avLst/>
            </a:prstGeom>
          </p:spPr>
        </p:pic>
        <p:sp>
          <p:nvSpPr>
            <p:cNvPr id="97" name="สี่เหลี่ยมผืนผ้า: มุมมน 96">
              <a:hlinkClick r:id="rId11" action="ppaction://hlinksldjump"/>
              <a:extLst>
                <a:ext uri="{FF2B5EF4-FFF2-40B4-BE49-F238E27FC236}">
                  <a16:creationId xmlns:a16="http://schemas.microsoft.com/office/drawing/2014/main" id="{1C7A6D10-C568-452F-9ADB-E9A70DB51967}"/>
                </a:ext>
              </a:extLst>
            </p:cNvPr>
            <p:cNvSpPr/>
            <p:nvPr/>
          </p:nvSpPr>
          <p:spPr>
            <a:xfrm>
              <a:off x="3620225" y="2629550"/>
              <a:ext cx="2926470" cy="4006614"/>
            </a:xfrm>
            <a:prstGeom prst="roundRect">
              <a:avLst>
                <a:gd name="adj" fmla="val 8261"/>
              </a:avLst>
            </a:prstGeom>
            <a:noFill/>
            <a:ln w="38100">
              <a:solidFill>
                <a:srgbClr val="CEDD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114" name="กลุ่ม 113">
            <a:extLst>
              <a:ext uri="{FF2B5EF4-FFF2-40B4-BE49-F238E27FC236}">
                <a16:creationId xmlns:a16="http://schemas.microsoft.com/office/drawing/2014/main" id="{A275940B-C8C8-4A7A-94F3-5ECA2752E44F}"/>
              </a:ext>
            </a:extLst>
          </p:cNvPr>
          <p:cNvGrpSpPr/>
          <p:nvPr/>
        </p:nvGrpSpPr>
        <p:grpSpPr>
          <a:xfrm>
            <a:off x="6713060" y="2658125"/>
            <a:ext cx="2926470" cy="4006614"/>
            <a:chOff x="6713060" y="2629550"/>
            <a:chExt cx="2926470" cy="4006614"/>
          </a:xfrm>
        </p:grpSpPr>
        <p:sp>
          <p:nvSpPr>
            <p:cNvPr id="98" name="สี่เหลี่ยมผืนผ้า: มุมมน 97">
              <a:extLst>
                <a:ext uri="{FF2B5EF4-FFF2-40B4-BE49-F238E27FC236}">
                  <a16:creationId xmlns:a16="http://schemas.microsoft.com/office/drawing/2014/main" id="{2805AE08-5242-4AB8-A0E0-B166D298D6FC}"/>
                </a:ext>
              </a:extLst>
            </p:cNvPr>
            <p:cNvSpPr/>
            <p:nvPr/>
          </p:nvSpPr>
          <p:spPr>
            <a:xfrm>
              <a:off x="6778664" y="5931696"/>
              <a:ext cx="2795263" cy="638503"/>
            </a:xfrm>
            <a:prstGeom prst="roundRect">
              <a:avLst>
                <a:gd name="adj" fmla="val 30664"/>
              </a:avLst>
            </a:prstGeom>
            <a:solidFill>
              <a:srgbClr val="CEDDFE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99" name="สี่เหลี่ยมผืนผ้า 98">
              <a:extLst>
                <a:ext uri="{FF2B5EF4-FFF2-40B4-BE49-F238E27FC236}">
                  <a16:creationId xmlns:a16="http://schemas.microsoft.com/office/drawing/2014/main" id="{EF94C310-0960-458F-B5BA-0CE6FC478396}"/>
                </a:ext>
              </a:extLst>
            </p:cNvPr>
            <p:cNvSpPr/>
            <p:nvPr/>
          </p:nvSpPr>
          <p:spPr>
            <a:xfrm>
              <a:off x="6906147" y="5966971"/>
              <a:ext cx="254029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สีน้ำ สีโปสเตอร์</a:t>
              </a:r>
            </a:p>
          </p:txBody>
        </p:sp>
        <p:pic>
          <p:nvPicPr>
            <p:cNvPr id="34" name="รูปภาพ 33">
              <a:extLst>
                <a:ext uri="{FF2B5EF4-FFF2-40B4-BE49-F238E27FC236}">
                  <a16:creationId xmlns:a16="http://schemas.microsoft.com/office/drawing/2014/main" id="{20BCF6EF-9C57-4403-A780-58B1F588F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7482" y="4741912"/>
              <a:ext cx="2397626" cy="795152"/>
            </a:xfrm>
            <a:prstGeom prst="rect">
              <a:avLst/>
            </a:prstGeom>
          </p:spPr>
        </p:pic>
        <p:pic>
          <p:nvPicPr>
            <p:cNvPr id="58" name="รูปภาพ 57">
              <a:extLst>
                <a:ext uri="{FF2B5EF4-FFF2-40B4-BE49-F238E27FC236}">
                  <a16:creationId xmlns:a16="http://schemas.microsoft.com/office/drawing/2014/main" id="{6F8B0469-13AB-4989-B20A-C936BF984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9355" y="2858920"/>
              <a:ext cx="2073880" cy="1787685"/>
            </a:xfrm>
            <a:prstGeom prst="rect">
              <a:avLst/>
            </a:prstGeom>
          </p:spPr>
        </p:pic>
        <p:sp>
          <p:nvSpPr>
            <p:cNvPr id="100" name="สี่เหลี่ยมผืนผ้า: มุมมน 99">
              <a:hlinkClick r:id="rId14" action="ppaction://hlinksldjump"/>
              <a:extLst>
                <a:ext uri="{FF2B5EF4-FFF2-40B4-BE49-F238E27FC236}">
                  <a16:creationId xmlns:a16="http://schemas.microsoft.com/office/drawing/2014/main" id="{2B02E7CD-A65A-4902-9536-1822CC30C0B8}"/>
                </a:ext>
              </a:extLst>
            </p:cNvPr>
            <p:cNvSpPr/>
            <p:nvPr/>
          </p:nvSpPr>
          <p:spPr>
            <a:xfrm>
              <a:off x="6713060" y="2629550"/>
              <a:ext cx="2926470" cy="4006614"/>
            </a:xfrm>
            <a:prstGeom prst="roundRect">
              <a:avLst>
                <a:gd name="adj" fmla="val 8261"/>
              </a:avLst>
            </a:prstGeom>
            <a:noFill/>
            <a:ln w="38100">
              <a:solidFill>
                <a:srgbClr val="CEDD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115" name="กลุ่ม 114">
            <a:extLst>
              <a:ext uri="{FF2B5EF4-FFF2-40B4-BE49-F238E27FC236}">
                <a16:creationId xmlns:a16="http://schemas.microsoft.com/office/drawing/2014/main" id="{9ACCDF81-273B-4936-95DC-E85ED8627A0A}"/>
              </a:ext>
            </a:extLst>
          </p:cNvPr>
          <p:cNvGrpSpPr/>
          <p:nvPr/>
        </p:nvGrpSpPr>
        <p:grpSpPr>
          <a:xfrm>
            <a:off x="9805895" y="2658125"/>
            <a:ext cx="2926470" cy="4019495"/>
            <a:chOff x="9805895" y="2629550"/>
            <a:chExt cx="2926470" cy="4019495"/>
          </a:xfrm>
        </p:grpSpPr>
        <p:sp>
          <p:nvSpPr>
            <p:cNvPr id="101" name="สี่เหลี่ยมผืนผ้า: มุมมน 100">
              <a:extLst>
                <a:ext uri="{FF2B5EF4-FFF2-40B4-BE49-F238E27FC236}">
                  <a16:creationId xmlns:a16="http://schemas.microsoft.com/office/drawing/2014/main" id="{D59D0A14-C35A-40CA-A0E1-B8AE5F78F133}"/>
                </a:ext>
              </a:extLst>
            </p:cNvPr>
            <p:cNvSpPr/>
            <p:nvPr/>
          </p:nvSpPr>
          <p:spPr>
            <a:xfrm>
              <a:off x="9871499" y="5631932"/>
              <a:ext cx="2795263" cy="938267"/>
            </a:xfrm>
            <a:prstGeom prst="roundRect">
              <a:avLst>
                <a:gd name="adj" fmla="val 22543"/>
              </a:avLst>
            </a:prstGeom>
            <a:solidFill>
              <a:srgbClr val="CEDDFE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02" name="สี่เหลี่ยมผืนผ้า 101">
              <a:extLst>
                <a:ext uri="{FF2B5EF4-FFF2-40B4-BE49-F238E27FC236}">
                  <a16:creationId xmlns:a16="http://schemas.microsoft.com/office/drawing/2014/main" id="{EB3A4E4B-0AE6-4765-BB86-03CB8C545846}"/>
                </a:ext>
              </a:extLst>
            </p:cNvPr>
            <p:cNvSpPr/>
            <p:nvPr/>
          </p:nvSpPr>
          <p:spPr>
            <a:xfrm>
              <a:off x="9986607" y="5603195"/>
              <a:ext cx="25650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ดินสอสี สีเทียน</a:t>
              </a:r>
            </a:p>
          </p:txBody>
        </p:sp>
        <p:pic>
          <p:nvPicPr>
            <p:cNvPr id="106" name="รูปภาพ 105">
              <a:extLst>
                <a:ext uri="{FF2B5EF4-FFF2-40B4-BE49-F238E27FC236}">
                  <a16:creationId xmlns:a16="http://schemas.microsoft.com/office/drawing/2014/main" id="{77622597-7758-4B78-A2FC-C44C67B90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33675" y="4489529"/>
              <a:ext cx="1742594" cy="1086861"/>
            </a:xfrm>
            <a:prstGeom prst="rect">
              <a:avLst/>
            </a:prstGeom>
          </p:spPr>
        </p:pic>
        <p:pic>
          <p:nvPicPr>
            <p:cNvPr id="108" name="รูปภาพ 107">
              <a:extLst>
                <a:ext uri="{FF2B5EF4-FFF2-40B4-BE49-F238E27FC236}">
                  <a16:creationId xmlns:a16="http://schemas.microsoft.com/office/drawing/2014/main" id="{E88E6246-8B80-4066-BB4B-FCEA1CBD7E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743" r="-610"/>
            <a:stretch/>
          </p:blipFill>
          <p:spPr>
            <a:xfrm>
              <a:off x="9963592" y="2772200"/>
              <a:ext cx="1702007" cy="930233"/>
            </a:xfrm>
            <a:prstGeom prst="rect">
              <a:avLst/>
            </a:prstGeom>
          </p:spPr>
        </p:pic>
        <p:pic>
          <p:nvPicPr>
            <p:cNvPr id="110" name="รูปภาพ 109">
              <a:extLst>
                <a:ext uri="{FF2B5EF4-FFF2-40B4-BE49-F238E27FC236}">
                  <a16:creationId xmlns:a16="http://schemas.microsoft.com/office/drawing/2014/main" id="{48854B69-125F-42AB-B82C-222EBA8D7C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31837" y="3569294"/>
              <a:ext cx="1507580" cy="1030349"/>
            </a:xfrm>
            <a:prstGeom prst="rect">
              <a:avLst/>
            </a:prstGeom>
          </p:spPr>
        </p:pic>
        <p:sp>
          <p:nvSpPr>
            <p:cNvPr id="111" name="สี่เหลี่ยมผืนผ้า 110">
              <a:extLst>
                <a:ext uri="{FF2B5EF4-FFF2-40B4-BE49-F238E27FC236}">
                  <a16:creationId xmlns:a16="http://schemas.microsoft.com/office/drawing/2014/main" id="{65D564B3-B2E9-41D5-980F-15C3614E0A11}"/>
                </a:ext>
              </a:extLst>
            </p:cNvPr>
            <p:cNvSpPr/>
            <p:nvPr/>
          </p:nvSpPr>
          <p:spPr>
            <a:xfrm>
              <a:off x="9986607" y="6002714"/>
              <a:ext cx="25650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สีชอล์ก</a:t>
              </a:r>
            </a:p>
          </p:txBody>
        </p:sp>
        <p:sp>
          <p:nvSpPr>
            <p:cNvPr id="103" name="สี่เหลี่ยมผืนผ้า: มุมมน 102">
              <a:hlinkClick r:id="rId18" action="ppaction://hlinksldjump"/>
              <a:extLst>
                <a:ext uri="{FF2B5EF4-FFF2-40B4-BE49-F238E27FC236}">
                  <a16:creationId xmlns:a16="http://schemas.microsoft.com/office/drawing/2014/main" id="{CC6F131F-E35E-4B12-8CBC-61A74AD25749}"/>
                </a:ext>
              </a:extLst>
            </p:cNvPr>
            <p:cNvSpPr/>
            <p:nvPr/>
          </p:nvSpPr>
          <p:spPr>
            <a:xfrm>
              <a:off x="9805895" y="2629550"/>
              <a:ext cx="2926470" cy="4006614"/>
            </a:xfrm>
            <a:prstGeom prst="roundRect">
              <a:avLst>
                <a:gd name="adj" fmla="val 8261"/>
              </a:avLst>
            </a:prstGeom>
            <a:noFill/>
            <a:ln w="38100">
              <a:solidFill>
                <a:srgbClr val="CEDD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pic>
        <p:nvPicPr>
          <p:cNvPr id="69" name="Picture 17">
            <a:extLst>
              <a:ext uri="{FF2B5EF4-FFF2-40B4-BE49-F238E27FC236}">
                <a16:creationId xmlns:a16="http://schemas.microsoft.com/office/drawing/2014/main" id="{9AD34B54-C8C3-4B17-9CEB-734AB19FC82E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2769974" y="6482516"/>
            <a:ext cx="535398" cy="675501"/>
          </a:xfrm>
          <a:prstGeom prst="rect">
            <a:avLst/>
          </a:prstGeom>
        </p:spPr>
      </p:pic>
      <p:pic>
        <p:nvPicPr>
          <p:cNvPr id="116" name="Picture 17">
            <a:extLst>
              <a:ext uri="{FF2B5EF4-FFF2-40B4-BE49-F238E27FC236}">
                <a16:creationId xmlns:a16="http://schemas.microsoft.com/office/drawing/2014/main" id="{7E124D43-FB5F-493A-8686-BCB54FF2B1A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794310" y="6482517"/>
            <a:ext cx="535398" cy="675501"/>
          </a:xfrm>
          <a:prstGeom prst="rect">
            <a:avLst/>
          </a:prstGeom>
        </p:spPr>
      </p:pic>
      <p:pic>
        <p:nvPicPr>
          <p:cNvPr id="117" name="Picture 17">
            <a:extLst>
              <a:ext uri="{FF2B5EF4-FFF2-40B4-BE49-F238E27FC236}">
                <a16:creationId xmlns:a16="http://schemas.microsoft.com/office/drawing/2014/main" id="{F702B90D-4B42-4B99-9B6C-E682FE172DD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890654" y="6482516"/>
            <a:ext cx="535398" cy="675501"/>
          </a:xfrm>
          <a:prstGeom prst="rect">
            <a:avLst/>
          </a:prstGeom>
        </p:spPr>
      </p:pic>
      <p:pic>
        <p:nvPicPr>
          <p:cNvPr id="118" name="Picture 17">
            <a:extLst>
              <a:ext uri="{FF2B5EF4-FFF2-40B4-BE49-F238E27FC236}">
                <a16:creationId xmlns:a16="http://schemas.microsoft.com/office/drawing/2014/main" id="{69DF0396-1FC8-441D-BEE4-63C65C8B0BC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968826" y="6482516"/>
            <a:ext cx="535398" cy="67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0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CEDD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4218546" y="421431"/>
            <a:ext cx="4871049" cy="830998"/>
            <a:chOff x="5720694" y="421431"/>
            <a:chExt cx="1866756" cy="830998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5720694" y="428158"/>
              <a:ext cx="1866756" cy="772588"/>
            </a:xfrm>
            <a:prstGeom prst="roundRect">
              <a:avLst>
                <a:gd name="adj" fmla="val 21023"/>
              </a:avLst>
            </a:prstGeom>
            <a:solidFill>
              <a:srgbClr val="CEDDFE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5749516" y="421431"/>
              <a:ext cx="1809116" cy="830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วิธีเก็บรักษาดินสอ ยางลบ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2621424" y="1563867"/>
            <a:ext cx="8065292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เก็บไว้ในกล่องใส่เครื่องเขียน เช่น กล่องดินสอ ถุงดินสอ ที่ใส่ดินสอ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22AE9260-DCF9-4B56-829C-98D92710160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1507" y="2434427"/>
            <a:ext cx="5283954" cy="4199195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70FE3A22-D3C1-49B0-855B-2D6215D1852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0802" y="2410545"/>
            <a:ext cx="5396584" cy="408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95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CEDD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4990576" y="421431"/>
            <a:ext cx="3326994" cy="830998"/>
            <a:chOff x="6016562" y="421431"/>
            <a:chExt cx="1275020" cy="830998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6016562" y="428158"/>
              <a:ext cx="1275020" cy="772588"/>
            </a:xfrm>
            <a:prstGeom prst="roundRect">
              <a:avLst>
                <a:gd name="adj" fmla="val 21023"/>
              </a:avLst>
            </a:prstGeom>
            <a:solidFill>
              <a:srgbClr val="CEDDFE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6036248" y="421431"/>
              <a:ext cx="1235650" cy="830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วิธีเก็บรักษาพู่กัน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1845473" y="1501552"/>
            <a:ext cx="9617194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ล้างให้สะอาด ผึ่งให้แห้งและสวมปลอกก่อนเก็บในกระป๋อง โดยตั้งปลายพู่กันขึ้น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71F34FF-7F2C-4556-85DF-7BA6F212C2B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4588" y="2149624"/>
            <a:ext cx="4481775" cy="4638858"/>
          </a:xfrm>
          <a:prstGeom prst="rect">
            <a:avLst/>
          </a:prstGeom>
        </p:spPr>
      </p:pic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95C3232B-3794-4F4C-9784-A60736062229}"/>
              </a:ext>
            </a:extLst>
          </p:cNvPr>
          <p:cNvGrpSpPr/>
          <p:nvPr/>
        </p:nvGrpSpPr>
        <p:grpSpPr>
          <a:xfrm>
            <a:off x="8537720" y="2007811"/>
            <a:ext cx="4010782" cy="2277426"/>
            <a:chOff x="6606254" y="3089020"/>
            <a:chExt cx="4010782" cy="2277426"/>
          </a:xfrm>
        </p:grpSpPr>
        <p:pic>
          <p:nvPicPr>
            <p:cNvPr id="15" name="กราฟิก 14">
              <a:extLst>
                <a:ext uri="{FF2B5EF4-FFF2-40B4-BE49-F238E27FC236}">
                  <a16:creationId xmlns:a16="http://schemas.microsoft.com/office/drawing/2014/main" id="{BF493CAC-8804-4F5F-915B-D82C49321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606254" y="3089020"/>
              <a:ext cx="4010782" cy="2277426"/>
            </a:xfrm>
            <a:prstGeom prst="rect">
              <a:avLst/>
            </a:prstGeom>
          </p:spPr>
        </p:pic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C9098AA9-80F0-490B-A567-558B7F2837BD}"/>
                </a:ext>
              </a:extLst>
            </p:cNvPr>
            <p:cNvSpPr/>
            <p:nvPr/>
          </p:nvSpPr>
          <p:spPr>
            <a:xfrm>
              <a:off x="6701546" y="3350570"/>
              <a:ext cx="382019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การสวมปลอกและตั้งปลาย</a:t>
              </a:r>
              <a:b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พู่กันขึ้น จะช่วยให้ขนพู่กัน</a:t>
              </a:r>
            </a:p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ไม่บานหรือแตก</a:t>
              </a:r>
            </a:p>
          </p:txBody>
        </p:sp>
      </p:grpSp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C55C6685-7A30-4D8B-A0FB-253E17DDA23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450" y="4145488"/>
            <a:ext cx="1469214" cy="510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62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CEDD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3974992" y="421430"/>
            <a:ext cx="5358156" cy="830998"/>
            <a:chOff x="5627355" y="421430"/>
            <a:chExt cx="2053432" cy="830998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5627355" y="428158"/>
              <a:ext cx="2053432" cy="772588"/>
            </a:xfrm>
            <a:prstGeom prst="roundRect">
              <a:avLst>
                <a:gd name="adj" fmla="val 21023"/>
              </a:avLst>
            </a:prstGeom>
            <a:solidFill>
              <a:srgbClr val="CEDDFE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5666728" y="421430"/>
              <a:ext cx="1974690" cy="830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วิธีเก็บรักษาสีน้ำ สีโปสเตอร์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1845473" y="1501552"/>
            <a:ext cx="9617194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ปิดฝาให้สนิทไม่ให้สีแห้ง และเก็บไว้ในกล่องใส่สี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92499418-250C-44AF-BF9F-90A4F8806A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00" y="2453950"/>
            <a:ext cx="5797347" cy="3740540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9809EA01-362A-4CBE-A462-BF7649B3CEC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459" y="2398899"/>
            <a:ext cx="5670279" cy="385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4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CEDD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3412381" y="421429"/>
            <a:ext cx="6483367" cy="830998"/>
            <a:chOff x="5411743" y="421429"/>
            <a:chExt cx="2484652" cy="830998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5411743" y="428158"/>
              <a:ext cx="2484652" cy="772588"/>
            </a:xfrm>
            <a:prstGeom prst="roundRect">
              <a:avLst>
                <a:gd name="adj" fmla="val 21023"/>
              </a:avLst>
            </a:prstGeom>
            <a:solidFill>
              <a:srgbClr val="CEDDFE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5445961" y="421429"/>
              <a:ext cx="2416225" cy="830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วิธีเก็บรักษาดินสอสี สีเทียน สีชอล์ก</a:t>
              </a:r>
            </a:p>
          </p:txBody>
        </p:sp>
      </p:grpSp>
      <p:pic>
        <p:nvPicPr>
          <p:cNvPr id="34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47" name="TextBox 16">
            <a:extLst>
              <a:ext uri="{FF2B5EF4-FFF2-40B4-BE49-F238E27FC236}">
                <a16:creationId xmlns:a16="http://schemas.microsoft.com/office/drawing/2014/main" id="{EFEC6551-D501-408A-8B57-B533217B9F80}"/>
              </a:ext>
            </a:extLst>
          </p:cNvPr>
          <p:cNvSpPr txBox="1"/>
          <p:nvPr/>
        </p:nvSpPr>
        <p:spPr>
          <a:xfrm>
            <a:off x="1845473" y="1501552"/>
            <a:ext cx="9617194" cy="646008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>
              <a:tabLst>
                <a:tab pos="463491" algn="l"/>
              </a:tabLst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เก็บไว้ในกล่องใส่สี เพื่อป้องกันการหักของแท่งสี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3991E909-3997-4482-8194-57B0394197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334" y="3114861"/>
            <a:ext cx="3861402" cy="1927434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00C65F8A-DEAB-4FBC-93D2-79B9E9ECAF8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4561" y="2263117"/>
            <a:ext cx="2397626" cy="3630923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1279AD5F-79CB-4C23-AE2C-1BEA71889EF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8270" y="2083385"/>
            <a:ext cx="1981509" cy="3755144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30C4982E-4162-4A81-9C59-DA479903197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450" y="4145488"/>
            <a:ext cx="1469214" cy="5100471"/>
          </a:xfrm>
          <a:prstGeom prst="rect">
            <a:avLst/>
          </a:prstGeom>
        </p:spPr>
      </p:pic>
      <p:grpSp>
        <p:nvGrpSpPr>
          <p:cNvPr id="17" name="กลุ่ม 16">
            <a:extLst>
              <a:ext uri="{FF2B5EF4-FFF2-40B4-BE49-F238E27FC236}">
                <a16:creationId xmlns:a16="http://schemas.microsoft.com/office/drawing/2014/main" id="{5CE8F389-1ABD-4542-A59A-ACBD052147E7}"/>
              </a:ext>
            </a:extLst>
          </p:cNvPr>
          <p:cNvGrpSpPr/>
          <p:nvPr/>
        </p:nvGrpSpPr>
        <p:grpSpPr>
          <a:xfrm>
            <a:off x="4635159" y="4810403"/>
            <a:ext cx="6214050" cy="1919451"/>
            <a:chOff x="4744561" y="4634538"/>
            <a:chExt cx="6214050" cy="1919451"/>
          </a:xfrm>
        </p:grpSpPr>
        <p:pic>
          <p:nvPicPr>
            <p:cNvPr id="16" name="กราฟิก 15">
              <a:extLst>
                <a:ext uri="{FF2B5EF4-FFF2-40B4-BE49-F238E27FC236}">
                  <a16:creationId xmlns:a16="http://schemas.microsoft.com/office/drawing/2014/main" id="{B7DA92F0-08B3-4C3E-86E7-EF528C7F5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744561" y="4634538"/>
              <a:ext cx="6214050" cy="1919451"/>
            </a:xfrm>
            <a:prstGeom prst="rect">
              <a:avLst/>
            </a:prstGeom>
          </p:spPr>
        </p:pic>
        <p:sp>
          <p:nvSpPr>
            <p:cNvPr id="21" name="สี่เหลี่ยมผืนผ้า 20">
              <a:extLst>
                <a:ext uri="{FF2B5EF4-FFF2-40B4-BE49-F238E27FC236}">
                  <a16:creationId xmlns:a16="http://schemas.microsoft.com/office/drawing/2014/main" id="{E1C57F60-8F8A-4740-A6FD-EB5C51E87B30}"/>
                </a:ext>
              </a:extLst>
            </p:cNvPr>
            <p:cNvSpPr/>
            <p:nvPr/>
          </p:nvSpPr>
          <p:spPr>
            <a:xfrm>
              <a:off x="4890345" y="4980765"/>
              <a:ext cx="5636479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ควรเก็บสีในกล่องให้ตรงตำแหน่งเดิม</a:t>
              </a:r>
              <a:b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เพื่อความเป็นระเบียบเรียบร้อย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028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392404" y="1411812"/>
            <a:ext cx="12497514" cy="5686194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A9C3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74" name="กลุ่ม 173">
            <a:extLst>
              <a:ext uri="{FF2B5EF4-FFF2-40B4-BE49-F238E27FC236}">
                <a16:creationId xmlns:a16="http://schemas.microsoft.com/office/drawing/2014/main" id="{D6E1872A-6FD0-4AF5-B753-CB3E301B51CC}"/>
              </a:ext>
            </a:extLst>
          </p:cNvPr>
          <p:cNvGrpSpPr/>
          <p:nvPr/>
        </p:nvGrpSpPr>
        <p:grpSpPr>
          <a:xfrm>
            <a:off x="0" y="433158"/>
            <a:ext cx="749419" cy="778693"/>
            <a:chOff x="0" y="433158"/>
            <a:chExt cx="749419" cy="778693"/>
          </a:xfrm>
        </p:grpSpPr>
        <p:sp>
          <p:nvSpPr>
            <p:cNvPr id="172" name="สี่เหลี่ยมผืนผ้า: มุมมนด้านบน 171">
              <a:extLst>
                <a:ext uri="{FF2B5EF4-FFF2-40B4-BE49-F238E27FC236}">
                  <a16:creationId xmlns:a16="http://schemas.microsoft.com/office/drawing/2014/main" id="{17E1D19A-E32E-4BE0-BE89-7C6A87F7BC0E}"/>
                </a:ext>
              </a:extLst>
            </p:cNvPr>
            <p:cNvSpPr/>
            <p:nvPr/>
          </p:nvSpPr>
          <p:spPr>
            <a:xfrm rot="5400000">
              <a:off x="-14637" y="447795"/>
              <a:ext cx="778693" cy="749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19C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73" name="วงรี 172">
              <a:extLst>
                <a:ext uri="{FF2B5EF4-FFF2-40B4-BE49-F238E27FC236}">
                  <a16:creationId xmlns:a16="http://schemas.microsoft.com/office/drawing/2014/main" id="{63251142-EFF8-4EC1-942E-8D69488FC123}"/>
                </a:ext>
              </a:extLst>
            </p:cNvPr>
            <p:cNvSpPr/>
            <p:nvPr/>
          </p:nvSpPr>
          <p:spPr>
            <a:xfrm>
              <a:off x="212384" y="642485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5" name="teacher guide">
            <a:extLst>
              <a:ext uri="{FF2B5EF4-FFF2-40B4-BE49-F238E27FC236}">
                <a16:creationId xmlns:a16="http://schemas.microsoft.com/office/drawing/2014/main" id="{0BEE6047-63EC-404C-8642-F366F8341B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cxnSp>
        <p:nvCxnSpPr>
          <p:cNvPr id="56" name="Straight Connector 19">
            <a:extLst>
              <a:ext uri="{FF2B5EF4-FFF2-40B4-BE49-F238E27FC236}">
                <a16:creationId xmlns:a16="http://schemas.microsoft.com/office/drawing/2014/main" id="{47E16BA1-7D65-4A37-A467-3829064F5DE2}"/>
              </a:ext>
            </a:extLst>
          </p:cNvPr>
          <p:cNvCxnSpPr>
            <a:cxnSpLocks/>
          </p:cNvCxnSpPr>
          <p:nvPr/>
        </p:nvCxnSpPr>
        <p:spPr>
          <a:xfrm>
            <a:off x="2174759" y="3404304"/>
            <a:ext cx="5811757" cy="2254849"/>
          </a:xfrm>
          <a:prstGeom prst="line">
            <a:avLst/>
          </a:prstGeom>
          <a:ln w="28575">
            <a:solidFill>
              <a:srgbClr val="719C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27">
            <a:extLst>
              <a:ext uri="{FF2B5EF4-FFF2-40B4-BE49-F238E27FC236}">
                <a16:creationId xmlns:a16="http://schemas.microsoft.com/office/drawing/2014/main" id="{0A31BD60-A753-4A22-89F1-A08483F65A8B}"/>
              </a:ext>
            </a:extLst>
          </p:cNvPr>
          <p:cNvCxnSpPr>
            <a:cxnSpLocks/>
          </p:cNvCxnSpPr>
          <p:nvPr/>
        </p:nvCxnSpPr>
        <p:spPr>
          <a:xfrm flipH="1">
            <a:off x="5086221" y="3544064"/>
            <a:ext cx="2894" cy="1995706"/>
          </a:xfrm>
          <a:prstGeom prst="line">
            <a:avLst/>
          </a:prstGeom>
          <a:ln w="28575">
            <a:solidFill>
              <a:srgbClr val="719C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31">
            <a:extLst>
              <a:ext uri="{FF2B5EF4-FFF2-40B4-BE49-F238E27FC236}">
                <a16:creationId xmlns:a16="http://schemas.microsoft.com/office/drawing/2014/main" id="{BA8148E8-480F-420E-8FDF-5EEF128118A6}"/>
              </a:ext>
            </a:extLst>
          </p:cNvPr>
          <p:cNvCxnSpPr>
            <a:cxnSpLocks/>
          </p:cNvCxnSpPr>
          <p:nvPr/>
        </p:nvCxnSpPr>
        <p:spPr>
          <a:xfrm>
            <a:off x="8274297" y="3451404"/>
            <a:ext cx="2788574" cy="2197810"/>
          </a:xfrm>
          <a:prstGeom prst="line">
            <a:avLst/>
          </a:prstGeom>
          <a:ln w="28575">
            <a:solidFill>
              <a:srgbClr val="719C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34">
            <a:extLst>
              <a:ext uri="{FF2B5EF4-FFF2-40B4-BE49-F238E27FC236}">
                <a16:creationId xmlns:a16="http://schemas.microsoft.com/office/drawing/2014/main" id="{59C9448A-10B4-464A-BE62-13EFDCFD42FE}"/>
              </a:ext>
            </a:extLst>
          </p:cNvPr>
          <p:cNvCxnSpPr>
            <a:cxnSpLocks/>
          </p:cNvCxnSpPr>
          <p:nvPr/>
        </p:nvCxnSpPr>
        <p:spPr>
          <a:xfrm flipH="1">
            <a:off x="2203881" y="3374487"/>
            <a:ext cx="8821338" cy="2284666"/>
          </a:xfrm>
          <a:prstGeom prst="line">
            <a:avLst/>
          </a:prstGeom>
          <a:ln w="28575">
            <a:solidFill>
              <a:srgbClr val="719C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กลุ่ม 22">
            <a:extLst>
              <a:ext uri="{FF2B5EF4-FFF2-40B4-BE49-F238E27FC236}">
                <a16:creationId xmlns:a16="http://schemas.microsoft.com/office/drawing/2014/main" id="{35FC480B-7288-4D9B-B55E-88EBBFC24094}"/>
              </a:ext>
            </a:extLst>
          </p:cNvPr>
          <p:cNvGrpSpPr/>
          <p:nvPr/>
        </p:nvGrpSpPr>
        <p:grpSpPr>
          <a:xfrm>
            <a:off x="969377" y="5377045"/>
            <a:ext cx="2074607" cy="1351986"/>
            <a:chOff x="1335424" y="5377045"/>
            <a:chExt cx="2074607" cy="1351986"/>
          </a:xfrm>
        </p:grpSpPr>
        <p:grpSp>
          <p:nvGrpSpPr>
            <p:cNvPr id="10" name="กลุ่ม 9">
              <a:extLst>
                <a:ext uri="{FF2B5EF4-FFF2-40B4-BE49-F238E27FC236}">
                  <a16:creationId xmlns:a16="http://schemas.microsoft.com/office/drawing/2014/main" id="{DCD6D633-57EB-42E5-80EC-B08FE98B537D}"/>
                </a:ext>
              </a:extLst>
            </p:cNvPr>
            <p:cNvGrpSpPr/>
            <p:nvPr/>
          </p:nvGrpSpPr>
          <p:grpSpPr>
            <a:xfrm>
              <a:off x="2118231" y="5377045"/>
              <a:ext cx="465127" cy="718050"/>
              <a:chOff x="1574064" y="4768807"/>
              <a:chExt cx="465127" cy="718050"/>
            </a:xfrm>
          </p:grpSpPr>
          <p:sp>
            <p:nvSpPr>
              <p:cNvPr id="158" name="Oval 49">
                <a:extLst>
                  <a:ext uri="{FF2B5EF4-FFF2-40B4-BE49-F238E27FC236}">
                    <a16:creationId xmlns:a16="http://schemas.microsoft.com/office/drawing/2014/main" id="{474FBE63-6AC5-4CDB-BABD-A5246A6E645C}"/>
                  </a:ext>
                </a:extLst>
              </p:cNvPr>
              <p:cNvSpPr/>
              <p:nvPr/>
            </p:nvSpPr>
            <p:spPr>
              <a:xfrm>
                <a:off x="1574064" y="4885928"/>
                <a:ext cx="465127" cy="465127"/>
              </a:xfrm>
              <a:prstGeom prst="ellipse">
                <a:avLst/>
              </a:prstGeom>
              <a:solidFill>
                <a:srgbClr val="C0E4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59" name="TextBox 48">
                <a:extLst>
                  <a:ext uri="{FF2B5EF4-FFF2-40B4-BE49-F238E27FC236}">
                    <a16:creationId xmlns:a16="http://schemas.microsoft.com/office/drawing/2014/main" id="{91003B49-48FC-4135-AA95-6F8478C1835C}"/>
                  </a:ext>
                </a:extLst>
              </p:cNvPr>
              <p:cNvSpPr txBox="1"/>
              <p:nvPr/>
            </p:nvSpPr>
            <p:spPr>
              <a:xfrm>
                <a:off x="1603483" y="4768807"/>
                <a:ext cx="422843" cy="718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986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</a:t>
                </a:r>
                <a:endParaRPr lang="en-US" sz="3986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id="{9CC7C49A-0A08-48F2-92D0-6B65442DBBE9}"/>
                </a:ext>
              </a:extLst>
            </p:cNvPr>
            <p:cNvSpPr/>
            <p:nvPr/>
          </p:nvSpPr>
          <p:spPr>
            <a:xfrm>
              <a:off x="1335424" y="6082700"/>
              <a:ext cx="20746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เก็บใส่กล่องใส่สี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4" name="กลุ่ม 23">
            <a:extLst>
              <a:ext uri="{FF2B5EF4-FFF2-40B4-BE49-F238E27FC236}">
                <a16:creationId xmlns:a16="http://schemas.microsoft.com/office/drawing/2014/main" id="{9747FA56-FCA5-412D-9ED6-1B6E5B1EA2B2}"/>
              </a:ext>
            </a:extLst>
          </p:cNvPr>
          <p:cNvGrpSpPr/>
          <p:nvPr/>
        </p:nvGrpSpPr>
        <p:grpSpPr>
          <a:xfrm>
            <a:off x="3671773" y="5390890"/>
            <a:ext cx="2816798" cy="1338141"/>
            <a:chOff x="3754904" y="5390890"/>
            <a:chExt cx="2816798" cy="1338141"/>
          </a:xfrm>
        </p:grpSpPr>
        <p:grpSp>
          <p:nvGrpSpPr>
            <p:cNvPr id="12" name="กลุ่ม 11">
              <a:extLst>
                <a:ext uri="{FF2B5EF4-FFF2-40B4-BE49-F238E27FC236}">
                  <a16:creationId xmlns:a16="http://schemas.microsoft.com/office/drawing/2014/main" id="{EE302608-7BD5-4AE1-B09E-639BF2F845E6}"/>
                </a:ext>
              </a:extLst>
            </p:cNvPr>
            <p:cNvGrpSpPr/>
            <p:nvPr/>
          </p:nvGrpSpPr>
          <p:grpSpPr>
            <a:xfrm>
              <a:off x="4923027" y="5390890"/>
              <a:ext cx="465127" cy="718050"/>
              <a:chOff x="3914915" y="4782652"/>
              <a:chExt cx="465127" cy="718050"/>
            </a:xfrm>
          </p:grpSpPr>
          <p:sp>
            <p:nvSpPr>
              <p:cNvPr id="161" name="Oval 67">
                <a:extLst>
                  <a:ext uri="{FF2B5EF4-FFF2-40B4-BE49-F238E27FC236}">
                    <a16:creationId xmlns:a16="http://schemas.microsoft.com/office/drawing/2014/main" id="{D59013CE-AFED-4201-9530-F4DAC8158CDB}"/>
                  </a:ext>
                </a:extLst>
              </p:cNvPr>
              <p:cNvSpPr/>
              <p:nvPr/>
            </p:nvSpPr>
            <p:spPr>
              <a:xfrm>
                <a:off x="3914915" y="4885928"/>
                <a:ext cx="465127" cy="465127"/>
              </a:xfrm>
              <a:prstGeom prst="ellipse">
                <a:avLst/>
              </a:prstGeom>
              <a:solidFill>
                <a:srgbClr val="C0E4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62" name="TextBox 68">
                <a:extLst>
                  <a:ext uri="{FF2B5EF4-FFF2-40B4-BE49-F238E27FC236}">
                    <a16:creationId xmlns:a16="http://schemas.microsoft.com/office/drawing/2014/main" id="{28D40F3F-1277-4DC0-A5F7-65F6387FD000}"/>
                  </a:ext>
                </a:extLst>
              </p:cNvPr>
              <p:cNvSpPr txBox="1"/>
              <p:nvPr/>
            </p:nvSpPr>
            <p:spPr>
              <a:xfrm>
                <a:off x="3922209" y="4782652"/>
                <a:ext cx="422843" cy="718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986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</a:t>
                </a:r>
                <a:endParaRPr lang="en-US" sz="3986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8" name="สี่เหลี่ยมผืนผ้า 47">
              <a:extLst>
                <a:ext uri="{FF2B5EF4-FFF2-40B4-BE49-F238E27FC236}">
                  <a16:creationId xmlns:a16="http://schemas.microsoft.com/office/drawing/2014/main" id="{878CBE83-6A77-4EA8-807A-55CF82F3BC2B}"/>
                </a:ext>
              </a:extLst>
            </p:cNvPr>
            <p:cNvSpPr/>
            <p:nvPr/>
          </p:nvSpPr>
          <p:spPr>
            <a:xfrm>
              <a:off x="3754904" y="6082700"/>
              <a:ext cx="281679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ล้างให้สะอาดก่อนเก็บ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id="{9DECC435-3252-4E6D-BB7A-999DD66E88BA}"/>
              </a:ext>
            </a:extLst>
          </p:cNvPr>
          <p:cNvGrpSpPr/>
          <p:nvPr/>
        </p:nvGrpSpPr>
        <p:grpSpPr>
          <a:xfrm>
            <a:off x="6888991" y="5369701"/>
            <a:ext cx="2513830" cy="1359330"/>
            <a:chOff x="6743583" y="5369701"/>
            <a:chExt cx="2513830" cy="1359330"/>
          </a:xfrm>
        </p:grpSpPr>
        <p:grpSp>
          <p:nvGrpSpPr>
            <p:cNvPr id="13" name="กลุ่ม 12">
              <a:extLst>
                <a:ext uri="{FF2B5EF4-FFF2-40B4-BE49-F238E27FC236}">
                  <a16:creationId xmlns:a16="http://schemas.microsoft.com/office/drawing/2014/main" id="{C1B546F0-4713-401C-A975-017CCDDBD70B}"/>
                </a:ext>
              </a:extLst>
            </p:cNvPr>
            <p:cNvGrpSpPr/>
            <p:nvPr/>
          </p:nvGrpSpPr>
          <p:grpSpPr>
            <a:xfrm>
              <a:off x="7767934" y="5369701"/>
              <a:ext cx="465127" cy="718050"/>
              <a:chOff x="6255766" y="4761463"/>
              <a:chExt cx="465127" cy="718050"/>
            </a:xfrm>
          </p:grpSpPr>
          <p:sp>
            <p:nvSpPr>
              <p:cNvPr id="164" name="Oval 70">
                <a:extLst>
                  <a:ext uri="{FF2B5EF4-FFF2-40B4-BE49-F238E27FC236}">
                    <a16:creationId xmlns:a16="http://schemas.microsoft.com/office/drawing/2014/main" id="{396420C7-E0DE-45A7-8726-95BD3110AA20}"/>
                  </a:ext>
                </a:extLst>
              </p:cNvPr>
              <p:cNvSpPr/>
              <p:nvPr/>
            </p:nvSpPr>
            <p:spPr>
              <a:xfrm>
                <a:off x="6255766" y="4885928"/>
                <a:ext cx="465127" cy="465127"/>
              </a:xfrm>
              <a:prstGeom prst="ellipse">
                <a:avLst/>
              </a:prstGeom>
              <a:solidFill>
                <a:srgbClr val="C0E4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65" name="TextBox 71">
                <a:extLst>
                  <a:ext uri="{FF2B5EF4-FFF2-40B4-BE49-F238E27FC236}">
                    <a16:creationId xmlns:a16="http://schemas.microsoft.com/office/drawing/2014/main" id="{49EEE92A-9F28-4DDC-9B06-4D4006E2EC93}"/>
                  </a:ext>
                </a:extLst>
              </p:cNvPr>
              <p:cNvSpPr txBox="1"/>
              <p:nvPr/>
            </p:nvSpPr>
            <p:spPr>
              <a:xfrm>
                <a:off x="6276214" y="4761463"/>
                <a:ext cx="422843" cy="718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986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</a:t>
                </a:r>
                <a:endParaRPr lang="en-US" sz="3986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9" name="สี่เหลี่ยมผืนผ้า 48">
              <a:extLst>
                <a:ext uri="{FF2B5EF4-FFF2-40B4-BE49-F238E27FC236}">
                  <a16:creationId xmlns:a16="http://schemas.microsoft.com/office/drawing/2014/main" id="{0EFA2AFA-F597-47BD-BE21-1998D3108789}"/>
                </a:ext>
              </a:extLst>
            </p:cNvPr>
            <p:cNvSpPr/>
            <p:nvPr/>
          </p:nvSpPr>
          <p:spPr>
            <a:xfrm>
              <a:off x="6743583" y="6082700"/>
              <a:ext cx="25138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ใส่กล่องเครื่องเขียน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id="{72C42FCC-252F-4048-BEC0-BD336CD87B06}"/>
              </a:ext>
            </a:extLst>
          </p:cNvPr>
          <p:cNvGrpSpPr/>
          <p:nvPr/>
        </p:nvGrpSpPr>
        <p:grpSpPr>
          <a:xfrm>
            <a:off x="10347115" y="5377045"/>
            <a:ext cx="1763624" cy="1351986"/>
            <a:chOff x="9963592" y="5377045"/>
            <a:chExt cx="1763624" cy="1351986"/>
          </a:xfrm>
        </p:grpSpPr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id="{DAE5D931-47B9-4F8A-9B91-0CBADB588EBD}"/>
                </a:ext>
              </a:extLst>
            </p:cNvPr>
            <p:cNvGrpSpPr/>
            <p:nvPr/>
          </p:nvGrpSpPr>
          <p:grpSpPr>
            <a:xfrm>
              <a:off x="10612841" y="5377045"/>
              <a:ext cx="465127" cy="718050"/>
              <a:chOff x="8596617" y="4768807"/>
              <a:chExt cx="465127" cy="718050"/>
            </a:xfrm>
          </p:grpSpPr>
          <p:sp>
            <p:nvSpPr>
              <p:cNvPr id="175" name="Oval 73">
                <a:extLst>
                  <a:ext uri="{FF2B5EF4-FFF2-40B4-BE49-F238E27FC236}">
                    <a16:creationId xmlns:a16="http://schemas.microsoft.com/office/drawing/2014/main" id="{B0EEF6D4-FBE5-4602-9DE7-5350D68A4813}"/>
                  </a:ext>
                </a:extLst>
              </p:cNvPr>
              <p:cNvSpPr/>
              <p:nvPr/>
            </p:nvSpPr>
            <p:spPr>
              <a:xfrm>
                <a:off x="8596617" y="4885928"/>
                <a:ext cx="465127" cy="465127"/>
              </a:xfrm>
              <a:prstGeom prst="ellipse">
                <a:avLst/>
              </a:prstGeom>
              <a:solidFill>
                <a:srgbClr val="C0E4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76" name="TextBox 74">
                <a:extLst>
                  <a:ext uri="{FF2B5EF4-FFF2-40B4-BE49-F238E27FC236}">
                    <a16:creationId xmlns:a16="http://schemas.microsoft.com/office/drawing/2014/main" id="{C227B142-903B-487A-A577-BA093DC0007C}"/>
                  </a:ext>
                </a:extLst>
              </p:cNvPr>
              <p:cNvSpPr txBox="1"/>
              <p:nvPr/>
            </p:nvSpPr>
            <p:spPr>
              <a:xfrm>
                <a:off x="8607489" y="4768807"/>
                <a:ext cx="422843" cy="718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986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ง</a:t>
                </a:r>
                <a:endParaRPr lang="en-US" sz="3986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50" name="สี่เหลี่ยมผืนผ้า 49">
              <a:extLst>
                <a:ext uri="{FF2B5EF4-FFF2-40B4-BE49-F238E27FC236}">
                  <a16:creationId xmlns:a16="http://schemas.microsoft.com/office/drawing/2014/main" id="{66A4C509-8A71-4B0B-979B-D0183C234CC1}"/>
                </a:ext>
              </a:extLst>
            </p:cNvPr>
            <p:cNvSpPr/>
            <p:nvPr/>
          </p:nvSpPr>
          <p:spPr>
            <a:xfrm>
              <a:off x="9963592" y="6082700"/>
              <a:ext cx="1763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ปิดฝาให้สนิท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41C25720-E23E-42F8-A400-E92F2F8FDEE6}"/>
              </a:ext>
            </a:extLst>
          </p:cNvPr>
          <p:cNvGrpSpPr/>
          <p:nvPr/>
        </p:nvGrpSpPr>
        <p:grpSpPr>
          <a:xfrm>
            <a:off x="1066360" y="1630885"/>
            <a:ext cx="1880640" cy="2076745"/>
            <a:chOff x="888240" y="1630885"/>
            <a:chExt cx="1880640" cy="2076745"/>
          </a:xfrm>
        </p:grpSpPr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6A3B8B5B-6C9F-4E59-B31B-82780CB72A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8240" y="1630885"/>
              <a:ext cx="1880640" cy="1467753"/>
            </a:xfrm>
            <a:prstGeom prst="rect">
              <a:avLst/>
            </a:prstGeom>
          </p:spPr>
        </p:pic>
        <p:sp>
          <p:nvSpPr>
            <p:cNvPr id="130" name="Oval 1">
              <a:extLst>
                <a:ext uri="{FF2B5EF4-FFF2-40B4-BE49-F238E27FC236}">
                  <a16:creationId xmlns:a16="http://schemas.microsoft.com/office/drawing/2014/main" id="{78C332AC-967D-494D-8DC4-3DC87A454A36}"/>
                </a:ext>
              </a:extLst>
            </p:cNvPr>
            <p:cNvSpPr/>
            <p:nvPr/>
          </p:nvSpPr>
          <p:spPr>
            <a:xfrm>
              <a:off x="1577922" y="3085728"/>
              <a:ext cx="465127" cy="46512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1" name="TextBox 5">
              <a:extLst>
                <a:ext uri="{FF2B5EF4-FFF2-40B4-BE49-F238E27FC236}">
                  <a16:creationId xmlns:a16="http://schemas.microsoft.com/office/drawing/2014/main" id="{F2367877-1E91-4649-BBAA-661744B366BF}"/>
                </a:ext>
              </a:extLst>
            </p:cNvPr>
            <p:cNvSpPr txBox="1"/>
            <p:nvPr/>
          </p:nvSpPr>
          <p:spPr>
            <a:xfrm>
              <a:off x="1597191" y="2989580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8EA6D0EB-27D4-4BAB-8397-1AECCC0C4169}"/>
              </a:ext>
            </a:extLst>
          </p:cNvPr>
          <p:cNvGrpSpPr/>
          <p:nvPr/>
        </p:nvGrpSpPr>
        <p:grpSpPr>
          <a:xfrm>
            <a:off x="3996623" y="1636017"/>
            <a:ext cx="2136615" cy="2062790"/>
            <a:chOff x="3071642" y="1636017"/>
            <a:chExt cx="2136615" cy="2062790"/>
          </a:xfrm>
        </p:grpSpPr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2EE1E2E4-CD35-4CEA-88A0-D173D1A73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1642" y="1636017"/>
              <a:ext cx="2136615" cy="1457489"/>
            </a:xfrm>
            <a:prstGeom prst="rect">
              <a:avLst/>
            </a:prstGeom>
          </p:spPr>
        </p:pic>
        <p:sp>
          <p:nvSpPr>
            <p:cNvPr id="133" name="Oval 52">
              <a:extLst>
                <a:ext uri="{FF2B5EF4-FFF2-40B4-BE49-F238E27FC236}">
                  <a16:creationId xmlns:a16="http://schemas.microsoft.com/office/drawing/2014/main" id="{14E2E33D-3E03-4FA3-9C65-9E507620A034}"/>
                </a:ext>
              </a:extLst>
            </p:cNvPr>
            <p:cNvSpPr/>
            <p:nvPr/>
          </p:nvSpPr>
          <p:spPr>
            <a:xfrm>
              <a:off x="3917809" y="3085728"/>
              <a:ext cx="465127" cy="46512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7" name="TextBox 53">
              <a:extLst>
                <a:ext uri="{FF2B5EF4-FFF2-40B4-BE49-F238E27FC236}">
                  <a16:creationId xmlns:a16="http://schemas.microsoft.com/office/drawing/2014/main" id="{0E069130-8846-4C48-AD14-830078CC8703}"/>
                </a:ext>
              </a:extLst>
            </p:cNvPr>
            <p:cNvSpPr txBox="1"/>
            <p:nvPr/>
          </p:nvSpPr>
          <p:spPr>
            <a:xfrm>
              <a:off x="3940130" y="2980757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0E0B2A28-9926-4FA4-B6CB-70D6B04E76A4}"/>
              </a:ext>
            </a:extLst>
          </p:cNvPr>
          <p:cNvGrpSpPr/>
          <p:nvPr/>
        </p:nvGrpSpPr>
        <p:grpSpPr>
          <a:xfrm>
            <a:off x="7199305" y="1449878"/>
            <a:ext cx="1942377" cy="2248929"/>
            <a:chOff x="5541729" y="1449878"/>
            <a:chExt cx="1942377" cy="2248929"/>
          </a:xfrm>
        </p:grpSpPr>
        <p:pic>
          <p:nvPicPr>
            <p:cNvPr id="11" name="รูปภาพ 10">
              <a:extLst>
                <a:ext uri="{FF2B5EF4-FFF2-40B4-BE49-F238E27FC236}">
                  <a16:creationId xmlns:a16="http://schemas.microsoft.com/office/drawing/2014/main" id="{15218FA3-3B0A-4B54-9440-4C0F4CD003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1729" y="1449878"/>
              <a:ext cx="1942377" cy="1674329"/>
            </a:xfrm>
            <a:prstGeom prst="rect">
              <a:avLst/>
            </a:prstGeom>
          </p:spPr>
        </p:pic>
        <p:sp>
          <p:nvSpPr>
            <p:cNvPr id="149" name="Oval 56">
              <a:extLst>
                <a:ext uri="{FF2B5EF4-FFF2-40B4-BE49-F238E27FC236}">
                  <a16:creationId xmlns:a16="http://schemas.microsoft.com/office/drawing/2014/main" id="{60453413-BB9A-4621-AA02-934BB4274A52}"/>
                </a:ext>
              </a:extLst>
            </p:cNvPr>
            <p:cNvSpPr/>
            <p:nvPr/>
          </p:nvSpPr>
          <p:spPr>
            <a:xfrm>
              <a:off x="6257696" y="3085728"/>
              <a:ext cx="465127" cy="46512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0" name="TextBox 58">
              <a:extLst>
                <a:ext uri="{FF2B5EF4-FFF2-40B4-BE49-F238E27FC236}">
                  <a16:creationId xmlns:a16="http://schemas.microsoft.com/office/drawing/2014/main" id="{F6F7FA4D-BDC4-414B-A47B-516320D00EE8}"/>
                </a:ext>
              </a:extLst>
            </p:cNvPr>
            <p:cNvSpPr txBox="1"/>
            <p:nvPr/>
          </p:nvSpPr>
          <p:spPr>
            <a:xfrm>
              <a:off x="6286901" y="2980757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16AAB11D-16F8-471B-BECC-856E5EE1DCFC}"/>
              </a:ext>
            </a:extLst>
          </p:cNvPr>
          <p:cNvGrpSpPr/>
          <p:nvPr/>
        </p:nvGrpSpPr>
        <p:grpSpPr>
          <a:xfrm>
            <a:off x="10235444" y="1694437"/>
            <a:ext cx="1942377" cy="2013193"/>
            <a:chOff x="7835697" y="1694437"/>
            <a:chExt cx="1942377" cy="2013193"/>
          </a:xfrm>
        </p:grpSpPr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1890CD15-5231-4604-81D1-6F074B80B44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5697" y="1694437"/>
              <a:ext cx="1942377" cy="1289848"/>
            </a:xfrm>
            <a:prstGeom prst="rect">
              <a:avLst/>
            </a:prstGeom>
          </p:spPr>
        </p:pic>
        <p:sp>
          <p:nvSpPr>
            <p:cNvPr id="152" name="Oval 61">
              <a:extLst>
                <a:ext uri="{FF2B5EF4-FFF2-40B4-BE49-F238E27FC236}">
                  <a16:creationId xmlns:a16="http://schemas.microsoft.com/office/drawing/2014/main" id="{B08AD1C4-1C9F-437E-B473-29CCC25B998D}"/>
                </a:ext>
              </a:extLst>
            </p:cNvPr>
            <p:cNvSpPr/>
            <p:nvPr/>
          </p:nvSpPr>
          <p:spPr>
            <a:xfrm>
              <a:off x="8597583" y="3085728"/>
              <a:ext cx="465127" cy="46512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3" name="TextBox 62">
              <a:extLst>
                <a:ext uri="{FF2B5EF4-FFF2-40B4-BE49-F238E27FC236}">
                  <a16:creationId xmlns:a16="http://schemas.microsoft.com/office/drawing/2014/main" id="{4367DFC8-212B-414B-B92C-AE26E6B1E3E2}"/>
                </a:ext>
              </a:extLst>
            </p:cNvPr>
            <p:cNvSpPr txBox="1"/>
            <p:nvPr/>
          </p:nvSpPr>
          <p:spPr>
            <a:xfrm>
              <a:off x="8617758" y="2989580"/>
              <a:ext cx="422843" cy="71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9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39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id="{83AFBD1F-32EE-45AE-A434-5F6F8C3C6D5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1144" y="408732"/>
            <a:ext cx="11016427" cy="1072989"/>
          </a:xfrm>
          <a:prstGeom prst="rect">
            <a:avLst/>
          </a:prstGeom>
        </p:spPr>
      </p:pic>
      <p:pic>
        <p:nvPicPr>
          <p:cNvPr id="51" name="Picture 17">
            <a:extLst>
              <a:ext uri="{FF2B5EF4-FFF2-40B4-BE49-F238E27FC236}">
                <a16:creationId xmlns:a16="http://schemas.microsoft.com/office/drawing/2014/main" id="{D8B1F216-D48D-4274-B619-751D659DCFD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2343859" y="2584647"/>
            <a:ext cx="535398" cy="675501"/>
          </a:xfrm>
          <a:prstGeom prst="rect">
            <a:avLst/>
          </a:prstGeom>
        </p:spPr>
      </p:pic>
      <p:pic>
        <p:nvPicPr>
          <p:cNvPr id="52" name="Picture 17">
            <a:extLst>
              <a:ext uri="{FF2B5EF4-FFF2-40B4-BE49-F238E27FC236}">
                <a16:creationId xmlns:a16="http://schemas.microsoft.com/office/drawing/2014/main" id="{5C93E3A6-8FC4-411F-82AB-4892DB0EE21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5848615" y="2584647"/>
            <a:ext cx="535398" cy="675501"/>
          </a:xfrm>
          <a:prstGeom prst="rect">
            <a:avLst/>
          </a:prstGeom>
        </p:spPr>
      </p:pic>
      <p:pic>
        <p:nvPicPr>
          <p:cNvPr id="53" name="Picture 17">
            <a:extLst>
              <a:ext uri="{FF2B5EF4-FFF2-40B4-BE49-F238E27FC236}">
                <a16:creationId xmlns:a16="http://schemas.microsoft.com/office/drawing/2014/main" id="{A902CF48-D215-4DA5-A8DD-550C5809D6B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8853885" y="2584648"/>
            <a:ext cx="535398" cy="675501"/>
          </a:xfrm>
          <a:prstGeom prst="rect">
            <a:avLst/>
          </a:prstGeom>
        </p:spPr>
      </p:pic>
      <p:pic>
        <p:nvPicPr>
          <p:cNvPr id="55" name="Picture 17">
            <a:extLst>
              <a:ext uri="{FF2B5EF4-FFF2-40B4-BE49-F238E27FC236}">
                <a16:creationId xmlns:a16="http://schemas.microsoft.com/office/drawing/2014/main" id="{9ABFB89E-B420-462A-A465-AAFAC4D825C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11753985" y="2584647"/>
            <a:ext cx="535398" cy="675501"/>
          </a:xfrm>
          <a:prstGeom prst="rect">
            <a:avLst/>
          </a:prstGeom>
        </p:spPr>
      </p:pic>
      <p:pic>
        <p:nvPicPr>
          <p:cNvPr id="57" name="Picture 17">
            <a:extLst>
              <a:ext uri="{FF2B5EF4-FFF2-40B4-BE49-F238E27FC236}">
                <a16:creationId xmlns:a16="http://schemas.microsoft.com/office/drawing/2014/main" id="{DEE21087-1475-4E39-A161-1353E1F4F55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3025455" y="6354218"/>
            <a:ext cx="535398" cy="675501"/>
          </a:xfrm>
          <a:prstGeom prst="rect">
            <a:avLst/>
          </a:prstGeom>
        </p:spPr>
      </p:pic>
      <p:pic>
        <p:nvPicPr>
          <p:cNvPr id="61" name="Picture 17">
            <a:extLst>
              <a:ext uri="{FF2B5EF4-FFF2-40B4-BE49-F238E27FC236}">
                <a16:creationId xmlns:a16="http://schemas.microsoft.com/office/drawing/2014/main" id="{ECF9596B-C09E-4F71-B64E-AD203BBDD08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6421081" y="6354218"/>
            <a:ext cx="535398" cy="675501"/>
          </a:xfrm>
          <a:prstGeom prst="rect">
            <a:avLst/>
          </a:prstGeom>
        </p:spPr>
      </p:pic>
      <p:pic>
        <p:nvPicPr>
          <p:cNvPr id="62" name="Picture 17">
            <a:extLst>
              <a:ext uri="{FF2B5EF4-FFF2-40B4-BE49-F238E27FC236}">
                <a16:creationId xmlns:a16="http://schemas.microsoft.com/office/drawing/2014/main" id="{362A8171-1AE4-4897-8B69-F1252FCEB18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9345986" y="6354218"/>
            <a:ext cx="535398" cy="675501"/>
          </a:xfrm>
          <a:prstGeom prst="rect">
            <a:avLst/>
          </a:prstGeom>
        </p:spPr>
      </p:pic>
      <p:pic>
        <p:nvPicPr>
          <p:cNvPr id="64" name="Picture 17">
            <a:extLst>
              <a:ext uri="{FF2B5EF4-FFF2-40B4-BE49-F238E27FC236}">
                <a16:creationId xmlns:a16="http://schemas.microsoft.com/office/drawing/2014/main" id="{A748F8AF-EE16-4938-AB24-1FAF1D04C83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7748">
            <a:off x="11983618" y="6354219"/>
            <a:ext cx="535398" cy="67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35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C6BF1223-5DB0-4E31-ACFB-7EA8595E53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1D22B3D-8DFA-4C79-8F61-E580282FC7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07431B88-9193-4F41-BE5B-85959C5B3D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932" y="243518"/>
            <a:ext cx="4007302" cy="1131942"/>
          </a:xfrm>
          <a:prstGeom prst="rect">
            <a:avLst/>
          </a:prstGeom>
        </p:spPr>
      </p:pic>
      <p:sp>
        <p:nvSpPr>
          <p:cNvPr id="15" name="TextBox 2">
            <a:extLst>
              <a:ext uri="{FF2B5EF4-FFF2-40B4-BE49-F238E27FC236}">
                <a16:creationId xmlns:a16="http://schemas.microsoft.com/office/drawing/2014/main" id="{56CBA587-61DF-409D-95AD-E2D9135A3CF9}"/>
              </a:ext>
            </a:extLst>
          </p:cNvPr>
          <p:cNvSpPr txBox="1"/>
          <p:nvPr/>
        </p:nvSpPr>
        <p:spPr>
          <a:xfrm>
            <a:off x="1062044" y="1669699"/>
            <a:ext cx="11152173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สิ่งต่าง ๆ รอบตัวเรามีลักษณะ รูปร่าง และขนาดที่ทั้งเหมือนกันและแตกต่างกัน 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โดยเราควรสังเกตรายละเอียดเหล่านั้นอย่างตั้งใจ เช่น</a:t>
            </a:r>
          </a:p>
        </p:txBody>
      </p: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8347EC1A-C341-47B6-A89C-73447B4F34C7}"/>
              </a:ext>
            </a:extLst>
          </p:cNvPr>
          <p:cNvGrpSpPr/>
          <p:nvPr/>
        </p:nvGrpSpPr>
        <p:grpSpPr>
          <a:xfrm>
            <a:off x="2182188" y="3017758"/>
            <a:ext cx="3591493" cy="3798366"/>
            <a:chOff x="2182188" y="3017758"/>
            <a:chExt cx="3591493" cy="3798366"/>
          </a:xfrm>
        </p:grpSpPr>
        <p:sp>
          <p:nvSpPr>
            <p:cNvPr id="22" name="สี่เหลี่ยมผืนผ้า: มุมมน 21">
              <a:extLst>
                <a:ext uri="{FF2B5EF4-FFF2-40B4-BE49-F238E27FC236}">
                  <a16:creationId xmlns:a16="http://schemas.microsoft.com/office/drawing/2014/main" id="{83570274-15D9-4702-9F7D-A453AC35996B}"/>
                </a:ext>
              </a:extLst>
            </p:cNvPr>
            <p:cNvSpPr/>
            <p:nvPr/>
          </p:nvSpPr>
          <p:spPr>
            <a:xfrm>
              <a:off x="2182188" y="3017758"/>
              <a:ext cx="3591493" cy="3798366"/>
            </a:xfrm>
            <a:prstGeom prst="roundRect">
              <a:avLst>
                <a:gd name="adj" fmla="val 11268"/>
              </a:avLst>
            </a:prstGeom>
            <a:solidFill>
              <a:schemeClr val="bg1"/>
            </a:solidFill>
            <a:ln w="38100">
              <a:solidFill>
                <a:srgbClr val="D3EC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1AD3C692-07A7-448C-A655-B5500DD7D2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61543" y="3875305"/>
              <a:ext cx="3098795" cy="2111999"/>
            </a:xfrm>
            <a:prstGeom prst="rect">
              <a:avLst/>
            </a:prstGeom>
          </p:spPr>
        </p:pic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C8EB8A18-D3AB-435A-8A48-0FD0F7B87153}"/>
              </a:ext>
            </a:extLst>
          </p:cNvPr>
          <p:cNvGrpSpPr/>
          <p:nvPr/>
        </p:nvGrpSpPr>
        <p:grpSpPr>
          <a:xfrm>
            <a:off x="7655036" y="3017758"/>
            <a:ext cx="3591493" cy="3798366"/>
            <a:chOff x="7655036" y="3017758"/>
            <a:chExt cx="3591493" cy="3798366"/>
          </a:xfrm>
        </p:grpSpPr>
        <p:sp>
          <p:nvSpPr>
            <p:cNvPr id="23" name="สี่เหลี่ยมผืนผ้า: มุมมน 22">
              <a:extLst>
                <a:ext uri="{FF2B5EF4-FFF2-40B4-BE49-F238E27FC236}">
                  <a16:creationId xmlns:a16="http://schemas.microsoft.com/office/drawing/2014/main" id="{40DE26E2-E342-43B1-933F-F84E621D3F44}"/>
                </a:ext>
              </a:extLst>
            </p:cNvPr>
            <p:cNvSpPr/>
            <p:nvPr/>
          </p:nvSpPr>
          <p:spPr>
            <a:xfrm>
              <a:off x="7655036" y="3017758"/>
              <a:ext cx="3591493" cy="3798366"/>
            </a:xfrm>
            <a:prstGeom prst="roundRect">
              <a:avLst>
                <a:gd name="adj" fmla="val 11268"/>
              </a:avLst>
            </a:prstGeom>
            <a:solidFill>
              <a:schemeClr val="bg1"/>
            </a:solidFill>
            <a:ln w="38100">
              <a:solidFill>
                <a:srgbClr val="D3EC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DA4CD5D3-AEA7-4134-8682-4884A5FD35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8979" y="3541683"/>
              <a:ext cx="2583608" cy="2779242"/>
            </a:xfrm>
            <a:prstGeom prst="rect">
              <a:avLst/>
            </a:prstGeom>
          </p:spPr>
        </p:pic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71813EEA-E0DC-4C5F-9D18-6085385B7B37}"/>
              </a:ext>
            </a:extLst>
          </p:cNvPr>
          <p:cNvGrpSpPr/>
          <p:nvPr/>
        </p:nvGrpSpPr>
        <p:grpSpPr>
          <a:xfrm>
            <a:off x="253553" y="5152316"/>
            <a:ext cx="2928194" cy="584775"/>
            <a:chOff x="253553" y="5152316"/>
            <a:chExt cx="2928194" cy="584775"/>
          </a:xfrm>
        </p:grpSpPr>
        <p:sp>
          <p:nvSpPr>
            <p:cNvPr id="20" name="สี่เหลี่ยมผืนผ้า 19">
              <a:extLst>
                <a:ext uri="{FF2B5EF4-FFF2-40B4-BE49-F238E27FC236}">
                  <a16:creationId xmlns:a16="http://schemas.microsoft.com/office/drawing/2014/main" id="{63E50E0C-0D1F-4760-9B74-26E70F5F10FB}"/>
                </a:ext>
              </a:extLst>
            </p:cNvPr>
            <p:cNvSpPr/>
            <p:nvPr/>
          </p:nvSpPr>
          <p:spPr>
            <a:xfrm>
              <a:off x="253553" y="515231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รูปร่างสี่เหลี่ยม</a:t>
              </a:r>
            </a:p>
          </p:txBody>
        </p:sp>
        <p:cxnSp>
          <p:nvCxnSpPr>
            <p:cNvPr id="21" name="ลูกศรเชื่อมต่อแบบตรง 20">
              <a:extLst>
                <a:ext uri="{FF2B5EF4-FFF2-40B4-BE49-F238E27FC236}">
                  <a16:creationId xmlns:a16="http://schemas.microsoft.com/office/drawing/2014/main" id="{389E7116-BC77-4CA9-9C62-5407C5251136}"/>
                </a:ext>
              </a:extLst>
            </p:cNvPr>
            <p:cNvCxnSpPr>
              <a:cxnSpLocks/>
            </p:cNvCxnSpPr>
            <p:nvPr/>
          </p:nvCxnSpPr>
          <p:spPr>
            <a:xfrm>
              <a:off x="2101627" y="5432943"/>
              <a:ext cx="1080120" cy="0"/>
            </a:xfrm>
            <a:prstGeom prst="straightConnector1">
              <a:avLst/>
            </a:prstGeom>
            <a:ln w="38100" cap="rnd">
              <a:solidFill>
                <a:srgbClr val="D54B8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6920A112-2626-46F4-8365-5505E670F82E}"/>
              </a:ext>
            </a:extLst>
          </p:cNvPr>
          <p:cNvGrpSpPr/>
          <p:nvPr/>
        </p:nvGrpSpPr>
        <p:grpSpPr>
          <a:xfrm>
            <a:off x="4740547" y="3228964"/>
            <a:ext cx="3792909" cy="911909"/>
            <a:chOff x="4740547" y="3228964"/>
            <a:chExt cx="3792909" cy="911909"/>
          </a:xfrm>
        </p:grpSpPr>
        <p:sp>
          <p:nvSpPr>
            <p:cNvPr id="26" name="สี่เหลี่ยมผืนผ้า 25">
              <a:extLst>
                <a:ext uri="{FF2B5EF4-FFF2-40B4-BE49-F238E27FC236}">
                  <a16:creationId xmlns:a16="http://schemas.microsoft.com/office/drawing/2014/main" id="{D9C74589-7150-4E05-993B-B9FEC9407470}"/>
                </a:ext>
              </a:extLst>
            </p:cNvPr>
            <p:cNvSpPr/>
            <p:nvPr/>
          </p:nvSpPr>
          <p:spPr>
            <a:xfrm>
              <a:off x="6098302" y="3228964"/>
              <a:ext cx="126829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ทำจากผ้า</a:t>
              </a:r>
            </a:p>
          </p:txBody>
        </p:sp>
        <p:sp>
          <p:nvSpPr>
            <p:cNvPr id="33" name="รูปแบบอิสระ: รูปร่าง 32">
              <a:extLst>
                <a:ext uri="{FF2B5EF4-FFF2-40B4-BE49-F238E27FC236}">
                  <a16:creationId xmlns:a16="http://schemas.microsoft.com/office/drawing/2014/main" id="{530C8883-9228-4367-9062-5C4229F9FE25}"/>
                </a:ext>
              </a:extLst>
            </p:cNvPr>
            <p:cNvSpPr/>
            <p:nvPr/>
          </p:nvSpPr>
          <p:spPr>
            <a:xfrm>
              <a:off x="7422163" y="3510200"/>
              <a:ext cx="1111293" cy="426709"/>
            </a:xfrm>
            <a:custGeom>
              <a:avLst/>
              <a:gdLst>
                <a:gd name="connsiteX0" fmla="*/ 0 w 2733675"/>
                <a:gd name="connsiteY0" fmla="*/ 0 h 142875"/>
                <a:gd name="connsiteX1" fmla="*/ 2190750 w 2733675"/>
                <a:gd name="connsiteY1" fmla="*/ 0 h 142875"/>
                <a:gd name="connsiteX2" fmla="*/ 2733675 w 2733675"/>
                <a:gd name="connsiteY2" fmla="*/ 142875 h 142875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7833" h="123092">
                  <a:moveTo>
                    <a:pt x="0" y="0"/>
                  </a:moveTo>
                  <a:lnTo>
                    <a:pt x="2190750" y="0"/>
                  </a:lnTo>
                  <a:lnTo>
                    <a:pt x="2897833" y="123092"/>
                  </a:lnTo>
                </a:path>
              </a:pathLst>
            </a:custGeom>
            <a:noFill/>
            <a:ln w="38100" cap="rnd">
              <a:solidFill>
                <a:srgbClr val="D54B8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34" name="รูปแบบอิสระ: รูปร่าง 33">
              <a:extLst>
                <a:ext uri="{FF2B5EF4-FFF2-40B4-BE49-F238E27FC236}">
                  <a16:creationId xmlns:a16="http://schemas.microsoft.com/office/drawing/2014/main" id="{9C84E399-ABB0-46B0-9F53-0F5C57C61EEA}"/>
                </a:ext>
              </a:extLst>
            </p:cNvPr>
            <p:cNvSpPr/>
            <p:nvPr/>
          </p:nvSpPr>
          <p:spPr>
            <a:xfrm flipH="1">
              <a:off x="4740547" y="3510200"/>
              <a:ext cx="1293099" cy="630673"/>
            </a:xfrm>
            <a:custGeom>
              <a:avLst/>
              <a:gdLst>
                <a:gd name="connsiteX0" fmla="*/ 0 w 2733675"/>
                <a:gd name="connsiteY0" fmla="*/ 0 h 142875"/>
                <a:gd name="connsiteX1" fmla="*/ 2190750 w 2733675"/>
                <a:gd name="connsiteY1" fmla="*/ 0 h 142875"/>
                <a:gd name="connsiteX2" fmla="*/ 2733675 w 2733675"/>
                <a:gd name="connsiteY2" fmla="*/ 142875 h 142875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7833" h="123092">
                  <a:moveTo>
                    <a:pt x="0" y="0"/>
                  </a:moveTo>
                  <a:lnTo>
                    <a:pt x="2190750" y="0"/>
                  </a:lnTo>
                  <a:lnTo>
                    <a:pt x="2897833" y="123092"/>
                  </a:lnTo>
                </a:path>
              </a:pathLst>
            </a:custGeom>
            <a:noFill/>
            <a:ln w="38100" cap="rnd">
              <a:solidFill>
                <a:srgbClr val="D54B8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/>
                <a:t>ฦ</a:t>
              </a:r>
            </a:p>
          </p:txBody>
        </p: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A98AEE5E-E678-4066-9ECA-F72233720C2C}"/>
              </a:ext>
            </a:extLst>
          </p:cNvPr>
          <p:cNvGrpSpPr/>
          <p:nvPr/>
        </p:nvGrpSpPr>
        <p:grpSpPr>
          <a:xfrm>
            <a:off x="4612961" y="5692532"/>
            <a:ext cx="4038989" cy="1569660"/>
            <a:chOff x="4612961" y="5692532"/>
            <a:chExt cx="4038989" cy="1569660"/>
          </a:xfrm>
        </p:grpSpPr>
        <p:sp>
          <p:nvSpPr>
            <p:cNvPr id="27" name="สี่เหลี่ยมผืนผ้า 26">
              <a:extLst>
                <a:ext uri="{FF2B5EF4-FFF2-40B4-BE49-F238E27FC236}">
                  <a16:creationId xmlns:a16="http://schemas.microsoft.com/office/drawing/2014/main" id="{E683E16E-438D-401E-8094-EA051FA9E669}"/>
                </a:ext>
              </a:extLst>
            </p:cNvPr>
            <p:cNvSpPr/>
            <p:nvPr/>
          </p:nvSpPr>
          <p:spPr>
            <a:xfrm>
              <a:off x="5830905" y="5692532"/>
              <a:ext cx="179247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ผ้าเช็ดหน้า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ขนาดเล็กกว่า 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</a:t>
              </a:r>
            </a:p>
          </p:txBody>
        </p:sp>
        <p:sp>
          <p:nvSpPr>
            <p:cNvPr id="35" name="รูปแบบอิสระ: รูปร่าง 34">
              <a:extLst>
                <a:ext uri="{FF2B5EF4-FFF2-40B4-BE49-F238E27FC236}">
                  <a16:creationId xmlns:a16="http://schemas.microsoft.com/office/drawing/2014/main" id="{699A7BFE-168F-47B1-8BDF-C2325CC00E0E}"/>
                </a:ext>
              </a:extLst>
            </p:cNvPr>
            <p:cNvSpPr/>
            <p:nvPr/>
          </p:nvSpPr>
          <p:spPr>
            <a:xfrm flipV="1">
              <a:off x="7610683" y="6064866"/>
              <a:ext cx="1041267" cy="407810"/>
            </a:xfrm>
            <a:custGeom>
              <a:avLst/>
              <a:gdLst>
                <a:gd name="connsiteX0" fmla="*/ 0 w 2733675"/>
                <a:gd name="connsiteY0" fmla="*/ 0 h 142875"/>
                <a:gd name="connsiteX1" fmla="*/ 2190750 w 2733675"/>
                <a:gd name="connsiteY1" fmla="*/ 0 h 142875"/>
                <a:gd name="connsiteX2" fmla="*/ 2733675 w 2733675"/>
                <a:gd name="connsiteY2" fmla="*/ 142875 h 142875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7833" h="123092">
                  <a:moveTo>
                    <a:pt x="0" y="0"/>
                  </a:moveTo>
                  <a:lnTo>
                    <a:pt x="2190750" y="0"/>
                  </a:lnTo>
                  <a:lnTo>
                    <a:pt x="2897833" y="123092"/>
                  </a:lnTo>
                </a:path>
              </a:pathLst>
            </a:custGeom>
            <a:noFill/>
            <a:ln w="38100" cap="rnd">
              <a:solidFill>
                <a:srgbClr val="D54B8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36" name="รูปแบบอิสระ: รูปร่าง 35">
              <a:extLst>
                <a:ext uri="{FF2B5EF4-FFF2-40B4-BE49-F238E27FC236}">
                  <a16:creationId xmlns:a16="http://schemas.microsoft.com/office/drawing/2014/main" id="{8BD03B67-D7C2-4803-959B-30B8AC7C502E}"/>
                </a:ext>
              </a:extLst>
            </p:cNvPr>
            <p:cNvSpPr/>
            <p:nvPr/>
          </p:nvSpPr>
          <p:spPr>
            <a:xfrm flipH="1" flipV="1">
              <a:off x="4612961" y="5754400"/>
              <a:ext cx="1217943" cy="718276"/>
            </a:xfrm>
            <a:custGeom>
              <a:avLst/>
              <a:gdLst>
                <a:gd name="connsiteX0" fmla="*/ 0 w 2733675"/>
                <a:gd name="connsiteY0" fmla="*/ 0 h 142875"/>
                <a:gd name="connsiteX1" fmla="*/ 2190750 w 2733675"/>
                <a:gd name="connsiteY1" fmla="*/ 0 h 142875"/>
                <a:gd name="connsiteX2" fmla="*/ 2733675 w 2733675"/>
                <a:gd name="connsiteY2" fmla="*/ 142875 h 142875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7833" h="123092">
                  <a:moveTo>
                    <a:pt x="0" y="0"/>
                  </a:moveTo>
                  <a:lnTo>
                    <a:pt x="2190750" y="0"/>
                  </a:lnTo>
                  <a:lnTo>
                    <a:pt x="2897833" y="123092"/>
                  </a:lnTo>
                </a:path>
              </a:pathLst>
            </a:custGeom>
            <a:noFill/>
            <a:ln w="38100" cap="rnd">
              <a:solidFill>
                <a:srgbClr val="D54B8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BA5603CF-4E36-47D1-B06B-295E1E07C1C9}"/>
              </a:ext>
            </a:extLst>
          </p:cNvPr>
          <p:cNvGrpSpPr/>
          <p:nvPr/>
        </p:nvGrpSpPr>
        <p:grpSpPr>
          <a:xfrm>
            <a:off x="10166523" y="4829116"/>
            <a:ext cx="2735694" cy="584775"/>
            <a:chOff x="10166523" y="4829116"/>
            <a:chExt cx="2735694" cy="584775"/>
          </a:xfrm>
        </p:grpSpPr>
        <p:sp>
          <p:nvSpPr>
            <p:cNvPr id="28" name="สี่เหลี่ยมผืนผ้า 27">
              <a:extLst>
                <a:ext uri="{FF2B5EF4-FFF2-40B4-BE49-F238E27FC236}">
                  <a16:creationId xmlns:a16="http://schemas.microsoft.com/office/drawing/2014/main" id="{C888B1D7-8994-415D-A1C2-5F0DC6F08D79}"/>
                </a:ext>
              </a:extLst>
            </p:cNvPr>
            <p:cNvSpPr/>
            <p:nvPr/>
          </p:nvSpPr>
          <p:spPr>
            <a:xfrm>
              <a:off x="11398279" y="4829116"/>
              <a:ext cx="15039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รูปร่างอิสระ</a:t>
              </a:r>
            </a:p>
          </p:txBody>
        </p:sp>
        <p:cxnSp>
          <p:nvCxnSpPr>
            <p:cNvPr id="37" name="ลูกศรเชื่อมต่อแบบตรง 36">
              <a:extLst>
                <a:ext uri="{FF2B5EF4-FFF2-40B4-BE49-F238E27FC236}">
                  <a16:creationId xmlns:a16="http://schemas.microsoft.com/office/drawing/2014/main" id="{A6269949-1293-4A02-98F7-3507A47D57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66523" y="5109743"/>
              <a:ext cx="1212781" cy="0"/>
            </a:xfrm>
            <a:prstGeom prst="straightConnector1">
              <a:avLst/>
            </a:prstGeom>
            <a:ln w="38100" cap="rnd">
              <a:solidFill>
                <a:srgbClr val="D54B8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รูปภาพ 41">
            <a:extLst>
              <a:ext uri="{FF2B5EF4-FFF2-40B4-BE49-F238E27FC236}">
                <a16:creationId xmlns:a16="http://schemas.microsoft.com/office/drawing/2014/main" id="{F39F5E5A-6FCE-478C-9579-A0D3BC862A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7236" y="122002"/>
            <a:ext cx="3901789" cy="156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C6BF1223-5DB0-4E31-ACFB-7EA8595E53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1D22B3D-8DFA-4C79-8F61-E580282FC7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F34B4C8A-6286-49FE-8EB3-1F19B4F72070}"/>
              </a:ext>
            </a:extLst>
          </p:cNvPr>
          <p:cNvSpPr/>
          <p:nvPr/>
        </p:nvSpPr>
        <p:spPr>
          <a:xfrm>
            <a:off x="5621295" y="407733"/>
            <a:ext cx="2024084" cy="774016"/>
          </a:xfrm>
          <a:prstGeom prst="roundRect">
            <a:avLst/>
          </a:prstGeom>
          <a:solidFill>
            <a:srgbClr val="F9E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56CBA587-61DF-409D-95AD-E2D9135A3CF9}"/>
              </a:ext>
            </a:extLst>
          </p:cNvPr>
          <p:cNvSpPr txBox="1"/>
          <p:nvPr/>
        </p:nvSpPr>
        <p:spPr>
          <a:xfrm>
            <a:off x="1062044" y="1429544"/>
            <a:ext cx="11152173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สิ่งต่าง ๆ รอบตัวสามารถนำมาเป็นวัสดุในสร้างสรรค์งานศิลปะได้ โดยอุปกรณ์ต่าง ๆ</a:t>
            </a:r>
          </a:p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ช่วยให้การสร้างสรรค์ผลงานมีความสมบูรณ์ยิ่งขึ้น</a:t>
            </a:r>
          </a:p>
        </p:txBody>
      </p:sp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60C52810-44CA-4E99-8F69-61FE7B2E85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932" y="243518"/>
            <a:ext cx="4007302" cy="1131942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72E1AFE7-E3DB-46D2-9B71-A0078DF5270D}"/>
              </a:ext>
            </a:extLst>
          </p:cNvPr>
          <p:cNvGrpSpPr/>
          <p:nvPr/>
        </p:nvGrpSpPr>
        <p:grpSpPr>
          <a:xfrm>
            <a:off x="6926163" y="2725688"/>
            <a:ext cx="5784136" cy="4178203"/>
            <a:chOff x="6926163" y="2725688"/>
            <a:chExt cx="5784136" cy="4178203"/>
          </a:xfrm>
        </p:grpSpPr>
        <p:sp>
          <p:nvSpPr>
            <p:cNvPr id="25" name="สี่เหลี่ยมผืนผ้า: มุมมน 24">
              <a:extLst>
                <a:ext uri="{FF2B5EF4-FFF2-40B4-BE49-F238E27FC236}">
                  <a16:creationId xmlns:a16="http://schemas.microsoft.com/office/drawing/2014/main" id="{1D7EAD49-AE84-4E70-8FFB-B46950713D08}"/>
                </a:ext>
              </a:extLst>
            </p:cNvPr>
            <p:cNvSpPr/>
            <p:nvPr/>
          </p:nvSpPr>
          <p:spPr>
            <a:xfrm>
              <a:off x="6926163" y="2725688"/>
              <a:ext cx="5784136" cy="4178203"/>
            </a:xfrm>
            <a:prstGeom prst="roundRect">
              <a:avLst>
                <a:gd name="adj" fmla="val 11268"/>
              </a:avLst>
            </a:prstGeom>
            <a:solidFill>
              <a:schemeClr val="bg1"/>
            </a:solidFill>
            <a:ln w="38100">
              <a:solidFill>
                <a:srgbClr val="D3EC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32" name="รูปภาพ 31">
              <a:extLst>
                <a:ext uri="{FF2B5EF4-FFF2-40B4-BE49-F238E27FC236}">
                  <a16:creationId xmlns:a16="http://schemas.microsoft.com/office/drawing/2014/main" id="{5F3379C9-B0A6-4E19-A439-3FCA2043C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1073" y="2968405"/>
              <a:ext cx="1459336" cy="1138946"/>
            </a:xfrm>
            <a:prstGeom prst="rect">
              <a:avLst/>
            </a:prstGeom>
          </p:spPr>
        </p:pic>
        <p:pic>
          <p:nvPicPr>
            <p:cNvPr id="38" name="รูปภาพ 37">
              <a:extLst>
                <a:ext uri="{FF2B5EF4-FFF2-40B4-BE49-F238E27FC236}">
                  <a16:creationId xmlns:a16="http://schemas.microsoft.com/office/drawing/2014/main" id="{9AEEBB62-BB93-41B5-A944-84F610248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95619" y="5458049"/>
              <a:ext cx="1694519" cy="1125257"/>
            </a:xfrm>
            <a:prstGeom prst="rect">
              <a:avLst/>
            </a:prstGeom>
          </p:spPr>
        </p:pic>
        <p:pic>
          <p:nvPicPr>
            <p:cNvPr id="39" name="รูปภาพ 38">
              <a:extLst>
                <a:ext uri="{FF2B5EF4-FFF2-40B4-BE49-F238E27FC236}">
                  <a16:creationId xmlns:a16="http://schemas.microsoft.com/office/drawing/2014/main" id="{35DEFB62-BC49-403D-B1FE-C2182E2D8D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71623" y="2982872"/>
              <a:ext cx="1627227" cy="1110012"/>
            </a:xfrm>
            <a:prstGeom prst="rect">
              <a:avLst/>
            </a:prstGeom>
          </p:spPr>
        </p:pic>
        <p:pic>
          <p:nvPicPr>
            <p:cNvPr id="40" name="รูปภาพ 39">
              <a:extLst>
                <a:ext uri="{FF2B5EF4-FFF2-40B4-BE49-F238E27FC236}">
                  <a16:creationId xmlns:a16="http://schemas.microsoft.com/office/drawing/2014/main" id="{BC6F13D6-9390-4F43-9DA9-9290D8789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3560" y="5517297"/>
              <a:ext cx="1526623" cy="900979"/>
            </a:xfrm>
            <a:prstGeom prst="rect">
              <a:avLst/>
            </a:prstGeom>
          </p:spPr>
        </p:pic>
        <p:pic>
          <p:nvPicPr>
            <p:cNvPr id="9" name="รูปภาพ 8">
              <a:extLst>
                <a:ext uri="{FF2B5EF4-FFF2-40B4-BE49-F238E27FC236}">
                  <a16:creationId xmlns:a16="http://schemas.microsoft.com/office/drawing/2014/main" id="{A934B5EF-8048-4DA9-B4DA-F9E5C5190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90138" y="4167835"/>
              <a:ext cx="1558136" cy="1343114"/>
            </a:xfrm>
            <a:prstGeom prst="rect">
              <a:avLst/>
            </a:prstGeom>
          </p:spPr>
        </p:pic>
        <p:pic>
          <p:nvPicPr>
            <p:cNvPr id="12" name="รูปภาพ 11">
              <a:extLst>
                <a:ext uri="{FF2B5EF4-FFF2-40B4-BE49-F238E27FC236}">
                  <a16:creationId xmlns:a16="http://schemas.microsoft.com/office/drawing/2014/main" id="{E415E515-FFD6-4FD4-AABA-FF6AF6CDE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9372" y="4480315"/>
              <a:ext cx="1981509" cy="657150"/>
            </a:xfrm>
            <a:prstGeom prst="rect">
              <a:avLst/>
            </a:prstGeom>
          </p:spPr>
        </p:pic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86616E87-EAEB-4285-A9FA-35C4DE7E86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93917" y="2919686"/>
              <a:ext cx="1335827" cy="1477425"/>
            </a:xfrm>
            <a:prstGeom prst="rect">
              <a:avLst/>
            </a:prstGeom>
          </p:spPr>
        </p:pic>
        <p:pic>
          <p:nvPicPr>
            <p:cNvPr id="18" name="รูปภาพ 17">
              <a:extLst>
                <a:ext uri="{FF2B5EF4-FFF2-40B4-BE49-F238E27FC236}">
                  <a16:creationId xmlns:a16="http://schemas.microsoft.com/office/drawing/2014/main" id="{A3564884-A476-4E9A-8B63-334A094A76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99603" y="3390081"/>
              <a:ext cx="1152435" cy="819118"/>
            </a:xfrm>
            <a:prstGeom prst="rect">
              <a:avLst/>
            </a:prstGeom>
          </p:spPr>
        </p:pic>
        <p:pic>
          <p:nvPicPr>
            <p:cNvPr id="68" name="รูปภาพ 67">
              <a:extLst>
                <a:ext uri="{FF2B5EF4-FFF2-40B4-BE49-F238E27FC236}">
                  <a16:creationId xmlns:a16="http://schemas.microsoft.com/office/drawing/2014/main" id="{2F5E7016-0E3A-4993-93AA-5DE389655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06816" y="5677357"/>
              <a:ext cx="1637611" cy="817420"/>
            </a:xfrm>
            <a:prstGeom prst="rect">
              <a:avLst/>
            </a:prstGeom>
          </p:spPr>
        </p:pic>
      </p:grp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289D73BB-09A0-411B-AE06-1E28723B671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68190" y="436676"/>
            <a:ext cx="2139881" cy="859611"/>
          </a:xfrm>
          <a:prstGeom prst="rect">
            <a:avLst/>
          </a:prstGeom>
        </p:spPr>
      </p:pic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D142FE31-88D2-48D3-B89A-E836583F86C0}"/>
              </a:ext>
            </a:extLst>
          </p:cNvPr>
          <p:cNvGrpSpPr/>
          <p:nvPr/>
        </p:nvGrpSpPr>
        <p:grpSpPr>
          <a:xfrm>
            <a:off x="565963" y="2725688"/>
            <a:ext cx="5784136" cy="4178203"/>
            <a:chOff x="565963" y="2725688"/>
            <a:chExt cx="5784136" cy="4178203"/>
          </a:xfrm>
        </p:grpSpPr>
        <p:sp>
          <p:nvSpPr>
            <p:cNvPr id="24" name="สี่เหลี่ยมผืนผ้า: มุมมน 23">
              <a:extLst>
                <a:ext uri="{FF2B5EF4-FFF2-40B4-BE49-F238E27FC236}">
                  <a16:creationId xmlns:a16="http://schemas.microsoft.com/office/drawing/2014/main" id="{B3843347-C9EC-4250-A20B-0EEC28538379}"/>
                </a:ext>
              </a:extLst>
            </p:cNvPr>
            <p:cNvSpPr/>
            <p:nvPr/>
          </p:nvSpPr>
          <p:spPr>
            <a:xfrm>
              <a:off x="565963" y="2725688"/>
              <a:ext cx="5784136" cy="4178203"/>
            </a:xfrm>
            <a:prstGeom prst="roundRect">
              <a:avLst>
                <a:gd name="adj" fmla="val 11268"/>
              </a:avLst>
            </a:prstGeom>
            <a:solidFill>
              <a:schemeClr val="bg1"/>
            </a:solidFill>
            <a:ln w="38100">
              <a:solidFill>
                <a:srgbClr val="D3EC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42" name="กลุ่ม 41">
              <a:extLst>
                <a:ext uri="{FF2B5EF4-FFF2-40B4-BE49-F238E27FC236}">
                  <a16:creationId xmlns:a16="http://schemas.microsoft.com/office/drawing/2014/main" id="{B355DB81-F38E-4246-AB36-10DC878E4F0C}"/>
                </a:ext>
              </a:extLst>
            </p:cNvPr>
            <p:cNvGrpSpPr/>
            <p:nvPr/>
          </p:nvGrpSpPr>
          <p:grpSpPr>
            <a:xfrm>
              <a:off x="745939" y="3361397"/>
              <a:ext cx="5141644" cy="3368164"/>
              <a:chOff x="745939" y="3361397"/>
              <a:chExt cx="5141644" cy="3368164"/>
            </a:xfrm>
          </p:grpSpPr>
          <p:pic>
            <p:nvPicPr>
              <p:cNvPr id="48" name="รูปภาพ 47">
                <a:extLst>
                  <a:ext uri="{FF2B5EF4-FFF2-40B4-BE49-F238E27FC236}">
                    <a16:creationId xmlns:a16="http://schemas.microsoft.com/office/drawing/2014/main" id="{6763EB6E-522D-435C-9FDD-0141DB31ED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795118" y="3361397"/>
                <a:ext cx="1132975" cy="1390745"/>
              </a:xfrm>
              <a:prstGeom prst="rect">
                <a:avLst/>
              </a:prstGeom>
            </p:spPr>
          </p:pic>
          <p:pic>
            <p:nvPicPr>
              <p:cNvPr id="50" name="รูปภาพ 49">
                <a:extLst>
                  <a:ext uri="{FF2B5EF4-FFF2-40B4-BE49-F238E27FC236}">
                    <a16:creationId xmlns:a16="http://schemas.microsoft.com/office/drawing/2014/main" id="{C0E4AB23-3C95-4122-8778-10116CDDDF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53252" y="5251153"/>
                <a:ext cx="1498917" cy="1426999"/>
              </a:xfrm>
              <a:prstGeom prst="rect">
                <a:avLst/>
              </a:prstGeom>
            </p:spPr>
          </p:pic>
          <p:pic>
            <p:nvPicPr>
              <p:cNvPr id="52" name="รูปภาพ 51">
                <a:extLst>
                  <a:ext uri="{FF2B5EF4-FFF2-40B4-BE49-F238E27FC236}">
                    <a16:creationId xmlns:a16="http://schemas.microsoft.com/office/drawing/2014/main" id="{40F09FC6-BBD4-4F04-84C7-2FE6F23C6C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939" y="4879394"/>
                <a:ext cx="1519532" cy="1787684"/>
              </a:xfrm>
              <a:prstGeom prst="rect">
                <a:avLst/>
              </a:prstGeom>
            </p:spPr>
          </p:pic>
          <p:pic>
            <p:nvPicPr>
              <p:cNvPr id="54" name="รูปภาพ 53">
                <a:extLst>
                  <a:ext uri="{FF2B5EF4-FFF2-40B4-BE49-F238E27FC236}">
                    <a16:creationId xmlns:a16="http://schemas.microsoft.com/office/drawing/2014/main" id="{9F92D185-BDBA-43BB-AC2B-D78AB4B1E9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45019" y="5199742"/>
                <a:ext cx="2107361" cy="1529819"/>
              </a:xfrm>
              <a:prstGeom prst="rect">
                <a:avLst/>
              </a:prstGeom>
            </p:spPr>
          </p:pic>
          <p:pic>
            <p:nvPicPr>
              <p:cNvPr id="56" name="รูปภาพ 55">
                <a:extLst>
                  <a:ext uri="{FF2B5EF4-FFF2-40B4-BE49-F238E27FC236}">
                    <a16:creationId xmlns:a16="http://schemas.microsoft.com/office/drawing/2014/main" id="{38C60978-74B7-4B34-816E-A76E0E5E43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9513" y="3507158"/>
                <a:ext cx="1247244" cy="1163424"/>
              </a:xfrm>
              <a:prstGeom prst="rect">
                <a:avLst/>
              </a:prstGeom>
            </p:spPr>
          </p:pic>
          <p:pic>
            <p:nvPicPr>
              <p:cNvPr id="58" name="รูปภาพ 57">
                <a:extLst>
                  <a:ext uri="{FF2B5EF4-FFF2-40B4-BE49-F238E27FC236}">
                    <a16:creationId xmlns:a16="http://schemas.microsoft.com/office/drawing/2014/main" id="{E5629697-4A25-43B0-B826-C4D4AFB16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09499" y="3629773"/>
                <a:ext cx="1478084" cy="908748"/>
              </a:xfrm>
              <a:prstGeom prst="rect">
                <a:avLst/>
              </a:prstGeom>
            </p:spPr>
          </p:pic>
        </p:grpSp>
        <p:pic>
          <p:nvPicPr>
            <p:cNvPr id="44" name="รูปภาพ 43">
              <a:extLst>
                <a:ext uri="{FF2B5EF4-FFF2-40B4-BE49-F238E27FC236}">
                  <a16:creationId xmlns:a16="http://schemas.microsoft.com/office/drawing/2014/main" id="{A171ECBA-0D84-488D-BBB6-EFAE3F279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2314313" y="2828111"/>
              <a:ext cx="2414225" cy="646232"/>
            </a:xfrm>
            <a:prstGeom prst="rect">
              <a:avLst/>
            </a:prstGeom>
          </p:spPr>
        </p:pic>
        <p:pic>
          <p:nvPicPr>
            <p:cNvPr id="51" name="รูปภาพ 50">
              <a:extLst>
                <a:ext uri="{FF2B5EF4-FFF2-40B4-BE49-F238E27FC236}">
                  <a16:creationId xmlns:a16="http://schemas.microsoft.com/office/drawing/2014/main" id="{1EE500DC-F986-4650-9FA6-B5D4E4CF5F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3024"/>
            <a:stretch/>
          </p:blipFill>
          <p:spPr>
            <a:xfrm>
              <a:off x="1844880" y="4677611"/>
              <a:ext cx="3353091" cy="779020"/>
            </a:xfrm>
            <a:prstGeom prst="rect">
              <a:avLst/>
            </a:prstGeom>
          </p:spPr>
        </p:pic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63F3F56D-8336-40BA-8812-120EAD2CD1DF}"/>
              </a:ext>
            </a:extLst>
          </p:cNvPr>
          <p:cNvGrpSpPr/>
          <p:nvPr/>
        </p:nvGrpSpPr>
        <p:grpSpPr>
          <a:xfrm>
            <a:off x="565963" y="2725688"/>
            <a:ext cx="5784136" cy="4178203"/>
            <a:chOff x="-5690379" y="2725688"/>
            <a:chExt cx="5784136" cy="4178203"/>
          </a:xfrm>
        </p:grpSpPr>
        <p:sp>
          <p:nvSpPr>
            <p:cNvPr id="81" name="สี่เหลี่ยมผืนผ้า: มุมมน 80">
              <a:extLst>
                <a:ext uri="{FF2B5EF4-FFF2-40B4-BE49-F238E27FC236}">
                  <a16:creationId xmlns:a16="http://schemas.microsoft.com/office/drawing/2014/main" id="{8635ED02-8EE6-4A11-BC31-4BF05B94BB89}"/>
                </a:ext>
              </a:extLst>
            </p:cNvPr>
            <p:cNvSpPr/>
            <p:nvPr/>
          </p:nvSpPr>
          <p:spPr>
            <a:xfrm>
              <a:off x="-5690379" y="2725688"/>
              <a:ext cx="5784136" cy="4178203"/>
            </a:xfrm>
            <a:prstGeom prst="roundRect">
              <a:avLst>
                <a:gd name="adj" fmla="val 11268"/>
              </a:avLst>
            </a:prstGeom>
            <a:solidFill>
              <a:schemeClr val="bg1"/>
            </a:solidFill>
            <a:ln w="38100">
              <a:solidFill>
                <a:srgbClr val="D3EC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82" name="รูปภาพ 81">
              <a:extLst>
                <a:ext uri="{FF2B5EF4-FFF2-40B4-BE49-F238E27FC236}">
                  <a16:creationId xmlns:a16="http://schemas.microsoft.com/office/drawing/2014/main" id="{87526D8D-3D51-4943-9E91-11009872E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-3942029" y="2828111"/>
              <a:ext cx="2414225" cy="646232"/>
            </a:xfrm>
            <a:prstGeom prst="rect">
              <a:avLst/>
            </a:prstGeom>
          </p:spPr>
        </p:pic>
        <p:grpSp>
          <p:nvGrpSpPr>
            <p:cNvPr id="71" name="กลุ่ม 70">
              <a:extLst>
                <a:ext uri="{FF2B5EF4-FFF2-40B4-BE49-F238E27FC236}">
                  <a16:creationId xmlns:a16="http://schemas.microsoft.com/office/drawing/2014/main" id="{0F7D8F30-5471-4821-861E-B021AAB69AA9}"/>
                </a:ext>
              </a:extLst>
            </p:cNvPr>
            <p:cNvGrpSpPr/>
            <p:nvPr/>
          </p:nvGrpSpPr>
          <p:grpSpPr>
            <a:xfrm>
              <a:off x="-5330339" y="3433845"/>
              <a:ext cx="5208072" cy="3257484"/>
              <a:chOff x="926003" y="3433845"/>
              <a:chExt cx="5208072" cy="3257484"/>
            </a:xfrm>
          </p:grpSpPr>
          <p:pic>
            <p:nvPicPr>
              <p:cNvPr id="72" name="รูปภาพ 71">
                <a:extLst>
                  <a:ext uri="{FF2B5EF4-FFF2-40B4-BE49-F238E27FC236}">
                    <a16:creationId xmlns:a16="http://schemas.microsoft.com/office/drawing/2014/main" id="{9E88668D-8F91-4071-9C83-6DD767F480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582615" y="5364681"/>
                <a:ext cx="1584176" cy="1247249"/>
              </a:xfrm>
              <a:prstGeom prst="rect">
                <a:avLst/>
              </a:prstGeom>
            </p:spPr>
          </p:pic>
          <p:pic>
            <p:nvPicPr>
              <p:cNvPr id="73" name="รูปภาพ 72">
                <a:extLst>
                  <a:ext uri="{FF2B5EF4-FFF2-40B4-BE49-F238E27FC236}">
                    <a16:creationId xmlns:a16="http://schemas.microsoft.com/office/drawing/2014/main" id="{589928E2-374B-46E8-A432-AE9B1A2B1E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91698" y="5370514"/>
                <a:ext cx="1942377" cy="1320815"/>
              </a:xfrm>
              <a:prstGeom prst="rect">
                <a:avLst/>
              </a:prstGeom>
            </p:spPr>
          </p:pic>
          <p:pic>
            <p:nvPicPr>
              <p:cNvPr id="74" name="รูปภาพ 73">
                <a:extLst>
                  <a:ext uri="{FF2B5EF4-FFF2-40B4-BE49-F238E27FC236}">
                    <a16:creationId xmlns:a16="http://schemas.microsoft.com/office/drawing/2014/main" id="{A4637472-3B10-4EE1-9E31-D23256CAB3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6003" y="3527540"/>
                <a:ext cx="1206063" cy="1206063"/>
              </a:xfrm>
              <a:prstGeom prst="rect">
                <a:avLst/>
              </a:prstGeom>
            </p:spPr>
          </p:pic>
          <p:pic>
            <p:nvPicPr>
              <p:cNvPr id="78" name="รูปภาพ 77">
                <a:extLst>
                  <a:ext uri="{FF2B5EF4-FFF2-40B4-BE49-F238E27FC236}">
                    <a16:creationId xmlns:a16="http://schemas.microsoft.com/office/drawing/2014/main" id="{37527BAA-3668-4162-83CC-0E4BEEB273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14035" y="5392434"/>
                <a:ext cx="768500" cy="1203066"/>
              </a:xfrm>
              <a:prstGeom prst="rect">
                <a:avLst/>
              </a:prstGeom>
            </p:spPr>
          </p:pic>
          <p:pic>
            <p:nvPicPr>
              <p:cNvPr id="79" name="รูปภาพ 78">
                <a:extLst>
                  <a:ext uri="{FF2B5EF4-FFF2-40B4-BE49-F238E27FC236}">
                    <a16:creationId xmlns:a16="http://schemas.microsoft.com/office/drawing/2014/main" id="{285A7FB0-4D5E-4272-BF21-741614ADB4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54195" y="3433845"/>
                <a:ext cx="1407698" cy="1193415"/>
              </a:xfrm>
              <a:prstGeom prst="rect">
                <a:avLst/>
              </a:prstGeom>
            </p:spPr>
          </p:pic>
          <p:pic>
            <p:nvPicPr>
              <p:cNvPr id="80" name="รูปภาพ 79">
                <a:extLst>
                  <a:ext uri="{FF2B5EF4-FFF2-40B4-BE49-F238E27FC236}">
                    <a16:creationId xmlns:a16="http://schemas.microsoft.com/office/drawing/2014/main" id="{2281ADC7-DECE-4BFE-B772-323D941565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68579" y="3447507"/>
                <a:ext cx="1679285" cy="1224271"/>
              </a:xfrm>
              <a:prstGeom prst="rect">
                <a:avLst/>
              </a:prstGeom>
            </p:spPr>
          </p:pic>
        </p:grpSp>
        <p:pic>
          <p:nvPicPr>
            <p:cNvPr id="47" name="รูปภาพ 46">
              <a:extLst>
                <a:ext uri="{FF2B5EF4-FFF2-40B4-BE49-F238E27FC236}">
                  <a16:creationId xmlns:a16="http://schemas.microsoft.com/office/drawing/2014/main" id="{7B58C386-FD3F-4E53-AD1B-D3D0A36B11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3024"/>
            <a:stretch/>
          </p:blipFill>
          <p:spPr>
            <a:xfrm>
              <a:off x="-4411462" y="4677611"/>
              <a:ext cx="3353091" cy="779020"/>
            </a:xfrm>
            <a:prstGeom prst="rect">
              <a:avLst/>
            </a:prstGeom>
          </p:spPr>
        </p:pic>
      </p:grpSp>
      <p:pic>
        <p:nvPicPr>
          <p:cNvPr id="77" name="Picture 17">
            <a:extLst>
              <a:ext uri="{FF2B5EF4-FFF2-40B4-BE49-F238E27FC236}">
                <a16:creationId xmlns:a16="http://schemas.microsoft.com/office/drawing/2014/main" id="{F430AA5C-5561-432B-A475-66943E08740B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6000597" y="6478883"/>
            <a:ext cx="442477" cy="55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6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สี่เหลี่ยมผืนผ้า 25">
            <a:extLst>
              <a:ext uri="{FF2B5EF4-FFF2-40B4-BE49-F238E27FC236}">
                <a16:creationId xmlns:a16="http://schemas.microsoft.com/office/drawing/2014/main" id="{ECD2E9E9-3AC7-4206-8076-37748AB933E8}"/>
              </a:ext>
            </a:extLst>
          </p:cNvPr>
          <p:cNvSpPr/>
          <p:nvPr/>
        </p:nvSpPr>
        <p:spPr>
          <a:xfrm>
            <a:off x="5854" y="5389985"/>
            <a:ext cx="13272183" cy="2077615"/>
          </a:xfrm>
          <a:prstGeom prst="rect">
            <a:avLst/>
          </a:prstGeom>
          <a:solidFill>
            <a:srgbClr val="FCF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1877060E-5674-49A2-93E8-55170C377D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270409" cy="5894040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447A3F3-7674-46A0-8770-A235304F2892}"/>
              </a:ext>
            </a:extLst>
          </p:cNvPr>
          <p:cNvSpPr txBox="1"/>
          <p:nvPr/>
        </p:nvSpPr>
        <p:spPr>
          <a:xfrm>
            <a:off x="1062044" y="5923189"/>
            <a:ext cx="11152173" cy="1200005"/>
          </a:xfrm>
          <a:prstGeom prst="rect">
            <a:avLst/>
          </a:prstGeom>
          <a:noFill/>
        </p:spPr>
        <p:txBody>
          <a:bodyPr wrap="square" lIns="91120" tIns="45560" rIns="91120" bIns="45560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สิ่งต่าง ๆ รอบตัวเราทั้งสิ่งที่เกิดขึ้นเองตามธรรมชาติและสิ่งที่มนุษย์สร้างขึ้น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ล้วนมีลักษณะที่แตกต่างกันไป ซึ่งทำให้เกิดความงามที่ต่างกันไปด้วย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8" name="กลุ่ม 17">
            <a:extLst>
              <a:ext uri="{FF2B5EF4-FFF2-40B4-BE49-F238E27FC236}">
                <a16:creationId xmlns:a16="http://schemas.microsoft.com/office/drawing/2014/main" id="{96065328-7373-490F-A5D3-56BF56B30238}"/>
              </a:ext>
            </a:extLst>
          </p:cNvPr>
          <p:cNvGrpSpPr/>
          <p:nvPr/>
        </p:nvGrpSpPr>
        <p:grpSpPr>
          <a:xfrm>
            <a:off x="157411" y="148640"/>
            <a:ext cx="5400600" cy="1283532"/>
            <a:chOff x="1259598" y="2311157"/>
            <a:chExt cx="6056951" cy="1439524"/>
          </a:xfrm>
        </p:grpSpPr>
        <p:grpSp>
          <p:nvGrpSpPr>
            <p:cNvPr id="12" name="กลุ่ม 11">
              <a:extLst>
                <a:ext uri="{FF2B5EF4-FFF2-40B4-BE49-F238E27FC236}">
                  <a16:creationId xmlns:a16="http://schemas.microsoft.com/office/drawing/2014/main" id="{60AC12A4-7E3A-49A2-A348-420E383B8DCB}"/>
                </a:ext>
              </a:extLst>
            </p:cNvPr>
            <p:cNvGrpSpPr/>
            <p:nvPr/>
          </p:nvGrpSpPr>
          <p:grpSpPr>
            <a:xfrm>
              <a:off x="2200725" y="2598114"/>
              <a:ext cx="5115824" cy="933588"/>
              <a:chOff x="4329796" y="2579980"/>
              <a:chExt cx="4686575" cy="933588"/>
            </a:xfrm>
          </p:grpSpPr>
          <p:sp>
            <p:nvSpPr>
              <p:cNvPr id="13" name="สี่เหลี่ยมผืนผ้า: มุมมน 12">
                <a:extLst>
                  <a:ext uri="{FF2B5EF4-FFF2-40B4-BE49-F238E27FC236}">
                    <a16:creationId xmlns:a16="http://schemas.microsoft.com/office/drawing/2014/main" id="{26B12688-86A5-42B9-B129-FD2550F18907}"/>
                  </a:ext>
                </a:extLst>
              </p:cNvPr>
              <p:cNvSpPr/>
              <p:nvPr/>
            </p:nvSpPr>
            <p:spPr>
              <a:xfrm>
                <a:off x="4329796" y="2647957"/>
                <a:ext cx="4686575" cy="865611"/>
              </a:xfrm>
              <a:prstGeom prst="roundRect">
                <a:avLst>
                  <a:gd name="adj" fmla="val 50000"/>
                </a:avLst>
              </a:prstGeom>
              <a:solidFill>
                <a:srgbClr val="00B0F0"/>
              </a:solidFill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4" name="สี่เหลี่ยมผืนผ้า: มุมมน 13">
                <a:extLst>
                  <a:ext uri="{FF2B5EF4-FFF2-40B4-BE49-F238E27FC236}">
                    <a16:creationId xmlns:a16="http://schemas.microsoft.com/office/drawing/2014/main" id="{9B4D8243-68CB-45F9-8B6B-AA4ADF53189F}"/>
                  </a:ext>
                </a:extLst>
              </p:cNvPr>
              <p:cNvSpPr/>
              <p:nvPr/>
            </p:nvSpPr>
            <p:spPr>
              <a:xfrm>
                <a:off x="4329796" y="2579980"/>
                <a:ext cx="4686575" cy="8656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5" name="สี่เหลี่ยมผืนผ้า 14">
                <a:extLst>
                  <a:ext uri="{FF2B5EF4-FFF2-40B4-BE49-F238E27FC236}">
                    <a16:creationId xmlns:a16="http://schemas.microsoft.com/office/drawing/2014/main" id="{32C1B1EB-45EF-426A-A445-66D84DA4120A}"/>
                  </a:ext>
                </a:extLst>
              </p:cNvPr>
              <p:cNvSpPr/>
              <p:nvPr/>
            </p:nvSpPr>
            <p:spPr>
              <a:xfrm>
                <a:off x="4806689" y="2694109"/>
                <a:ext cx="4049736" cy="7939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ลักษณะทั่วไปของสิ่งต่าง ๆ</a:t>
                </a:r>
              </a:p>
            </p:txBody>
          </p:sp>
        </p:grpSp>
        <p:sp>
          <p:nvSpPr>
            <p:cNvPr id="16" name="วงรี 15">
              <a:extLst>
                <a:ext uri="{FF2B5EF4-FFF2-40B4-BE49-F238E27FC236}">
                  <a16:creationId xmlns:a16="http://schemas.microsoft.com/office/drawing/2014/main" id="{939D4C8C-F201-4EB7-8FF8-EAF81A5B7795}"/>
                </a:ext>
              </a:extLst>
            </p:cNvPr>
            <p:cNvSpPr/>
            <p:nvPr/>
          </p:nvSpPr>
          <p:spPr>
            <a:xfrm>
              <a:off x="1259598" y="2311157"/>
              <a:ext cx="1439524" cy="14395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390287B0-1320-402A-9138-73E66A3E49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841" t="-15689"/>
            <a:stretch/>
          </p:blipFill>
          <p:spPr>
            <a:xfrm>
              <a:off x="1322239" y="2361679"/>
              <a:ext cx="1337719" cy="1345528"/>
            </a:xfrm>
            <a:prstGeom prst="ellipse">
              <a:avLst/>
            </a:prstGeom>
          </p:spPr>
        </p:pic>
      </p:grpSp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sp>
        <p:nvSpPr>
          <p:cNvPr id="50" name="สี่เหลี่ยมผืนผ้า 49">
            <a:extLst>
              <a:ext uri="{FF2B5EF4-FFF2-40B4-BE49-F238E27FC236}">
                <a16:creationId xmlns:a16="http://schemas.microsoft.com/office/drawing/2014/main" id="{358CE349-65BB-4CC4-8FBB-B682A32B8031}"/>
              </a:ext>
            </a:extLst>
          </p:cNvPr>
          <p:cNvSpPr/>
          <p:nvPr/>
        </p:nvSpPr>
        <p:spPr>
          <a:xfrm>
            <a:off x="1669579" y="3773404"/>
            <a:ext cx="2736301" cy="1904612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สี่เหลี่ยมผืนผ้า 50">
            <a:extLst>
              <a:ext uri="{FF2B5EF4-FFF2-40B4-BE49-F238E27FC236}">
                <a16:creationId xmlns:a16="http://schemas.microsoft.com/office/drawing/2014/main" id="{0891EEFC-5E3D-4AD1-8452-9A964A066D90}"/>
              </a:ext>
            </a:extLst>
          </p:cNvPr>
          <p:cNvSpPr/>
          <p:nvPr/>
        </p:nvSpPr>
        <p:spPr>
          <a:xfrm>
            <a:off x="4405880" y="2547038"/>
            <a:ext cx="792091" cy="2986963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สี่เหลี่ยมผืนผ้า 51">
            <a:extLst>
              <a:ext uri="{FF2B5EF4-FFF2-40B4-BE49-F238E27FC236}">
                <a16:creationId xmlns:a16="http://schemas.microsoft.com/office/drawing/2014/main" id="{6D5AC06F-DA52-417B-983E-89F64A14D5A3}"/>
              </a:ext>
            </a:extLst>
          </p:cNvPr>
          <p:cNvSpPr/>
          <p:nvPr/>
        </p:nvSpPr>
        <p:spPr>
          <a:xfrm>
            <a:off x="5768526" y="2899321"/>
            <a:ext cx="3389885" cy="2634680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3" name="สี่เหลี่ยมผืนผ้า 52">
            <a:extLst>
              <a:ext uri="{FF2B5EF4-FFF2-40B4-BE49-F238E27FC236}">
                <a16:creationId xmlns:a16="http://schemas.microsoft.com/office/drawing/2014/main" id="{74C85AFD-08B0-4257-898C-CB1E258535FF}"/>
              </a:ext>
            </a:extLst>
          </p:cNvPr>
          <p:cNvSpPr/>
          <p:nvPr/>
        </p:nvSpPr>
        <p:spPr>
          <a:xfrm>
            <a:off x="9498118" y="1989144"/>
            <a:ext cx="981929" cy="1243775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4" name="สี่เหลี่ยมผืนผ้า 53">
            <a:extLst>
              <a:ext uri="{FF2B5EF4-FFF2-40B4-BE49-F238E27FC236}">
                <a16:creationId xmlns:a16="http://schemas.microsoft.com/office/drawing/2014/main" id="{F284404A-4A90-48D9-B6B4-C32F61E4816C}"/>
              </a:ext>
            </a:extLst>
          </p:cNvPr>
          <p:cNvSpPr/>
          <p:nvPr/>
        </p:nvSpPr>
        <p:spPr>
          <a:xfrm>
            <a:off x="10507513" y="4199755"/>
            <a:ext cx="1080122" cy="1368153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id="{08D64CCD-3043-42E9-802E-2712458CAEDF}"/>
              </a:ext>
            </a:extLst>
          </p:cNvPr>
          <p:cNvGrpSpPr/>
          <p:nvPr/>
        </p:nvGrpSpPr>
        <p:grpSpPr>
          <a:xfrm>
            <a:off x="1536178" y="2622977"/>
            <a:ext cx="2292295" cy="1054144"/>
            <a:chOff x="1536178" y="2622977"/>
            <a:chExt cx="2292295" cy="1054144"/>
          </a:xfrm>
        </p:grpSpPr>
        <p:cxnSp>
          <p:nvCxnSpPr>
            <p:cNvPr id="33" name="ลูกศรเชื่อมต่อแบบตรง 32">
              <a:extLst>
                <a:ext uri="{FF2B5EF4-FFF2-40B4-BE49-F238E27FC236}">
                  <a16:creationId xmlns:a16="http://schemas.microsoft.com/office/drawing/2014/main" id="{8987A37C-E866-432D-8667-A74A866C5C96}"/>
                </a:ext>
              </a:extLst>
            </p:cNvPr>
            <p:cNvCxnSpPr>
              <a:cxnSpLocks/>
            </p:cNvCxnSpPr>
            <p:nvPr/>
          </p:nvCxnSpPr>
          <p:spPr>
            <a:xfrm>
              <a:off x="2681271" y="3341029"/>
              <a:ext cx="0" cy="336092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รูปภาพ 34">
              <a:extLst>
                <a:ext uri="{FF2B5EF4-FFF2-40B4-BE49-F238E27FC236}">
                  <a16:creationId xmlns:a16="http://schemas.microsoft.com/office/drawing/2014/main" id="{8EF95946-B54A-4F20-A778-230A29FD24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3736"/>
            <a:stretch/>
          </p:blipFill>
          <p:spPr>
            <a:xfrm>
              <a:off x="1536178" y="2622977"/>
              <a:ext cx="2292295" cy="771811"/>
            </a:xfrm>
            <a:prstGeom prst="rect">
              <a:avLst/>
            </a:prstGeom>
          </p:spPr>
        </p:pic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AFB1F8A3-3F58-4F43-9873-AE49B897B89C}"/>
              </a:ext>
            </a:extLst>
          </p:cNvPr>
          <p:cNvGrpSpPr/>
          <p:nvPr/>
        </p:nvGrpSpPr>
        <p:grpSpPr>
          <a:xfrm>
            <a:off x="6379174" y="1931286"/>
            <a:ext cx="2231329" cy="913041"/>
            <a:chOff x="6379174" y="1931286"/>
            <a:chExt cx="2231329" cy="913041"/>
          </a:xfrm>
        </p:grpSpPr>
        <p:cxnSp>
          <p:nvCxnSpPr>
            <p:cNvPr id="38" name="ลูกศรเชื่อมต่อแบบตรง 37">
              <a:extLst>
                <a:ext uri="{FF2B5EF4-FFF2-40B4-BE49-F238E27FC236}">
                  <a16:creationId xmlns:a16="http://schemas.microsoft.com/office/drawing/2014/main" id="{A7927050-B129-42BA-B1EE-D79A778F51E0}"/>
                </a:ext>
              </a:extLst>
            </p:cNvPr>
            <p:cNvCxnSpPr>
              <a:cxnSpLocks/>
            </p:cNvCxnSpPr>
            <p:nvPr/>
          </p:nvCxnSpPr>
          <p:spPr>
            <a:xfrm>
              <a:off x="7482398" y="2437656"/>
              <a:ext cx="0" cy="406671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รูปภาพ 36">
              <a:extLst>
                <a:ext uri="{FF2B5EF4-FFF2-40B4-BE49-F238E27FC236}">
                  <a16:creationId xmlns:a16="http://schemas.microsoft.com/office/drawing/2014/main" id="{17B90318-6ADE-468D-BDEB-8D32FC6B2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379174" y="1931286"/>
              <a:ext cx="2231329" cy="646232"/>
            </a:xfrm>
            <a:prstGeom prst="rect">
              <a:avLst/>
            </a:prstGeom>
          </p:spPr>
        </p:pic>
      </p:grpSp>
      <p:grpSp>
        <p:nvGrpSpPr>
          <p:cNvPr id="29" name="กลุ่ม 28">
            <a:extLst>
              <a:ext uri="{FF2B5EF4-FFF2-40B4-BE49-F238E27FC236}">
                <a16:creationId xmlns:a16="http://schemas.microsoft.com/office/drawing/2014/main" id="{743043FE-1E41-4377-8731-F542FC27787A}"/>
              </a:ext>
            </a:extLst>
          </p:cNvPr>
          <p:cNvGrpSpPr/>
          <p:nvPr/>
        </p:nvGrpSpPr>
        <p:grpSpPr>
          <a:xfrm>
            <a:off x="3631393" y="1543624"/>
            <a:ext cx="2310584" cy="890489"/>
            <a:chOff x="3631393" y="1543624"/>
            <a:chExt cx="2310584" cy="890489"/>
          </a:xfrm>
        </p:grpSpPr>
        <p:cxnSp>
          <p:nvCxnSpPr>
            <p:cNvPr id="47" name="ลูกศรเชื่อมต่อแบบตรง 46">
              <a:extLst>
                <a:ext uri="{FF2B5EF4-FFF2-40B4-BE49-F238E27FC236}">
                  <a16:creationId xmlns:a16="http://schemas.microsoft.com/office/drawing/2014/main" id="{250EA1F8-80F0-45B9-992E-060A4B3AB00D}"/>
                </a:ext>
              </a:extLst>
            </p:cNvPr>
            <p:cNvCxnSpPr>
              <a:cxnSpLocks/>
            </p:cNvCxnSpPr>
            <p:nvPr/>
          </p:nvCxnSpPr>
          <p:spPr>
            <a:xfrm>
              <a:off x="4795241" y="2156351"/>
              <a:ext cx="0" cy="277762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รูปภาพ 38">
              <a:extLst>
                <a:ext uri="{FF2B5EF4-FFF2-40B4-BE49-F238E27FC236}">
                  <a16:creationId xmlns:a16="http://schemas.microsoft.com/office/drawing/2014/main" id="{22943F95-CA2C-4400-B159-AB34DBFB30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4897"/>
            <a:stretch/>
          </p:blipFill>
          <p:spPr>
            <a:xfrm>
              <a:off x="3631393" y="1543624"/>
              <a:ext cx="2310584" cy="760059"/>
            </a:xfrm>
            <a:prstGeom prst="rect">
              <a:avLst/>
            </a:prstGeom>
          </p:spPr>
        </p:pic>
      </p:grpSp>
      <p:grpSp>
        <p:nvGrpSpPr>
          <p:cNvPr id="31" name="กลุ่ม 30">
            <a:extLst>
              <a:ext uri="{FF2B5EF4-FFF2-40B4-BE49-F238E27FC236}">
                <a16:creationId xmlns:a16="http://schemas.microsoft.com/office/drawing/2014/main" id="{1D9A51C2-C991-4EA9-B43D-26C6A6D14B19}"/>
              </a:ext>
            </a:extLst>
          </p:cNvPr>
          <p:cNvGrpSpPr/>
          <p:nvPr/>
        </p:nvGrpSpPr>
        <p:grpSpPr>
          <a:xfrm>
            <a:off x="8588185" y="1013055"/>
            <a:ext cx="2792210" cy="866662"/>
            <a:chOff x="8588185" y="1013055"/>
            <a:chExt cx="2792210" cy="866662"/>
          </a:xfrm>
        </p:grpSpPr>
        <p:cxnSp>
          <p:nvCxnSpPr>
            <p:cNvPr id="40" name="ลูกศรเชื่อมต่อแบบตรง 39">
              <a:extLst>
                <a:ext uri="{FF2B5EF4-FFF2-40B4-BE49-F238E27FC236}">
                  <a16:creationId xmlns:a16="http://schemas.microsoft.com/office/drawing/2014/main" id="{817E1B2D-3A61-42E4-A96A-062796DB8C67}"/>
                </a:ext>
              </a:extLst>
            </p:cNvPr>
            <p:cNvCxnSpPr>
              <a:cxnSpLocks/>
            </p:cNvCxnSpPr>
            <p:nvPr/>
          </p:nvCxnSpPr>
          <p:spPr>
            <a:xfrm>
              <a:off x="9985907" y="1543625"/>
              <a:ext cx="0" cy="336092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รูปภาพ 40">
              <a:extLst>
                <a:ext uri="{FF2B5EF4-FFF2-40B4-BE49-F238E27FC236}">
                  <a16:creationId xmlns:a16="http://schemas.microsoft.com/office/drawing/2014/main" id="{D9E68019-8704-40BF-8015-52B849545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588185" y="1013055"/>
              <a:ext cx="2792210" cy="646232"/>
            </a:xfrm>
            <a:prstGeom prst="rect">
              <a:avLst/>
            </a:prstGeom>
          </p:spPr>
        </p:pic>
      </p:grpSp>
      <p:grpSp>
        <p:nvGrpSpPr>
          <p:cNvPr id="32" name="กลุ่ม 31">
            <a:extLst>
              <a:ext uri="{FF2B5EF4-FFF2-40B4-BE49-F238E27FC236}">
                <a16:creationId xmlns:a16="http://schemas.microsoft.com/office/drawing/2014/main" id="{E1BC58C7-1473-4604-AA75-8DBB6686C83A}"/>
              </a:ext>
            </a:extLst>
          </p:cNvPr>
          <p:cNvGrpSpPr/>
          <p:nvPr/>
        </p:nvGrpSpPr>
        <p:grpSpPr>
          <a:xfrm>
            <a:off x="9779182" y="3516394"/>
            <a:ext cx="2780017" cy="793470"/>
            <a:chOff x="9779182" y="3516394"/>
            <a:chExt cx="2780017" cy="793470"/>
          </a:xfrm>
        </p:grpSpPr>
        <p:cxnSp>
          <p:nvCxnSpPr>
            <p:cNvPr id="43" name="ลูกศรเชื่อมต่อแบบตรง 42">
              <a:extLst>
                <a:ext uri="{FF2B5EF4-FFF2-40B4-BE49-F238E27FC236}">
                  <a16:creationId xmlns:a16="http://schemas.microsoft.com/office/drawing/2014/main" id="{4FB1B878-21CD-4BE0-A027-1FDFDBD3FC57}"/>
                </a:ext>
              </a:extLst>
            </p:cNvPr>
            <p:cNvCxnSpPr>
              <a:cxnSpLocks/>
            </p:cNvCxnSpPr>
            <p:nvPr/>
          </p:nvCxnSpPr>
          <p:spPr>
            <a:xfrm>
              <a:off x="11166577" y="4004326"/>
              <a:ext cx="0" cy="305538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รูปภาพ 43">
              <a:extLst>
                <a:ext uri="{FF2B5EF4-FFF2-40B4-BE49-F238E27FC236}">
                  <a16:creationId xmlns:a16="http://schemas.microsoft.com/office/drawing/2014/main" id="{997F9AF8-5972-4E10-AC98-73E534C25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779182" y="3516394"/>
              <a:ext cx="2780017" cy="646232"/>
            </a:xfrm>
            <a:prstGeom prst="rect">
              <a:avLst/>
            </a:prstGeom>
          </p:spPr>
        </p:pic>
      </p:grpSp>
      <p:pic>
        <p:nvPicPr>
          <p:cNvPr id="36" name="Picture 17">
            <a:extLst>
              <a:ext uri="{FF2B5EF4-FFF2-40B4-BE49-F238E27FC236}">
                <a16:creationId xmlns:a16="http://schemas.microsoft.com/office/drawing/2014/main" id="{FC7934BB-223E-4A14-BEE8-B474750F393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3870731" y="5088078"/>
            <a:ext cx="442477" cy="558265"/>
          </a:xfrm>
          <a:prstGeom prst="rect">
            <a:avLst/>
          </a:prstGeom>
        </p:spPr>
      </p:pic>
      <p:pic>
        <p:nvPicPr>
          <p:cNvPr id="42" name="Picture 17">
            <a:extLst>
              <a:ext uri="{FF2B5EF4-FFF2-40B4-BE49-F238E27FC236}">
                <a16:creationId xmlns:a16="http://schemas.microsoft.com/office/drawing/2014/main" id="{9575B974-9A30-4721-8CA6-F0FB1F40563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4918231" y="3104671"/>
            <a:ext cx="442477" cy="558265"/>
          </a:xfrm>
          <a:prstGeom prst="rect">
            <a:avLst/>
          </a:prstGeom>
        </p:spPr>
      </p:pic>
      <p:pic>
        <p:nvPicPr>
          <p:cNvPr id="45" name="Picture 17">
            <a:extLst>
              <a:ext uri="{FF2B5EF4-FFF2-40B4-BE49-F238E27FC236}">
                <a16:creationId xmlns:a16="http://schemas.microsoft.com/office/drawing/2014/main" id="{83B65B42-6A3D-4A64-99C1-45B2EA3DA9B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8550882" y="4156473"/>
            <a:ext cx="442477" cy="558265"/>
          </a:xfrm>
          <a:prstGeom prst="rect">
            <a:avLst/>
          </a:prstGeom>
        </p:spPr>
      </p:pic>
      <p:pic>
        <p:nvPicPr>
          <p:cNvPr id="46" name="Picture 17">
            <a:extLst>
              <a:ext uri="{FF2B5EF4-FFF2-40B4-BE49-F238E27FC236}">
                <a16:creationId xmlns:a16="http://schemas.microsoft.com/office/drawing/2014/main" id="{5C9D66A6-1D90-4EDE-9702-5E41BC902E0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10141695" y="2845394"/>
            <a:ext cx="442477" cy="558265"/>
          </a:xfrm>
          <a:prstGeom prst="rect">
            <a:avLst/>
          </a:prstGeom>
        </p:spPr>
      </p:pic>
      <p:pic>
        <p:nvPicPr>
          <p:cNvPr id="48" name="Picture 17">
            <a:extLst>
              <a:ext uri="{FF2B5EF4-FFF2-40B4-BE49-F238E27FC236}">
                <a16:creationId xmlns:a16="http://schemas.microsoft.com/office/drawing/2014/main" id="{467D53AD-D9F2-419F-929A-63A0B7115A6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11198296" y="5282636"/>
            <a:ext cx="442477" cy="55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3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6" presetClass="emph" presetSubtype="0" repeatCount="2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E95D926-60EE-4667-A6C7-5182DA555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3952" y="1838358"/>
            <a:ext cx="7783880" cy="1869027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3241849" y="3384955"/>
            <a:ext cx="253713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7246244" y="3384955"/>
            <a:ext cx="253713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592B245C-BBD6-4310-A238-A4D5769F04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693B9E3E-F41A-406C-B45E-A42C9B2D85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9572" y="3775890"/>
            <a:ext cx="6312641" cy="1661441"/>
          </a:xfrm>
          <a:prstGeom prst="rect">
            <a:avLst/>
          </a:prstGeom>
        </p:spPr>
      </p:pic>
      <p:pic>
        <p:nvPicPr>
          <p:cNvPr id="14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D89FAAF-49DC-42A3-9198-388C3ADB16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6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15081" y="1513746"/>
            <a:ext cx="67352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ข้อใดเป็นสิ่งของที่มนุษย์สร้างขึ้น</a:t>
            </a:r>
          </a:p>
        </p:txBody>
      </p: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AF15A1-8CAE-4B0B-942A-6E927405E0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120" name="กลุ่ม 119">
            <a:extLst>
              <a:ext uri="{FF2B5EF4-FFF2-40B4-BE49-F238E27FC236}">
                <a16:creationId xmlns:a16="http://schemas.microsoft.com/office/drawing/2014/main" id="{0464789A-5A61-4319-83DC-89A9748A5E8B}"/>
              </a:ext>
            </a:extLst>
          </p:cNvPr>
          <p:cNvGrpSpPr/>
          <p:nvPr/>
        </p:nvGrpSpPr>
        <p:grpSpPr>
          <a:xfrm>
            <a:off x="2029621" y="3589784"/>
            <a:ext cx="2399464" cy="1334565"/>
            <a:chOff x="4914637" y="3589784"/>
            <a:chExt cx="2399464" cy="1334565"/>
          </a:xfrm>
        </p:grpSpPr>
        <p:grpSp>
          <p:nvGrpSpPr>
            <p:cNvPr id="121" name="กลุ่ม 120">
              <a:extLst>
                <a:ext uri="{FF2B5EF4-FFF2-40B4-BE49-F238E27FC236}">
                  <a16:creationId xmlns:a16="http://schemas.microsoft.com/office/drawing/2014/main" id="{269DEA56-4B1B-423F-8095-E015CC308286}"/>
                </a:ext>
              </a:extLst>
            </p:cNvPr>
            <p:cNvGrpSpPr/>
            <p:nvPr/>
          </p:nvGrpSpPr>
          <p:grpSpPr>
            <a:xfrm>
              <a:off x="4914637" y="3940762"/>
              <a:ext cx="901304" cy="762645"/>
              <a:chOff x="2175277" y="3860611"/>
              <a:chExt cx="827761" cy="700416"/>
            </a:xfrm>
          </p:grpSpPr>
          <p:sp>
            <p:nvSpPr>
              <p:cNvPr id="123" name="Rectangle: Rounded Corners 93">
                <a:extLst>
                  <a:ext uri="{FF2B5EF4-FFF2-40B4-BE49-F238E27FC236}">
                    <a16:creationId xmlns:a16="http://schemas.microsoft.com/office/drawing/2014/main" id="{2BF0CB92-F90E-4867-8161-FFE1AE01B4D5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24" name="Rectangle 94">
                <a:extLst>
                  <a:ext uri="{FF2B5EF4-FFF2-40B4-BE49-F238E27FC236}">
                    <a16:creationId xmlns:a16="http://schemas.microsoft.com/office/drawing/2014/main" id="{E570F3F2-A9D6-4B10-8A1B-EF602D39D11E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2" name="รูปภาพ 121">
              <a:extLst>
                <a:ext uri="{FF2B5EF4-FFF2-40B4-BE49-F238E27FC236}">
                  <a16:creationId xmlns:a16="http://schemas.microsoft.com/office/drawing/2014/main" id="{EFA65D73-D020-4915-8728-E157847A6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0697" y="3589784"/>
              <a:ext cx="1313404" cy="1334565"/>
            </a:xfrm>
            <a:prstGeom prst="rect">
              <a:avLst/>
            </a:prstGeom>
          </p:spPr>
        </p:pic>
      </p:grpSp>
      <p:grpSp>
        <p:nvGrpSpPr>
          <p:cNvPr id="125" name="กลุ่ม 124">
            <a:extLst>
              <a:ext uri="{FF2B5EF4-FFF2-40B4-BE49-F238E27FC236}">
                <a16:creationId xmlns:a16="http://schemas.microsoft.com/office/drawing/2014/main" id="{6F605992-0EBC-4D6D-ADFE-ECC78984E8E4}"/>
              </a:ext>
            </a:extLst>
          </p:cNvPr>
          <p:cNvGrpSpPr/>
          <p:nvPr/>
        </p:nvGrpSpPr>
        <p:grpSpPr>
          <a:xfrm>
            <a:off x="2029621" y="2250597"/>
            <a:ext cx="2443576" cy="1123163"/>
            <a:chOff x="4914635" y="2250597"/>
            <a:chExt cx="2443576" cy="1123163"/>
          </a:xfrm>
        </p:grpSpPr>
        <p:grpSp>
          <p:nvGrpSpPr>
            <p:cNvPr id="126" name="กลุ่ม 125">
              <a:extLst>
                <a:ext uri="{FF2B5EF4-FFF2-40B4-BE49-F238E27FC236}">
                  <a16:creationId xmlns:a16="http://schemas.microsoft.com/office/drawing/2014/main" id="{8080862D-BD42-4EAB-8DEA-72FCE00A7D00}"/>
                </a:ext>
              </a:extLst>
            </p:cNvPr>
            <p:cNvGrpSpPr/>
            <p:nvPr/>
          </p:nvGrpSpPr>
          <p:grpSpPr>
            <a:xfrm>
              <a:off x="4914635" y="2611115"/>
              <a:ext cx="901304" cy="762645"/>
              <a:chOff x="2175277" y="3104340"/>
              <a:chExt cx="827761" cy="700416"/>
            </a:xfrm>
          </p:grpSpPr>
          <p:sp>
            <p:nvSpPr>
              <p:cNvPr id="128" name="Rectangle: Rounded Corners 83">
                <a:extLst>
                  <a:ext uri="{FF2B5EF4-FFF2-40B4-BE49-F238E27FC236}">
                    <a16:creationId xmlns:a16="http://schemas.microsoft.com/office/drawing/2014/main" id="{6D1B8082-18B8-4E73-BECF-7E853554CB99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/>
              </a:p>
            </p:txBody>
          </p:sp>
          <p:sp>
            <p:nvSpPr>
              <p:cNvPr id="129" name="Rectangle 88">
                <a:extLst>
                  <a:ext uri="{FF2B5EF4-FFF2-40B4-BE49-F238E27FC236}">
                    <a16:creationId xmlns:a16="http://schemas.microsoft.com/office/drawing/2014/main" id="{C316C6D7-2BEF-4552-B1A6-E6E329FB903A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7" name="รูปภาพ 126">
              <a:extLst>
                <a:ext uri="{FF2B5EF4-FFF2-40B4-BE49-F238E27FC236}">
                  <a16:creationId xmlns:a16="http://schemas.microsoft.com/office/drawing/2014/main" id="{32EFF2B3-5043-49A5-A4A3-56CEB752D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0059" y="2250597"/>
              <a:ext cx="1668152" cy="1110012"/>
            </a:xfrm>
            <a:prstGeom prst="rect">
              <a:avLst/>
            </a:prstGeom>
          </p:spPr>
        </p:pic>
      </p:grpSp>
      <p:grpSp>
        <p:nvGrpSpPr>
          <p:cNvPr id="130" name="กลุ่ม 129">
            <a:extLst>
              <a:ext uri="{FF2B5EF4-FFF2-40B4-BE49-F238E27FC236}">
                <a16:creationId xmlns:a16="http://schemas.microsoft.com/office/drawing/2014/main" id="{3325A51D-C5EC-437F-819F-CF55DAC9D765}"/>
              </a:ext>
            </a:extLst>
          </p:cNvPr>
          <p:cNvGrpSpPr/>
          <p:nvPr/>
        </p:nvGrpSpPr>
        <p:grpSpPr>
          <a:xfrm>
            <a:off x="2029621" y="4968867"/>
            <a:ext cx="2244825" cy="1221013"/>
            <a:chOff x="4914635" y="4968867"/>
            <a:chExt cx="2244825" cy="1221013"/>
          </a:xfrm>
        </p:grpSpPr>
        <p:pic>
          <p:nvPicPr>
            <p:cNvPr id="131" name="รูปภาพ 130">
              <a:extLst>
                <a:ext uri="{FF2B5EF4-FFF2-40B4-BE49-F238E27FC236}">
                  <a16:creationId xmlns:a16="http://schemas.microsoft.com/office/drawing/2014/main" id="{B8608B8E-4E40-4B12-9235-893253B3E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5338" y="4968867"/>
              <a:ext cx="1004122" cy="1221013"/>
            </a:xfrm>
            <a:prstGeom prst="rect">
              <a:avLst/>
            </a:prstGeom>
          </p:spPr>
        </p:pic>
        <p:grpSp>
          <p:nvGrpSpPr>
            <p:cNvPr id="137" name="กลุ่ม 136">
              <a:extLst>
                <a:ext uri="{FF2B5EF4-FFF2-40B4-BE49-F238E27FC236}">
                  <a16:creationId xmlns:a16="http://schemas.microsoft.com/office/drawing/2014/main" id="{34DA15C3-A7B2-4486-A22A-E0DD379859CA}"/>
                </a:ext>
              </a:extLst>
            </p:cNvPr>
            <p:cNvGrpSpPr/>
            <p:nvPr/>
          </p:nvGrpSpPr>
          <p:grpSpPr>
            <a:xfrm>
              <a:off x="4914635" y="5270409"/>
              <a:ext cx="901304" cy="762645"/>
              <a:chOff x="2175277" y="4663949"/>
              <a:chExt cx="827761" cy="700417"/>
            </a:xfrm>
          </p:grpSpPr>
          <p:sp>
            <p:nvSpPr>
              <p:cNvPr id="163" name="Rectangle: Rounded Corners 104">
                <a:extLst>
                  <a:ext uri="{FF2B5EF4-FFF2-40B4-BE49-F238E27FC236}">
                    <a16:creationId xmlns:a16="http://schemas.microsoft.com/office/drawing/2014/main" id="{E8F14A35-8F1A-423D-A794-8D1D1120590C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164" name="Rectangle 107">
                <a:extLst>
                  <a:ext uri="{FF2B5EF4-FFF2-40B4-BE49-F238E27FC236}">
                    <a16:creationId xmlns:a16="http://schemas.microsoft.com/office/drawing/2014/main" id="{0FE9C6E0-29BE-4FFB-8219-8C2B5651CDFA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65" name="กลุ่ม 164">
            <a:extLst>
              <a:ext uri="{FF2B5EF4-FFF2-40B4-BE49-F238E27FC236}">
                <a16:creationId xmlns:a16="http://schemas.microsoft.com/office/drawing/2014/main" id="{B5367B0C-83FB-48CC-A00F-AB3586446776}"/>
              </a:ext>
            </a:extLst>
          </p:cNvPr>
          <p:cNvGrpSpPr/>
          <p:nvPr/>
        </p:nvGrpSpPr>
        <p:grpSpPr>
          <a:xfrm>
            <a:off x="2029621" y="3589784"/>
            <a:ext cx="2399464" cy="1334565"/>
            <a:chOff x="4914637" y="3589784"/>
            <a:chExt cx="2399464" cy="1334565"/>
          </a:xfrm>
        </p:grpSpPr>
        <p:grpSp>
          <p:nvGrpSpPr>
            <p:cNvPr id="166" name="กลุ่ม 165">
              <a:extLst>
                <a:ext uri="{FF2B5EF4-FFF2-40B4-BE49-F238E27FC236}">
                  <a16:creationId xmlns:a16="http://schemas.microsoft.com/office/drawing/2014/main" id="{D752E76C-8D8C-4F3F-B41F-1AE60ACD31C4}"/>
                </a:ext>
              </a:extLst>
            </p:cNvPr>
            <p:cNvGrpSpPr/>
            <p:nvPr/>
          </p:nvGrpSpPr>
          <p:grpSpPr>
            <a:xfrm>
              <a:off x="4914637" y="3940762"/>
              <a:ext cx="901304" cy="762645"/>
              <a:chOff x="2175277" y="3860611"/>
              <a:chExt cx="827761" cy="700416"/>
            </a:xfrm>
          </p:grpSpPr>
          <p:sp>
            <p:nvSpPr>
              <p:cNvPr id="168" name="Rectangle: Rounded Corners 93">
                <a:extLst>
                  <a:ext uri="{FF2B5EF4-FFF2-40B4-BE49-F238E27FC236}">
                    <a16:creationId xmlns:a16="http://schemas.microsoft.com/office/drawing/2014/main" id="{00B89C41-0C99-4AF1-9725-2A753907A49D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69" name="Rectangle 94">
                <a:extLst>
                  <a:ext uri="{FF2B5EF4-FFF2-40B4-BE49-F238E27FC236}">
                    <a16:creationId xmlns:a16="http://schemas.microsoft.com/office/drawing/2014/main" id="{BC1B8869-DA13-47AF-917F-44E1ADF69892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67" name="รูปภาพ 166">
              <a:extLst>
                <a:ext uri="{FF2B5EF4-FFF2-40B4-BE49-F238E27FC236}">
                  <a16:creationId xmlns:a16="http://schemas.microsoft.com/office/drawing/2014/main" id="{18FA61D5-E717-4CD8-AB08-B925B5417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0697" y="3589784"/>
              <a:ext cx="1313404" cy="1334565"/>
            </a:xfrm>
            <a:prstGeom prst="rect">
              <a:avLst/>
            </a:prstGeom>
          </p:spPr>
        </p:pic>
      </p:grpSp>
      <p:grpSp>
        <p:nvGrpSpPr>
          <p:cNvPr id="170" name="กลุ่ม 169">
            <a:extLst>
              <a:ext uri="{FF2B5EF4-FFF2-40B4-BE49-F238E27FC236}">
                <a16:creationId xmlns:a16="http://schemas.microsoft.com/office/drawing/2014/main" id="{24FBCDE8-C44A-4E59-941B-453802283DA8}"/>
              </a:ext>
            </a:extLst>
          </p:cNvPr>
          <p:cNvGrpSpPr/>
          <p:nvPr/>
        </p:nvGrpSpPr>
        <p:grpSpPr>
          <a:xfrm>
            <a:off x="2029619" y="2250597"/>
            <a:ext cx="2443576" cy="1123163"/>
            <a:chOff x="4914635" y="2250597"/>
            <a:chExt cx="2443576" cy="1123163"/>
          </a:xfrm>
        </p:grpSpPr>
        <p:grpSp>
          <p:nvGrpSpPr>
            <p:cNvPr id="171" name="กลุ่ม 170">
              <a:extLst>
                <a:ext uri="{FF2B5EF4-FFF2-40B4-BE49-F238E27FC236}">
                  <a16:creationId xmlns:a16="http://schemas.microsoft.com/office/drawing/2014/main" id="{1C755275-16ED-4FAC-A8B4-9CC6AEE77284}"/>
                </a:ext>
              </a:extLst>
            </p:cNvPr>
            <p:cNvGrpSpPr/>
            <p:nvPr/>
          </p:nvGrpSpPr>
          <p:grpSpPr>
            <a:xfrm>
              <a:off x="4914635" y="2611115"/>
              <a:ext cx="901304" cy="762645"/>
              <a:chOff x="2175277" y="3104340"/>
              <a:chExt cx="827761" cy="700416"/>
            </a:xfrm>
          </p:grpSpPr>
          <p:sp>
            <p:nvSpPr>
              <p:cNvPr id="173" name="Rectangle: Rounded Corners 83">
                <a:extLst>
                  <a:ext uri="{FF2B5EF4-FFF2-40B4-BE49-F238E27FC236}">
                    <a16:creationId xmlns:a16="http://schemas.microsoft.com/office/drawing/2014/main" id="{5A5BBE51-DFDD-47C6-B0C8-49E671E85FBE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74" name="Rectangle 88">
                <a:extLst>
                  <a:ext uri="{FF2B5EF4-FFF2-40B4-BE49-F238E27FC236}">
                    <a16:creationId xmlns:a16="http://schemas.microsoft.com/office/drawing/2014/main" id="{562132D3-07D0-4517-B98D-DC7DA60BDF9E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72" name="รูปภาพ 171">
              <a:extLst>
                <a:ext uri="{FF2B5EF4-FFF2-40B4-BE49-F238E27FC236}">
                  <a16:creationId xmlns:a16="http://schemas.microsoft.com/office/drawing/2014/main" id="{99A4A2D7-1E59-40CA-B501-DAE194152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0059" y="2250597"/>
              <a:ext cx="1668152" cy="1110012"/>
            </a:xfrm>
            <a:prstGeom prst="rect">
              <a:avLst/>
            </a:prstGeom>
          </p:spPr>
        </p:pic>
      </p:grpSp>
      <p:grpSp>
        <p:nvGrpSpPr>
          <p:cNvPr id="175" name="กลุ่ม 174">
            <a:extLst>
              <a:ext uri="{FF2B5EF4-FFF2-40B4-BE49-F238E27FC236}">
                <a16:creationId xmlns:a16="http://schemas.microsoft.com/office/drawing/2014/main" id="{2B9ED5AE-2ECA-4B1E-947E-7F08E25A2FE5}"/>
              </a:ext>
            </a:extLst>
          </p:cNvPr>
          <p:cNvGrpSpPr/>
          <p:nvPr/>
        </p:nvGrpSpPr>
        <p:grpSpPr>
          <a:xfrm>
            <a:off x="2029619" y="4968867"/>
            <a:ext cx="2244825" cy="1221013"/>
            <a:chOff x="4914635" y="4968867"/>
            <a:chExt cx="2244825" cy="1221013"/>
          </a:xfrm>
        </p:grpSpPr>
        <p:pic>
          <p:nvPicPr>
            <p:cNvPr id="176" name="รูปภาพ 175">
              <a:extLst>
                <a:ext uri="{FF2B5EF4-FFF2-40B4-BE49-F238E27FC236}">
                  <a16:creationId xmlns:a16="http://schemas.microsoft.com/office/drawing/2014/main" id="{E5BF4982-CC2D-47A0-9749-35228F60B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5338" y="4968867"/>
              <a:ext cx="1004122" cy="1221013"/>
            </a:xfrm>
            <a:prstGeom prst="rect">
              <a:avLst/>
            </a:prstGeom>
          </p:spPr>
        </p:pic>
        <p:grpSp>
          <p:nvGrpSpPr>
            <p:cNvPr id="177" name="กลุ่ม 176">
              <a:extLst>
                <a:ext uri="{FF2B5EF4-FFF2-40B4-BE49-F238E27FC236}">
                  <a16:creationId xmlns:a16="http://schemas.microsoft.com/office/drawing/2014/main" id="{76A4535C-9CB5-4B51-BAD2-9195B63DAE82}"/>
                </a:ext>
              </a:extLst>
            </p:cNvPr>
            <p:cNvGrpSpPr/>
            <p:nvPr/>
          </p:nvGrpSpPr>
          <p:grpSpPr>
            <a:xfrm>
              <a:off x="4914635" y="5270409"/>
              <a:ext cx="901304" cy="762645"/>
              <a:chOff x="2175277" y="4663949"/>
              <a:chExt cx="827761" cy="700417"/>
            </a:xfrm>
          </p:grpSpPr>
          <p:sp>
            <p:nvSpPr>
              <p:cNvPr id="178" name="Rectangle: Rounded Corners 104">
                <a:extLst>
                  <a:ext uri="{FF2B5EF4-FFF2-40B4-BE49-F238E27FC236}">
                    <a16:creationId xmlns:a16="http://schemas.microsoft.com/office/drawing/2014/main" id="{B67391AA-117C-4B19-AE44-38B19940E666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179" name="Rectangle 107">
                <a:extLst>
                  <a:ext uri="{FF2B5EF4-FFF2-40B4-BE49-F238E27FC236}">
                    <a16:creationId xmlns:a16="http://schemas.microsoft.com/office/drawing/2014/main" id="{1E37A2B3-C52B-4431-B42C-96091681CB53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2EC6464F-22D8-4DD4-99FB-BC29AB5BB0AE}"/>
              </a:ext>
            </a:extLst>
          </p:cNvPr>
          <p:cNvGrpSpPr/>
          <p:nvPr/>
        </p:nvGrpSpPr>
        <p:grpSpPr>
          <a:xfrm>
            <a:off x="1729367" y="7558620"/>
            <a:ext cx="9817529" cy="4105860"/>
            <a:chOff x="1729367" y="7558620"/>
            <a:chExt cx="9817529" cy="4105860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729367" y="7658528"/>
              <a:ext cx="9817529" cy="4005952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983354" y="7951804"/>
              <a:ext cx="9309554" cy="3431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เพราะจากภาพ                 คือ หวี เป็น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สิ่งของที่มนุษย์สร้างขึ้น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เป็นของใช้สำหรับหวีผม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2.             คือ ไก่ เป็น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สิ่งมีชีวิต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ที่เป็นสัตว์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3.            คือ ดอกทานตะวัน เป็น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สิ่งมีชีวิต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ที่เป็นพืช</a:t>
              </a:r>
            </a:p>
          </p:txBody>
        </p:sp>
        <p:pic>
          <p:nvPicPr>
            <p:cNvPr id="3" name="รูปภาพ 2">
              <a:extLst>
                <a:ext uri="{FF2B5EF4-FFF2-40B4-BE49-F238E27FC236}">
                  <a16:creationId xmlns:a16="http://schemas.microsoft.com/office/drawing/2014/main" id="{6802D3DF-B9D5-468F-A9BB-D71DFFB60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9570" y="7558620"/>
              <a:ext cx="1668152" cy="1110012"/>
            </a:xfrm>
            <a:prstGeom prst="rect">
              <a:avLst/>
            </a:prstGeom>
          </p:spPr>
        </p:pic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9901F4A7-AAA5-42FA-8BB5-691B94817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6916" y="9506811"/>
              <a:ext cx="986780" cy="1002678"/>
            </a:xfrm>
            <a:prstGeom prst="rect">
              <a:avLst/>
            </a:prstGeom>
          </p:spPr>
        </p:pic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D73077AB-256A-43E3-BE4C-8E6E76DC7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3100" y="10449283"/>
              <a:ext cx="754412" cy="917365"/>
            </a:xfrm>
            <a:prstGeom prst="rect">
              <a:avLst/>
            </a:prstGeom>
          </p:spPr>
        </p:pic>
        <p:pic>
          <p:nvPicPr>
            <p:cNvPr id="74" name="รูปภาพ 73">
              <a:extLst>
                <a:ext uri="{FF2B5EF4-FFF2-40B4-BE49-F238E27FC236}">
                  <a16:creationId xmlns:a16="http://schemas.microsoft.com/office/drawing/2014/main" id="{81C5BC31-5963-4E9F-B1F0-6FDF88B70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4294" y="8707013"/>
              <a:ext cx="1253307" cy="833968"/>
            </a:xfrm>
            <a:prstGeom prst="rect">
              <a:avLst/>
            </a:prstGeom>
          </p:spPr>
        </p:pic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D44D2AFD-2C03-4269-9353-C0BA8881F678}"/>
              </a:ext>
            </a:extLst>
          </p:cNvPr>
          <p:cNvSpPr/>
          <p:nvPr/>
        </p:nvSpPr>
        <p:spPr>
          <a:xfrm>
            <a:off x="1396750" y="898431"/>
            <a:ext cx="7103548" cy="44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7634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-0.00263 -0.7644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-382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2.04082E-7 L -2.12842E-7 -0.7593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3 -0.76446 L 2.16549E-6 4.08163E-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3822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5935 L -2.12842E-7 2.04082E-7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กลุ่ม 181">
            <a:extLst>
              <a:ext uri="{FF2B5EF4-FFF2-40B4-BE49-F238E27FC236}">
                <a16:creationId xmlns:a16="http://schemas.microsoft.com/office/drawing/2014/main" id="{9D199C66-AF6E-410B-A515-224532E5F003}"/>
              </a:ext>
            </a:extLst>
          </p:cNvPr>
          <p:cNvGrpSpPr/>
          <p:nvPr/>
        </p:nvGrpSpPr>
        <p:grpSpPr>
          <a:xfrm>
            <a:off x="2029621" y="2581672"/>
            <a:ext cx="5063250" cy="792088"/>
            <a:chOff x="4012400" y="2581672"/>
            <a:chExt cx="5063250" cy="792088"/>
          </a:xfrm>
        </p:grpSpPr>
        <p:grpSp>
          <p:nvGrpSpPr>
            <p:cNvPr id="183" name="กลุ่ม 182">
              <a:extLst>
                <a:ext uri="{FF2B5EF4-FFF2-40B4-BE49-F238E27FC236}">
                  <a16:creationId xmlns:a16="http://schemas.microsoft.com/office/drawing/2014/main" id="{A8E6DBF1-A847-46A5-86A8-36BFAE44CAEE}"/>
                </a:ext>
              </a:extLst>
            </p:cNvPr>
            <p:cNvGrpSpPr/>
            <p:nvPr/>
          </p:nvGrpSpPr>
          <p:grpSpPr>
            <a:xfrm>
              <a:off x="4012400" y="2611115"/>
              <a:ext cx="901304" cy="762645"/>
              <a:chOff x="2175277" y="3104340"/>
              <a:chExt cx="827761" cy="700416"/>
            </a:xfrm>
          </p:grpSpPr>
          <p:sp>
            <p:nvSpPr>
              <p:cNvPr id="187" name="Rectangle: Rounded Corners 83">
                <a:extLst>
                  <a:ext uri="{FF2B5EF4-FFF2-40B4-BE49-F238E27FC236}">
                    <a16:creationId xmlns:a16="http://schemas.microsoft.com/office/drawing/2014/main" id="{514EAFC5-17AF-413A-ABEA-DA0B19E3DB66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88" name="Rectangle 88">
                <a:extLst>
                  <a:ext uri="{FF2B5EF4-FFF2-40B4-BE49-F238E27FC236}">
                    <a16:creationId xmlns:a16="http://schemas.microsoft.com/office/drawing/2014/main" id="{4D65AF29-295F-4B69-8859-F9BCFF4AB59D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84" name="Cloud 1">
              <a:extLst>
                <a:ext uri="{FF2B5EF4-FFF2-40B4-BE49-F238E27FC236}">
                  <a16:creationId xmlns:a16="http://schemas.microsoft.com/office/drawing/2014/main" id="{FEAB54AA-60CA-4EA7-8722-33FF0E9CC3D8}"/>
                </a:ext>
              </a:extLst>
            </p:cNvPr>
            <p:cNvSpPr/>
            <p:nvPr/>
          </p:nvSpPr>
          <p:spPr>
            <a:xfrm rot="10460358" flipH="1">
              <a:off x="5121711" y="2668500"/>
              <a:ext cx="924710" cy="607800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85" name="Explosion 1 2">
              <a:extLst>
                <a:ext uri="{FF2B5EF4-FFF2-40B4-BE49-F238E27FC236}">
                  <a16:creationId xmlns:a16="http://schemas.microsoft.com/office/drawing/2014/main" id="{C36BAA0A-6046-43CE-A698-34D7E13D57EC}"/>
                </a:ext>
              </a:extLst>
            </p:cNvPr>
            <p:cNvSpPr/>
            <p:nvPr/>
          </p:nvSpPr>
          <p:spPr>
            <a:xfrm>
              <a:off x="6638131" y="2581672"/>
              <a:ext cx="956487" cy="781457"/>
            </a:xfrm>
            <a:prstGeom prst="irregularSeal1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186" name="Right Arrow 3">
              <a:extLst>
                <a:ext uri="{FF2B5EF4-FFF2-40B4-BE49-F238E27FC236}">
                  <a16:creationId xmlns:a16="http://schemas.microsoft.com/office/drawing/2014/main" id="{F4A64EF9-A278-417B-BDAA-9C9CB7B008A4}"/>
                </a:ext>
              </a:extLst>
            </p:cNvPr>
            <p:cNvSpPr/>
            <p:nvPr/>
          </p:nvSpPr>
          <p:spPr>
            <a:xfrm>
              <a:off x="8121767" y="2675335"/>
              <a:ext cx="953883" cy="594131"/>
            </a:xfrm>
            <a:prstGeom prst="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189" name="กลุ่ม 188">
            <a:extLst>
              <a:ext uri="{FF2B5EF4-FFF2-40B4-BE49-F238E27FC236}">
                <a16:creationId xmlns:a16="http://schemas.microsoft.com/office/drawing/2014/main" id="{810E12B4-D40E-4525-908E-B5DCD31865AE}"/>
              </a:ext>
            </a:extLst>
          </p:cNvPr>
          <p:cNvGrpSpPr/>
          <p:nvPr/>
        </p:nvGrpSpPr>
        <p:grpSpPr>
          <a:xfrm>
            <a:off x="2029621" y="5270409"/>
            <a:ext cx="4888930" cy="762645"/>
            <a:chOff x="4012400" y="5270409"/>
            <a:chExt cx="4888930" cy="762645"/>
          </a:xfrm>
        </p:grpSpPr>
        <p:grpSp>
          <p:nvGrpSpPr>
            <p:cNvPr id="190" name="กลุ่ม 189">
              <a:extLst>
                <a:ext uri="{FF2B5EF4-FFF2-40B4-BE49-F238E27FC236}">
                  <a16:creationId xmlns:a16="http://schemas.microsoft.com/office/drawing/2014/main" id="{F1EF1E07-24DF-4D41-8AE1-6A0023B6EC3B}"/>
                </a:ext>
              </a:extLst>
            </p:cNvPr>
            <p:cNvGrpSpPr/>
            <p:nvPr/>
          </p:nvGrpSpPr>
          <p:grpSpPr>
            <a:xfrm>
              <a:off x="4012400" y="5270409"/>
              <a:ext cx="901304" cy="762645"/>
              <a:chOff x="2175277" y="4663949"/>
              <a:chExt cx="827761" cy="700417"/>
            </a:xfrm>
          </p:grpSpPr>
          <p:sp>
            <p:nvSpPr>
              <p:cNvPr id="194" name="Rectangle: Rounded Corners 104">
                <a:extLst>
                  <a:ext uri="{FF2B5EF4-FFF2-40B4-BE49-F238E27FC236}">
                    <a16:creationId xmlns:a16="http://schemas.microsoft.com/office/drawing/2014/main" id="{7F7A59C3-DBD1-4699-B9D7-2DEE0FEF7BCB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195" name="Rectangle 107">
                <a:extLst>
                  <a:ext uri="{FF2B5EF4-FFF2-40B4-BE49-F238E27FC236}">
                    <a16:creationId xmlns:a16="http://schemas.microsoft.com/office/drawing/2014/main" id="{C9D46E64-C0E0-411A-B079-750AFCB3ABBB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91" name="Rectangle 7">
              <a:extLst>
                <a:ext uri="{FF2B5EF4-FFF2-40B4-BE49-F238E27FC236}">
                  <a16:creationId xmlns:a16="http://schemas.microsoft.com/office/drawing/2014/main" id="{DBE01CBC-EFC1-478B-A428-B3A915035AFA}"/>
                </a:ext>
              </a:extLst>
            </p:cNvPr>
            <p:cNvSpPr/>
            <p:nvPr/>
          </p:nvSpPr>
          <p:spPr>
            <a:xfrm>
              <a:off x="6822922" y="5335132"/>
              <a:ext cx="586904" cy="6053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92" name="Oval 8">
              <a:extLst>
                <a:ext uri="{FF2B5EF4-FFF2-40B4-BE49-F238E27FC236}">
                  <a16:creationId xmlns:a16="http://schemas.microsoft.com/office/drawing/2014/main" id="{F40D405F-EDC3-4E48-8AF7-C5D55A730200}"/>
                </a:ext>
              </a:extLst>
            </p:cNvPr>
            <p:cNvSpPr/>
            <p:nvPr/>
          </p:nvSpPr>
          <p:spPr>
            <a:xfrm>
              <a:off x="8321179" y="5343088"/>
              <a:ext cx="580151" cy="58015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93" name="Isosceles Triangle 38">
              <a:extLst>
                <a:ext uri="{FF2B5EF4-FFF2-40B4-BE49-F238E27FC236}">
                  <a16:creationId xmlns:a16="http://schemas.microsoft.com/office/drawing/2014/main" id="{96279C92-FC36-4FA6-89AF-F704451FF73D}"/>
                </a:ext>
              </a:extLst>
            </p:cNvPr>
            <p:cNvSpPr/>
            <p:nvPr/>
          </p:nvSpPr>
          <p:spPr>
            <a:xfrm>
              <a:off x="5264876" y="5343709"/>
              <a:ext cx="638383" cy="596787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196" name="กลุ่ม 195">
            <a:extLst>
              <a:ext uri="{FF2B5EF4-FFF2-40B4-BE49-F238E27FC236}">
                <a16:creationId xmlns:a16="http://schemas.microsoft.com/office/drawing/2014/main" id="{B29EEB7C-9069-45A0-A58E-7FCBA248339B}"/>
              </a:ext>
            </a:extLst>
          </p:cNvPr>
          <p:cNvGrpSpPr/>
          <p:nvPr/>
        </p:nvGrpSpPr>
        <p:grpSpPr>
          <a:xfrm>
            <a:off x="2029621" y="3940762"/>
            <a:ext cx="4893467" cy="762645"/>
            <a:chOff x="4012402" y="3940762"/>
            <a:chExt cx="4893467" cy="762645"/>
          </a:xfrm>
        </p:grpSpPr>
        <p:grpSp>
          <p:nvGrpSpPr>
            <p:cNvPr id="197" name="กลุ่ม 196">
              <a:extLst>
                <a:ext uri="{FF2B5EF4-FFF2-40B4-BE49-F238E27FC236}">
                  <a16:creationId xmlns:a16="http://schemas.microsoft.com/office/drawing/2014/main" id="{FCD7A3F0-B9E6-40BD-A85E-48E6B5ACCD49}"/>
                </a:ext>
              </a:extLst>
            </p:cNvPr>
            <p:cNvGrpSpPr/>
            <p:nvPr/>
          </p:nvGrpSpPr>
          <p:grpSpPr>
            <a:xfrm>
              <a:off x="4012402" y="3940762"/>
              <a:ext cx="901304" cy="762645"/>
              <a:chOff x="2175277" y="3860611"/>
              <a:chExt cx="827761" cy="700416"/>
            </a:xfrm>
          </p:grpSpPr>
          <p:sp>
            <p:nvSpPr>
              <p:cNvPr id="201" name="Rectangle: Rounded Corners 93">
                <a:extLst>
                  <a:ext uri="{FF2B5EF4-FFF2-40B4-BE49-F238E27FC236}">
                    <a16:creationId xmlns:a16="http://schemas.microsoft.com/office/drawing/2014/main" id="{6DB2E836-9C9D-4C9A-91BF-4CB1F81C35A1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202" name="Rectangle 94">
                <a:extLst>
                  <a:ext uri="{FF2B5EF4-FFF2-40B4-BE49-F238E27FC236}">
                    <a16:creationId xmlns:a16="http://schemas.microsoft.com/office/drawing/2014/main" id="{65851576-29EB-4231-ACBC-7425FE298044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98" name="Can 4">
              <a:extLst>
                <a:ext uri="{FF2B5EF4-FFF2-40B4-BE49-F238E27FC236}">
                  <a16:creationId xmlns:a16="http://schemas.microsoft.com/office/drawing/2014/main" id="{D9F8C8FB-8E24-4F62-A96C-525AD1659CF4}"/>
                </a:ext>
              </a:extLst>
            </p:cNvPr>
            <p:cNvSpPr/>
            <p:nvPr/>
          </p:nvSpPr>
          <p:spPr>
            <a:xfrm>
              <a:off x="5307794" y="4013451"/>
              <a:ext cx="552547" cy="600663"/>
            </a:xfrm>
            <a:prstGeom prst="ca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99" name="Cube 6">
              <a:extLst>
                <a:ext uri="{FF2B5EF4-FFF2-40B4-BE49-F238E27FC236}">
                  <a16:creationId xmlns:a16="http://schemas.microsoft.com/office/drawing/2014/main" id="{2A9DBF5E-ADDE-47D9-952D-BCF9BCCE024C}"/>
                </a:ext>
              </a:extLst>
            </p:cNvPr>
            <p:cNvSpPr/>
            <p:nvPr/>
          </p:nvSpPr>
          <p:spPr>
            <a:xfrm>
              <a:off x="8283868" y="4002782"/>
              <a:ext cx="622001" cy="622001"/>
            </a:xfrm>
            <a:prstGeom prst="cube">
              <a:avLst>
                <a:gd name="adj" fmla="val 17784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200" name="Isosceles Triangle 38">
              <a:extLst>
                <a:ext uri="{FF2B5EF4-FFF2-40B4-BE49-F238E27FC236}">
                  <a16:creationId xmlns:a16="http://schemas.microsoft.com/office/drawing/2014/main" id="{0BFD2889-9073-43A0-B252-A1A194F1621F}"/>
                </a:ext>
              </a:extLst>
            </p:cNvPr>
            <p:cNvSpPr/>
            <p:nvPr/>
          </p:nvSpPr>
          <p:spPr>
            <a:xfrm>
              <a:off x="6799717" y="4015389"/>
              <a:ext cx="638383" cy="596787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53555" y="1513746"/>
            <a:ext cx="67352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ข้อใดต่อไปนี้เป็นรูปร่างเรขาคณิตทั้งหมด</a:t>
            </a:r>
          </a:p>
        </p:txBody>
      </p: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AF15A1-8CAE-4B0B-942A-6E927405E0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8B9EC1A7-FE89-41C2-9393-BDBE51DB74F0}"/>
              </a:ext>
            </a:extLst>
          </p:cNvPr>
          <p:cNvGrpSpPr/>
          <p:nvPr/>
        </p:nvGrpSpPr>
        <p:grpSpPr>
          <a:xfrm>
            <a:off x="2029619" y="2581672"/>
            <a:ext cx="5063250" cy="792088"/>
            <a:chOff x="4012400" y="2581672"/>
            <a:chExt cx="5063250" cy="792088"/>
          </a:xfrm>
        </p:grpSpPr>
        <p:grpSp>
          <p:nvGrpSpPr>
            <p:cNvPr id="171" name="กลุ่ม 170">
              <a:extLst>
                <a:ext uri="{FF2B5EF4-FFF2-40B4-BE49-F238E27FC236}">
                  <a16:creationId xmlns:a16="http://schemas.microsoft.com/office/drawing/2014/main" id="{1C755275-16ED-4FAC-A8B4-9CC6AEE77284}"/>
                </a:ext>
              </a:extLst>
            </p:cNvPr>
            <p:cNvGrpSpPr/>
            <p:nvPr/>
          </p:nvGrpSpPr>
          <p:grpSpPr>
            <a:xfrm>
              <a:off x="4012400" y="2611115"/>
              <a:ext cx="901304" cy="762645"/>
              <a:chOff x="2175277" y="3104340"/>
              <a:chExt cx="827761" cy="700416"/>
            </a:xfrm>
          </p:grpSpPr>
          <p:sp>
            <p:nvSpPr>
              <p:cNvPr id="173" name="Rectangle: Rounded Corners 83">
                <a:extLst>
                  <a:ext uri="{FF2B5EF4-FFF2-40B4-BE49-F238E27FC236}">
                    <a16:creationId xmlns:a16="http://schemas.microsoft.com/office/drawing/2014/main" id="{5A5BBE51-DFDD-47C6-B0C8-49E671E85FBE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74" name="Rectangle 88">
                <a:extLst>
                  <a:ext uri="{FF2B5EF4-FFF2-40B4-BE49-F238E27FC236}">
                    <a16:creationId xmlns:a16="http://schemas.microsoft.com/office/drawing/2014/main" id="{562132D3-07D0-4517-B98D-DC7DA60BDF9E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13" name="Cloud 1">
              <a:extLst>
                <a:ext uri="{FF2B5EF4-FFF2-40B4-BE49-F238E27FC236}">
                  <a16:creationId xmlns:a16="http://schemas.microsoft.com/office/drawing/2014/main" id="{8F829BCF-FEF3-42E1-9B9D-6596CFBE9250}"/>
                </a:ext>
              </a:extLst>
            </p:cNvPr>
            <p:cNvSpPr/>
            <p:nvPr/>
          </p:nvSpPr>
          <p:spPr>
            <a:xfrm rot="10460358" flipH="1">
              <a:off x="5121711" y="2668500"/>
              <a:ext cx="924710" cy="607800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14" name="Explosion 1 2">
              <a:extLst>
                <a:ext uri="{FF2B5EF4-FFF2-40B4-BE49-F238E27FC236}">
                  <a16:creationId xmlns:a16="http://schemas.microsoft.com/office/drawing/2014/main" id="{484956C8-BECB-44EE-B04B-97E3ADD40140}"/>
                </a:ext>
              </a:extLst>
            </p:cNvPr>
            <p:cNvSpPr/>
            <p:nvPr/>
          </p:nvSpPr>
          <p:spPr>
            <a:xfrm>
              <a:off x="6638131" y="2581672"/>
              <a:ext cx="956487" cy="781457"/>
            </a:xfrm>
            <a:prstGeom prst="irregularSeal1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115" name="Right Arrow 3">
              <a:extLst>
                <a:ext uri="{FF2B5EF4-FFF2-40B4-BE49-F238E27FC236}">
                  <a16:creationId xmlns:a16="http://schemas.microsoft.com/office/drawing/2014/main" id="{B7AD2C7C-E697-4480-B70D-C8F7D6FC74C6}"/>
                </a:ext>
              </a:extLst>
            </p:cNvPr>
            <p:cNvSpPr/>
            <p:nvPr/>
          </p:nvSpPr>
          <p:spPr>
            <a:xfrm>
              <a:off x="8121767" y="2675335"/>
              <a:ext cx="953883" cy="594131"/>
            </a:xfrm>
            <a:prstGeom prst="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F94260B7-3ECE-4DCF-8AA4-8C2B69EA954C}"/>
              </a:ext>
            </a:extLst>
          </p:cNvPr>
          <p:cNvGrpSpPr/>
          <p:nvPr/>
        </p:nvGrpSpPr>
        <p:grpSpPr>
          <a:xfrm>
            <a:off x="2029619" y="5270409"/>
            <a:ext cx="4888930" cy="762645"/>
            <a:chOff x="4012400" y="5270409"/>
            <a:chExt cx="4888930" cy="762645"/>
          </a:xfrm>
        </p:grpSpPr>
        <p:grpSp>
          <p:nvGrpSpPr>
            <p:cNvPr id="177" name="กลุ่ม 176">
              <a:extLst>
                <a:ext uri="{FF2B5EF4-FFF2-40B4-BE49-F238E27FC236}">
                  <a16:creationId xmlns:a16="http://schemas.microsoft.com/office/drawing/2014/main" id="{76A4535C-9CB5-4B51-BAD2-9195B63DAE82}"/>
                </a:ext>
              </a:extLst>
            </p:cNvPr>
            <p:cNvGrpSpPr/>
            <p:nvPr/>
          </p:nvGrpSpPr>
          <p:grpSpPr>
            <a:xfrm>
              <a:off x="4012400" y="5270409"/>
              <a:ext cx="901304" cy="762645"/>
              <a:chOff x="2175277" y="4663949"/>
              <a:chExt cx="827761" cy="700417"/>
            </a:xfrm>
          </p:grpSpPr>
          <p:sp>
            <p:nvSpPr>
              <p:cNvPr id="178" name="Rectangle: Rounded Corners 104">
                <a:extLst>
                  <a:ext uri="{FF2B5EF4-FFF2-40B4-BE49-F238E27FC236}">
                    <a16:creationId xmlns:a16="http://schemas.microsoft.com/office/drawing/2014/main" id="{B67391AA-117C-4B19-AE44-38B19940E666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179" name="Rectangle 107">
                <a:extLst>
                  <a:ext uri="{FF2B5EF4-FFF2-40B4-BE49-F238E27FC236}">
                    <a16:creationId xmlns:a16="http://schemas.microsoft.com/office/drawing/2014/main" id="{1E37A2B3-C52B-4431-B42C-96091681CB53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19" name="Rectangle 7">
              <a:extLst>
                <a:ext uri="{FF2B5EF4-FFF2-40B4-BE49-F238E27FC236}">
                  <a16:creationId xmlns:a16="http://schemas.microsoft.com/office/drawing/2014/main" id="{378311F8-C74C-4855-9457-3A364DCAE27A}"/>
                </a:ext>
              </a:extLst>
            </p:cNvPr>
            <p:cNvSpPr/>
            <p:nvPr/>
          </p:nvSpPr>
          <p:spPr>
            <a:xfrm>
              <a:off x="6822922" y="5335132"/>
              <a:ext cx="586904" cy="6053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32" name="Oval 8">
              <a:extLst>
                <a:ext uri="{FF2B5EF4-FFF2-40B4-BE49-F238E27FC236}">
                  <a16:creationId xmlns:a16="http://schemas.microsoft.com/office/drawing/2014/main" id="{6F65B3CC-DA72-418D-8037-82C0E7EFD723}"/>
                </a:ext>
              </a:extLst>
            </p:cNvPr>
            <p:cNvSpPr/>
            <p:nvPr/>
          </p:nvSpPr>
          <p:spPr>
            <a:xfrm>
              <a:off x="8321179" y="5343088"/>
              <a:ext cx="580151" cy="58015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33" name="Isosceles Triangle 38">
              <a:extLst>
                <a:ext uri="{FF2B5EF4-FFF2-40B4-BE49-F238E27FC236}">
                  <a16:creationId xmlns:a16="http://schemas.microsoft.com/office/drawing/2014/main" id="{C54B5CF8-DC67-4380-8176-FFDDA1E815C4}"/>
                </a:ext>
              </a:extLst>
            </p:cNvPr>
            <p:cNvSpPr/>
            <p:nvPr/>
          </p:nvSpPr>
          <p:spPr>
            <a:xfrm>
              <a:off x="5264876" y="5343709"/>
              <a:ext cx="638383" cy="596787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AE8F492B-AE6B-474B-BA47-8335095CA3C3}"/>
              </a:ext>
            </a:extLst>
          </p:cNvPr>
          <p:cNvGrpSpPr/>
          <p:nvPr/>
        </p:nvGrpSpPr>
        <p:grpSpPr>
          <a:xfrm>
            <a:off x="2029621" y="3940762"/>
            <a:ext cx="4893467" cy="762645"/>
            <a:chOff x="4012402" y="3940762"/>
            <a:chExt cx="4893467" cy="762645"/>
          </a:xfrm>
        </p:grpSpPr>
        <p:grpSp>
          <p:nvGrpSpPr>
            <p:cNvPr id="166" name="กลุ่ม 165">
              <a:extLst>
                <a:ext uri="{FF2B5EF4-FFF2-40B4-BE49-F238E27FC236}">
                  <a16:creationId xmlns:a16="http://schemas.microsoft.com/office/drawing/2014/main" id="{D752E76C-8D8C-4F3F-B41F-1AE60ACD31C4}"/>
                </a:ext>
              </a:extLst>
            </p:cNvPr>
            <p:cNvGrpSpPr/>
            <p:nvPr/>
          </p:nvGrpSpPr>
          <p:grpSpPr>
            <a:xfrm>
              <a:off x="4012402" y="3940762"/>
              <a:ext cx="901304" cy="762645"/>
              <a:chOff x="2175277" y="3860611"/>
              <a:chExt cx="827761" cy="700416"/>
            </a:xfrm>
          </p:grpSpPr>
          <p:sp>
            <p:nvSpPr>
              <p:cNvPr id="168" name="Rectangle: Rounded Corners 93">
                <a:extLst>
                  <a:ext uri="{FF2B5EF4-FFF2-40B4-BE49-F238E27FC236}">
                    <a16:creationId xmlns:a16="http://schemas.microsoft.com/office/drawing/2014/main" id="{00B89C41-0C99-4AF1-9725-2A753907A49D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69" name="Rectangle 94">
                <a:extLst>
                  <a:ext uri="{FF2B5EF4-FFF2-40B4-BE49-F238E27FC236}">
                    <a16:creationId xmlns:a16="http://schemas.microsoft.com/office/drawing/2014/main" id="{BC1B8869-DA13-47AF-917F-44E1ADF69892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16" name="Can 4">
              <a:extLst>
                <a:ext uri="{FF2B5EF4-FFF2-40B4-BE49-F238E27FC236}">
                  <a16:creationId xmlns:a16="http://schemas.microsoft.com/office/drawing/2014/main" id="{67BCFAF2-D822-4D2A-A336-F48E809640C0}"/>
                </a:ext>
              </a:extLst>
            </p:cNvPr>
            <p:cNvSpPr/>
            <p:nvPr/>
          </p:nvSpPr>
          <p:spPr>
            <a:xfrm>
              <a:off x="5307794" y="4013451"/>
              <a:ext cx="552547" cy="600663"/>
            </a:xfrm>
            <a:prstGeom prst="ca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18" name="Cube 6">
              <a:extLst>
                <a:ext uri="{FF2B5EF4-FFF2-40B4-BE49-F238E27FC236}">
                  <a16:creationId xmlns:a16="http://schemas.microsoft.com/office/drawing/2014/main" id="{0C0AC602-8027-47D8-B71D-405181B71DA2}"/>
                </a:ext>
              </a:extLst>
            </p:cNvPr>
            <p:cNvSpPr/>
            <p:nvPr/>
          </p:nvSpPr>
          <p:spPr>
            <a:xfrm>
              <a:off x="8283868" y="4002782"/>
              <a:ext cx="622001" cy="622001"/>
            </a:xfrm>
            <a:prstGeom prst="cube">
              <a:avLst>
                <a:gd name="adj" fmla="val 17784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36" name="Isosceles Triangle 38">
              <a:extLst>
                <a:ext uri="{FF2B5EF4-FFF2-40B4-BE49-F238E27FC236}">
                  <a16:creationId xmlns:a16="http://schemas.microsoft.com/office/drawing/2014/main" id="{C5E0A3B4-D1BA-496E-89B1-6F19B5381D3D}"/>
                </a:ext>
              </a:extLst>
            </p:cNvPr>
            <p:cNvSpPr/>
            <p:nvPr/>
          </p:nvSpPr>
          <p:spPr>
            <a:xfrm>
              <a:off x="6799717" y="4015389"/>
              <a:ext cx="638383" cy="596787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EEC21CE2-2CC2-4C32-B617-09F5FE972F5C}"/>
              </a:ext>
            </a:extLst>
          </p:cNvPr>
          <p:cNvGrpSpPr/>
          <p:nvPr/>
        </p:nvGrpSpPr>
        <p:grpSpPr>
          <a:xfrm>
            <a:off x="1729367" y="7658528"/>
            <a:ext cx="9817529" cy="5364304"/>
            <a:chOff x="1729367" y="7658528"/>
            <a:chExt cx="9817529" cy="5364304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729367" y="7658528"/>
              <a:ext cx="9817529" cy="5364304"/>
            </a:xfrm>
            <a:prstGeom prst="roundRect">
              <a:avLst>
                <a:gd name="adj" fmla="val 5314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983354" y="7951804"/>
              <a:ext cx="9309554" cy="4803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</a:t>
              </a: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150000"/>
                </a:lnSpc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	       คือ รูปร่างสามเหลี่ยม</a:t>
              </a:r>
            </a:p>
            <a:p>
              <a:pPr>
                <a:lnSpc>
                  <a:spcPct val="150000"/>
                </a:lnSpc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       คือ รูปร่างสี่เหลี่ยม</a:t>
              </a:r>
            </a:p>
            <a:p>
              <a:pPr>
                <a:lnSpc>
                  <a:spcPct val="150000"/>
                </a:lnSpc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       คือ รูปร่างวงกลม</a:t>
              </a:r>
            </a:p>
            <a:p>
              <a:pPr>
                <a:lnSpc>
                  <a:spcPct val="150000"/>
                </a:lnSpc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ซึ่งรูปร่างสามเหลี่ยม รูปร่างสี่เหลี่ยม และรูปร่างวงกลมจัดเป็นรูปร่างเรขาคณิตทั้งหมด ส่วน 1.		เป็นรูปร่างอิสระ</a:t>
              </a:r>
            </a:p>
            <a:p>
              <a:pPr>
                <a:lnSpc>
                  <a:spcPct val="150000"/>
                </a:lnSpc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 2. มี                     	เป็นรูปทรง</a:t>
              </a:r>
            </a:p>
          </p:txBody>
        </p:sp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D27FC51C-A39F-4600-9AAE-AF9D7B58C2CA}"/>
                </a:ext>
              </a:extLst>
            </p:cNvPr>
            <p:cNvGrpSpPr/>
            <p:nvPr/>
          </p:nvGrpSpPr>
          <p:grpSpPr>
            <a:xfrm>
              <a:off x="3535943" y="7926404"/>
              <a:ext cx="2202505" cy="488828"/>
              <a:chOff x="3535943" y="7835268"/>
              <a:chExt cx="2727577" cy="605364"/>
            </a:xfrm>
          </p:grpSpPr>
          <p:sp>
            <p:nvSpPr>
              <p:cNvPr id="153" name="Rectangle 7">
                <a:extLst>
                  <a:ext uri="{FF2B5EF4-FFF2-40B4-BE49-F238E27FC236}">
                    <a16:creationId xmlns:a16="http://schemas.microsoft.com/office/drawing/2014/main" id="{51617415-1429-4488-9700-10C1005FCE13}"/>
                  </a:ext>
                </a:extLst>
              </p:cNvPr>
              <p:cNvSpPr/>
              <p:nvPr/>
            </p:nvSpPr>
            <p:spPr>
              <a:xfrm>
                <a:off x="4635396" y="7835268"/>
                <a:ext cx="586904" cy="60536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120" tIns="45560" rIns="91120" bIns="45560" spcCol="0"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154" name="Oval 8">
                <a:extLst>
                  <a:ext uri="{FF2B5EF4-FFF2-40B4-BE49-F238E27FC236}">
                    <a16:creationId xmlns:a16="http://schemas.microsoft.com/office/drawing/2014/main" id="{B1381987-7149-4A80-98CC-269254C1A2AC}"/>
                  </a:ext>
                </a:extLst>
              </p:cNvPr>
              <p:cNvSpPr/>
              <p:nvPr/>
            </p:nvSpPr>
            <p:spPr>
              <a:xfrm>
                <a:off x="5683369" y="7843223"/>
                <a:ext cx="580151" cy="580151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120" tIns="45560" rIns="91120" bIns="45560" spcCol="0"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155" name="Isosceles Triangle 38">
                <a:extLst>
                  <a:ext uri="{FF2B5EF4-FFF2-40B4-BE49-F238E27FC236}">
                    <a16:creationId xmlns:a16="http://schemas.microsoft.com/office/drawing/2014/main" id="{9563B69B-715F-4848-A649-BDCBC0153ED9}"/>
                  </a:ext>
                </a:extLst>
              </p:cNvPr>
              <p:cNvSpPr/>
              <p:nvPr/>
            </p:nvSpPr>
            <p:spPr>
              <a:xfrm>
                <a:off x="3535943" y="7843845"/>
                <a:ext cx="638383" cy="596787"/>
              </a:xfrm>
              <a:prstGeom prst="triangl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120" tIns="45560" rIns="91120" bIns="45560" spcCol="0" rtlCol="0" anchor="ctr"/>
              <a:lstStyle/>
              <a:p>
                <a:pPr algn="ctr"/>
                <a:endParaRPr lang="en-US" sz="2292"/>
              </a:p>
            </p:txBody>
          </p:sp>
        </p:grpSp>
        <p:sp>
          <p:nvSpPr>
            <p:cNvPr id="157" name="Rectangle 7">
              <a:extLst>
                <a:ext uri="{FF2B5EF4-FFF2-40B4-BE49-F238E27FC236}">
                  <a16:creationId xmlns:a16="http://schemas.microsoft.com/office/drawing/2014/main" id="{3941BF96-5717-426C-86EA-CB47519E6DA5}"/>
                </a:ext>
              </a:extLst>
            </p:cNvPr>
            <p:cNvSpPr/>
            <p:nvPr/>
          </p:nvSpPr>
          <p:spPr>
            <a:xfrm>
              <a:off x="2864881" y="9296881"/>
              <a:ext cx="473922" cy="48882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58" name="Oval 8">
              <a:extLst>
                <a:ext uri="{FF2B5EF4-FFF2-40B4-BE49-F238E27FC236}">
                  <a16:creationId xmlns:a16="http://schemas.microsoft.com/office/drawing/2014/main" id="{0ABE7747-E496-471C-8345-E88C20954488}"/>
                </a:ext>
              </a:extLst>
            </p:cNvPr>
            <p:cNvSpPr/>
            <p:nvPr/>
          </p:nvSpPr>
          <p:spPr>
            <a:xfrm>
              <a:off x="2867608" y="10012192"/>
              <a:ext cx="468469" cy="46846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59" name="Isosceles Triangle 38">
              <a:extLst>
                <a:ext uri="{FF2B5EF4-FFF2-40B4-BE49-F238E27FC236}">
                  <a16:creationId xmlns:a16="http://schemas.microsoft.com/office/drawing/2014/main" id="{4D6E1834-9CBC-44CE-A131-2AB9FB382E95}"/>
                </a:ext>
              </a:extLst>
            </p:cNvPr>
            <p:cNvSpPr/>
            <p:nvPr/>
          </p:nvSpPr>
          <p:spPr>
            <a:xfrm>
              <a:off x="2844097" y="8588496"/>
              <a:ext cx="515491" cy="481902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60" name="Can 4">
              <a:extLst>
                <a:ext uri="{FF2B5EF4-FFF2-40B4-BE49-F238E27FC236}">
                  <a16:creationId xmlns:a16="http://schemas.microsoft.com/office/drawing/2014/main" id="{AB001F2E-EF38-4C67-811D-9D6031B21172}"/>
                </a:ext>
              </a:extLst>
            </p:cNvPr>
            <p:cNvSpPr/>
            <p:nvPr/>
          </p:nvSpPr>
          <p:spPr>
            <a:xfrm>
              <a:off x="3702715" y="12148587"/>
              <a:ext cx="415136" cy="451286"/>
            </a:xfrm>
            <a:prstGeom prst="ca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61" name="Cube 6">
              <a:extLst>
                <a:ext uri="{FF2B5EF4-FFF2-40B4-BE49-F238E27FC236}">
                  <a16:creationId xmlns:a16="http://schemas.microsoft.com/office/drawing/2014/main" id="{3721FD97-29A2-47F8-83FE-F94A0B9A8AD3}"/>
                </a:ext>
              </a:extLst>
            </p:cNvPr>
            <p:cNvSpPr/>
            <p:nvPr/>
          </p:nvSpPr>
          <p:spPr>
            <a:xfrm>
              <a:off x="4730653" y="12140571"/>
              <a:ext cx="467318" cy="467318"/>
            </a:xfrm>
            <a:prstGeom prst="cube">
              <a:avLst>
                <a:gd name="adj" fmla="val 17784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62" name="Cloud 1">
              <a:extLst>
                <a:ext uri="{FF2B5EF4-FFF2-40B4-BE49-F238E27FC236}">
                  <a16:creationId xmlns:a16="http://schemas.microsoft.com/office/drawing/2014/main" id="{2B3FA5F8-2C2B-4220-998A-EDDAC5555D65}"/>
                </a:ext>
              </a:extLst>
            </p:cNvPr>
            <p:cNvSpPr/>
            <p:nvPr/>
          </p:nvSpPr>
          <p:spPr>
            <a:xfrm rot="10460358" flipH="1">
              <a:off x="3202575" y="11437827"/>
              <a:ext cx="694748" cy="456649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  <p:sp>
          <p:nvSpPr>
            <p:cNvPr id="180" name="Explosion 1 2">
              <a:extLst>
                <a:ext uri="{FF2B5EF4-FFF2-40B4-BE49-F238E27FC236}">
                  <a16:creationId xmlns:a16="http://schemas.microsoft.com/office/drawing/2014/main" id="{86077723-F597-486B-8BBE-E66E4CFE7C1E}"/>
                </a:ext>
              </a:extLst>
            </p:cNvPr>
            <p:cNvSpPr/>
            <p:nvPr/>
          </p:nvSpPr>
          <p:spPr>
            <a:xfrm>
              <a:off x="4082030" y="11372591"/>
              <a:ext cx="718623" cy="587120"/>
            </a:xfrm>
            <a:prstGeom prst="irregularSeal1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181" name="Right Arrow 3">
              <a:extLst>
                <a:ext uri="{FF2B5EF4-FFF2-40B4-BE49-F238E27FC236}">
                  <a16:creationId xmlns:a16="http://schemas.microsoft.com/office/drawing/2014/main" id="{EA0FC1F6-7029-4091-9575-A3171F72E40F}"/>
                </a:ext>
              </a:extLst>
            </p:cNvPr>
            <p:cNvSpPr/>
            <p:nvPr/>
          </p:nvSpPr>
          <p:spPr>
            <a:xfrm>
              <a:off x="4985361" y="11442962"/>
              <a:ext cx="716666" cy="446379"/>
            </a:xfrm>
            <a:prstGeom prst="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120" tIns="45560" rIns="91120" bIns="45560" spcCol="0" rtlCol="0" anchor="ctr"/>
            <a:lstStyle/>
            <a:p>
              <a:pPr algn="ctr"/>
              <a:endParaRPr lang="en-US" sz="2292"/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5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3.67347E-6 L -2.12842E-7 -0.8514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5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8567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8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85141 L -2.12842E-7 3.60544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5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85672 L 2.16549E-6 3.67347E-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7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CAACE3A0-9D76-4FA9-8253-1D1DEEBB998C}"/>
              </a:ext>
            </a:extLst>
          </p:cNvPr>
          <p:cNvGrpSpPr/>
          <p:nvPr/>
        </p:nvGrpSpPr>
        <p:grpSpPr>
          <a:xfrm>
            <a:off x="2029621" y="5270409"/>
            <a:ext cx="2395748" cy="762645"/>
            <a:chOff x="4913667" y="5270409"/>
            <a:chExt cx="2395748" cy="762645"/>
          </a:xfrm>
        </p:grpSpPr>
        <p:grpSp>
          <p:nvGrpSpPr>
            <p:cNvPr id="87" name="กลุ่ม 86">
              <a:extLst>
                <a:ext uri="{FF2B5EF4-FFF2-40B4-BE49-F238E27FC236}">
                  <a16:creationId xmlns:a16="http://schemas.microsoft.com/office/drawing/2014/main" id="{E4F4A7F1-96A5-4C7E-B6CF-D0225A95AC0E}"/>
                </a:ext>
              </a:extLst>
            </p:cNvPr>
            <p:cNvGrpSpPr/>
            <p:nvPr/>
          </p:nvGrpSpPr>
          <p:grpSpPr>
            <a:xfrm>
              <a:off x="4913667" y="5270409"/>
              <a:ext cx="901304" cy="762645"/>
              <a:chOff x="2175277" y="4663949"/>
              <a:chExt cx="827761" cy="700417"/>
            </a:xfrm>
          </p:grpSpPr>
          <p:sp>
            <p:nvSpPr>
              <p:cNvPr id="89" name="Rectangle: Rounded Corners 104">
                <a:extLst>
                  <a:ext uri="{FF2B5EF4-FFF2-40B4-BE49-F238E27FC236}">
                    <a16:creationId xmlns:a16="http://schemas.microsoft.com/office/drawing/2014/main" id="{DC486DAE-9670-4537-9E66-95C7CE579779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90" name="Rectangle 107">
                <a:extLst>
                  <a:ext uri="{FF2B5EF4-FFF2-40B4-BE49-F238E27FC236}">
                    <a16:creationId xmlns:a16="http://schemas.microsoft.com/office/drawing/2014/main" id="{40329DE4-3F2E-4A24-AED2-7B00547D0F0B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88" name="รูปภาพ 87">
              <a:extLst>
                <a:ext uri="{FF2B5EF4-FFF2-40B4-BE49-F238E27FC236}">
                  <a16:creationId xmlns:a16="http://schemas.microsoft.com/office/drawing/2014/main" id="{704313FB-866D-4813-A4C2-AC0572699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36580" y="5305864"/>
              <a:ext cx="1372835" cy="703963"/>
            </a:xfrm>
            <a:prstGeom prst="rect">
              <a:avLst/>
            </a:prstGeom>
          </p:spPr>
        </p:pic>
      </p:grpSp>
      <p:grpSp>
        <p:nvGrpSpPr>
          <p:cNvPr id="91" name="กลุ่ม 90">
            <a:extLst>
              <a:ext uri="{FF2B5EF4-FFF2-40B4-BE49-F238E27FC236}">
                <a16:creationId xmlns:a16="http://schemas.microsoft.com/office/drawing/2014/main" id="{7A356060-15BA-431E-B0C6-DE4F0D0381FF}"/>
              </a:ext>
            </a:extLst>
          </p:cNvPr>
          <p:cNvGrpSpPr/>
          <p:nvPr/>
        </p:nvGrpSpPr>
        <p:grpSpPr>
          <a:xfrm>
            <a:off x="2029621" y="3826632"/>
            <a:ext cx="2161031" cy="970541"/>
            <a:chOff x="4913669" y="3826632"/>
            <a:chExt cx="2161031" cy="970541"/>
          </a:xfrm>
        </p:grpSpPr>
        <p:grpSp>
          <p:nvGrpSpPr>
            <p:cNvPr id="92" name="กลุ่ม 91">
              <a:extLst>
                <a:ext uri="{FF2B5EF4-FFF2-40B4-BE49-F238E27FC236}">
                  <a16:creationId xmlns:a16="http://schemas.microsoft.com/office/drawing/2014/main" id="{79F32034-16E1-44C9-89F7-16BE6A62F58D}"/>
                </a:ext>
              </a:extLst>
            </p:cNvPr>
            <p:cNvGrpSpPr/>
            <p:nvPr/>
          </p:nvGrpSpPr>
          <p:grpSpPr>
            <a:xfrm>
              <a:off x="4913669" y="3940762"/>
              <a:ext cx="901304" cy="762645"/>
              <a:chOff x="2175277" y="3860611"/>
              <a:chExt cx="827761" cy="700416"/>
            </a:xfrm>
          </p:grpSpPr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D05B58DF-23E6-4BBD-A8A8-7A60EBCB1472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C2BB4704-5C65-4B36-8207-4DCD549047CD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3" name="รูปภาพ 92">
              <a:extLst>
                <a:ext uri="{FF2B5EF4-FFF2-40B4-BE49-F238E27FC236}">
                  <a16:creationId xmlns:a16="http://schemas.microsoft.com/office/drawing/2014/main" id="{1B64913F-7BC5-46FD-966D-847FF8730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71294" y="3826632"/>
              <a:ext cx="903406" cy="970541"/>
            </a:xfrm>
            <a:prstGeom prst="rect">
              <a:avLst/>
            </a:prstGeom>
          </p:spPr>
        </p:pic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A32F3FF2-B999-424D-BAE1-477B796972B5}"/>
              </a:ext>
            </a:extLst>
          </p:cNvPr>
          <p:cNvGrpSpPr/>
          <p:nvPr/>
        </p:nvGrpSpPr>
        <p:grpSpPr>
          <a:xfrm>
            <a:off x="2029621" y="2484350"/>
            <a:ext cx="2207236" cy="995811"/>
            <a:chOff x="4913667" y="2484350"/>
            <a:chExt cx="2207236" cy="995811"/>
          </a:xfrm>
        </p:grpSpPr>
        <p:grpSp>
          <p:nvGrpSpPr>
            <p:cNvPr id="97" name="กลุ่ม 96">
              <a:extLst>
                <a:ext uri="{FF2B5EF4-FFF2-40B4-BE49-F238E27FC236}">
                  <a16:creationId xmlns:a16="http://schemas.microsoft.com/office/drawing/2014/main" id="{A9C603A3-B3AD-47C1-BA2D-8B585527FE96}"/>
                </a:ext>
              </a:extLst>
            </p:cNvPr>
            <p:cNvGrpSpPr/>
            <p:nvPr/>
          </p:nvGrpSpPr>
          <p:grpSpPr>
            <a:xfrm>
              <a:off x="4913667" y="2611115"/>
              <a:ext cx="901304" cy="762645"/>
              <a:chOff x="2175277" y="3104340"/>
              <a:chExt cx="827761" cy="700416"/>
            </a:xfrm>
          </p:grpSpPr>
          <p:sp>
            <p:nvSpPr>
              <p:cNvPr id="99" name="Rectangle: Rounded Corners 83">
                <a:extLst>
                  <a:ext uri="{FF2B5EF4-FFF2-40B4-BE49-F238E27FC236}">
                    <a16:creationId xmlns:a16="http://schemas.microsoft.com/office/drawing/2014/main" id="{C4E7C9C4-A501-43B5-86DC-B15B6B037A67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00" name="Rectangle 88">
                <a:extLst>
                  <a:ext uri="{FF2B5EF4-FFF2-40B4-BE49-F238E27FC236}">
                    <a16:creationId xmlns:a16="http://schemas.microsoft.com/office/drawing/2014/main" id="{15B6F570-6AED-4DD0-9124-2B8828A2D911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8" name="รูปภาพ 97">
              <a:extLst>
                <a:ext uri="{FF2B5EF4-FFF2-40B4-BE49-F238E27FC236}">
                  <a16:creationId xmlns:a16="http://schemas.microsoft.com/office/drawing/2014/main" id="{D70C1997-45B9-45C2-945C-18B7AB4E31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25092" y="2484350"/>
              <a:ext cx="995811" cy="995811"/>
            </a:xfrm>
            <a:prstGeom prst="rect">
              <a:avLst/>
            </a:prstGeom>
          </p:spPr>
        </p:pic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pic>
        <p:nvPicPr>
          <p:cNvPr id="32" name="Picture 31">
            <a:hlinkClick r:id="rId7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53555" y="1513746"/>
            <a:ext cx="67352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 ข้อใดต่อไปนี้เป็นรูปร่าง</a:t>
            </a:r>
          </a:p>
        </p:txBody>
      </p: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AF15A1-8CAE-4B0B-942A-6E927405E0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C2F7378B-91C4-4440-A6D7-DA1C74DEC9B9}"/>
              </a:ext>
            </a:extLst>
          </p:cNvPr>
          <p:cNvGrpSpPr/>
          <p:nvPr/>
        </p:nvGrpSpPr>
        <p:grpSpPr>
          <a:xfrm>
            <a:off x="2029619" y="5270409"/>
            <a:ext cx="2395748" cy="762645"/>
            <a:chOff x="4913667" y="5270409"/>
            <a:chExt cx="2395748" cy="762645"/>
          </a:xfrm>
        </p:grpSpPr>
        <p:grpSp>
          <p:nvGrpSpPr>
            <p:cNvPr id="177" name="กลุ่ม 176">
              <a:extLst>
                <a:ext uri="{FF2B5EF4-FFF2-40B4-BE49-F238E27FC236}">
                  <a16:creationId xmlns:a16="http://schemas.microsoft.com/office/drawing/2014/main" id="{76A4535C-9CB5-4B51-BAD2-9195B63DAE82}"/>
                </a:ext>
              </a:extLst>
            </p:cNvPr>
            <p:cNvGrpSpPr/>
            <p:nvPr/>
          </p:nvGrpSpPr>
          <p:grpSpPr>
            <a:xfrm>
              <a:off x="4913667" y="5270409"/>
              <a:ext cx="901304" cy="762645"/>
              <a:chOff x="2175277" y="4663949"/>
              <a:chExt cx="827761" cy="700417"/>
            </a:xfrm>
          </p:grpSpPr>
          <p:sp>
            <p:nvSpPr>
              <p:cNvPr id="178" name="Rectangle: Rounded Corners 104">
                <a:extLst>
                  <a:ext uri="{FF2B5EF4-FFF2-40B4-BE49-F238E27FC236}">
                    <a16:creationId xmlns:a16="http://schemas.microsoft.com/office/drawing/2014/main" id="{B67391AA-117C-4B19-AE44-38B19940E666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179" name="Rectangle 107">
                <a:extLst>
                  <a:ext uri="{FF2B5EF4-FFF2-40B4-BE49-F238E27FC236}">
                    <a16:creationId xmlns:a16="http://schemas.microsoft.com/office/drawing/2014/main" id="{1E37A2B3-C52B-4431-B42C-96091681CB53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" name="รูปภาพ 3">
              <a:extLst>
                <a:ext uri="{FF2B5EF4-FFF2-40B4-BE49-F238E27FC236}">
                  <a16:creationId xmlns:a16="http://schemas.microsoft.com/office/drawing/2014/main" id="{C5D6B9E0-0A1A-4128-8F8D-501A004CB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36580" y="5305864"/>
              <a:ext cx="1372835" cy="703963"/>
            </a:xfrm>
            <a:prstGeom prst="rect">
              <a:avLst/>
            </a:prstGeom>
          </p:spPr>
        </p:pic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36C8A0F5-8219-41F9-912C-88F098C4CA5E}"/>
              </a:ext>
            </a:extLst>
          </p:cNvPr>
          <p:cNvGrpSpPr/>
          <p:nvPr/>
        </p:nvGrpSpPr>
        <p:grpSpPr>
          <a:xfrm>
            <a:off x="2029621" y="3826632"/>
            <a:ext cx="2161031" cy="970541"/>
            <a:chOff x="4913669" y="3826632"/>
            <a:chExt cx="2161031" cy="970541"/>
          </a:xfrm>
        </p:grpSpPr>
        <p:grpSp>
          <p:nvGrpSpPr>
            <p:cNvPr id="166" name="กลุ่ม 165">
              <a:extLst>
                <a:ext uri="{FF2B5EF4-FFF2-40B4-BE49-F238E27FC236}">
                  <a16:creationId xmlns:a16="http://schemas.microsoft.com/office/drawing/2014/main" id="{D752E76C-8D8C-4F3F-B41F-1AE60ACD31C4}"/>
                </a:ext>
              </a:extLst>
            </p:cNvPr>
            <p:cNvGrpSpPr/>
            <p:nvPr/>
          </p:nvGrpSpPr>
          <p:grpSpPr>
            <a:xfrm>
              <a:off x="4913669" y="3940762"/>
              <a:ext cx="901304" cy="762645"/>
              <a:chOff x="2175277" y="3860611"/>
              <a:chExt cx="827761" cy="700416"/>
            </a:xfrm>
          </p:grpSpPr>
          <p:sp>
            <p:nvSpPr>
              <p:cNvPr id="168" name="Rectangle: Rounded Corners 93">
                <a:extLst>
                  <a:ext uri="{FF2B5EF4-FFF2-40B4-BE49-F238E27FC236}">
                    <a16:creationId xmlns:a16="http://schemas.microsoft.com/office/drawing/2014/main" id="{00B89C41-0C99-4AF1-9725-2A753907A49D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69" name="Rectangle 94">
                <a:extLst>
                  <a:ext uri="{FF2B5EF4-FFF2-40B4-BE49-F238E27FC236}">
                    <a16:creationId xmlns:a16="http://schemas.microsoft.com/office/drawing/2014/main" id="{BC1B8869-DA13-47AF-917F-44E1ADF69892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9D7AF431-491F-4BB7-9A49-964345880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71294" y="3826632"/>
              <a:ext cx="903406" cy="970541"/>
            </a:xfrm>
            <a:prstGeom prst="rect">
              <a:avLst/>
            </a:prstGeom>
          </p:spPr>
        </p:pic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32469959-AE29-4F6D-8E95-BAC4D80AC8AE}"/>
              </a:ext>
            </a:extLst>
          </p:cNvPr>
          <p:cNvGrpSpPr/>
          <p:nvPr/>
        </p:nvGrpSpPr>
        <p:grpSpPr>
          <a:xfrm>
            <a:off x="2029619" y="2484350"/>
            <a:ext cx="2207236" cy="995811"/>
            <a:chOff x="4913667" y="2484350"/>
            <a:chExt cx="2207236" cy="995811"/>
          </a:xfrm>
        </p:grpSpPr>
        <p:grpSp>
          <p:nvGrpSpPr>
            <p:cNvPr id="171" name="กลุ่ม 170">
              <a:extLst>
                <a:ext uri="{FF2B5EF4-FFF2-40B4-BE49-F238E27FC236}">
                  <a16:creationId xmlns:a16="http://schemas.microsoft.com/office/drawing/2014/main" id="{1C755275-16ED-4FAC-A8B4-9CC6AEE77284}"/>
                </a:ext>
              </a:extLst>
            </p:cNvPr>
            <p:cNvGrpSpPr/>
            <p:nvPr/>
          </p:nvGrpSpPr>
          <p:grpSpPr>
            <a:xfrm>
              <a:off x="4913667" y="2611115"/>
              <a:ext cx="901304" cy="762645"/>
              <a:chOff x="2175277" y="3104340"/>
              <a:chExt cx="827761" cy="700416"/>
            </a:xfrm>
          </p:grpSpPr>
          <p:sp>
            <p:nvSpPr>
              <p:cNvPr id="173" name="Rectangle: Rounded Corners 83">
                <a:extLst>
                  <a:ext uri="{FF2B5EF4-FFF2-40B4-BE49-F238E27FC236}">
                    <a16:creationId xmlns:a16="http://schemas.microsoft.com/office/drawing/2014/main" id="{5A5BBE51-DFDD-47C6-B0C8-49E671E85FBE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74" name="Rectangle 88">
                <a:extLst>
                  <a:ext uri="{FF2B5EF4-FFF2-40B4-BE49-F238E27FC236}">
                    <a16:creationId xmlns:a16="http://schemas.microsoft.com/office/drawing/2014/main" id="{562132D3-07D0-4517-B98D-DC7DA60BDF9E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D4EED757-F7F4-4708-9323-59CA82B4B2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25092" y="2484350"/>
              <a:ext cx="995811" cy="995811"/>
            </a:xfrm>
            <a:prstGeom prst="rect">
              <a:avLst/>
            </a:prstGeom>
          </p:spPr>
        </p:pic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B471A568-CACE-4A31-B636-7C3E820690C2}"/>
              </a:ext>
            </a:extLst>
          </p:cNvPr>
          <p:cNvGrpSpPr/>
          <p:nvPr/>
        </p:nvGrpSpPr>
        <p:grpSpPr>
          <a:xfrm>
            <a:off x="1729367" y="7658528"/>
            <a:ext cx="9817529" cy="4005952"/>
            <a:chOff x="1729367" y="7658528"/>
            <a:chExt cx="9817529" cy="4005952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729367" y="7658528"/>
              <a:ext cx="9817529" cy="4005952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983354" y="7951804"/>
              <a:ext cx="9309554" cy="3431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เพราะจากภาพ                  เป็น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รูปร่าง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ของซองจดหมาย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	            เป็น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รูปทรง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ของลูกเต๋า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2.            เป็น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รูปทรง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ของถังน้ำ</a:t>
              </a:r>
            </a:p>
          </p:txBody>
        </p:sp>
        <p:pic>
          <p:nvPicPr>
            <p:cNvPr id="77" name="รูปภาพ 76">
              <a:extLst>
                <a:ext uri="{FF2B5EF4-FFF2-40B4-BE49-F238E27FC236}">
                  <a16:creationId xmlns:a16="http://schemas.microsoft.com/office/drawing/2014/main" id="{4DF116AB-7235-470A-ABA3-761F3D92F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8130" y="7838796"/>
              <a:ext cx="1372835" cy="703963"/>
            </a:xfrm>
            <a:prstGeom prst="rect">
              <a:avLst/>
            </a:prstGeom>
          </p:spPr>
        </p:pic>
        <p:pic>
          <p:nvPicPr>
            <p:cNvPr id="78" name="รูปภาพ 77">
              <a:extLst>
                <a:ext uri="{FF2B5EF4-FFF2-40B4-BE49-F238E27FC236}">
                  <a16:creationId xmlns:a16="http://schemas.microsoft.com/office/drawing/2014/main" id="{1DBD1A17-FCE4-49E1-B91A-F9ADE2F08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2289" y="10731702"/>
              <a:ext cx="617038" cy="662893"/>
            </a:xfrm>
            <a:prstGeom prst="rect">
              <a:avLst/>
            </a:prstGeom>
          </p:spPr>
        </p:pic>
        <p:pic>
          <p:nvPicPr>
            <p:cNvPr id="79" name="รูปภาพ 78">
              <a:extLst>
                <a:ext uri="{FF2B5EF4-FFF2-40B4-BE49-F238E27FC236}">
                  <a16:creationId xmlns:a16="http://schemas.microsoft.com/office/drawing/2014/main" id="{412C7C9E-8A7F-4DEE-A09E-7B55661C23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80731" y="9781307"/>
              <a:ext cx="680153" cy="680153"/>
            </a:xfrm>
            <a:prstGeom prst="rect">
              <a:avLst/>
            </a:prstGeom>
          </p:spPr>
        </p:pic>
        <p:pic>
          <p:nvPicPr>
            <p:cNvPr id="81" name="รูปภาพ 80">
              <a:extLst>
                <a:ext uri="{FF2B5EF4-FFF2-40B4-BE49-F238E27FC236}">
                  <a16:creationId xmlns:a16="http://schemas.microsoft.com/office/drawing/2014/main" id="{1BD15927-F758-4245-A7D0-403328860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23146" y="8899250"/>
              <a:ext cx="1031432" cy="528898"/>
            </a:xfrm>
            <a:prstGeom prst="rect">
              <a:avLst/>
            </a:prstGeom>
          </p:spPr>
        </p:pic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09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2.51701E-6 L -2.12842E-7 -0.7937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6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859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3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9379 L -2.12842E-7 -2.51701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8593 L 2.16549E-6 -4.89796E-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2AC2E62F-91C9-4F94-B5DB-BAD8853E364E}"/>
              </a:ext>
            </a:extLst>
          </p:cNvPr>
          <p:cNvGrpSpPr/>
          <p:nvPr/>
        </p:nvGrpSpPr>
        <p:grpSpPr>
          <a:xfrm>
            <a:off x="2029619" y="5189084"/>
            <a:ext cx="1937714" cy="957145"/>
            <a:chOff x="2029619" y="5189084"/>
            <a:chExt cx="1937714" cy="957145"/>
          </a:xfrm>
        </p:grpSpPr>
        <p:grpSp>
          <p:nvGrpSpPr>
            <p:cNvPr id="76" name="กลุ่ม 75">
              <a:extLst>
                <a:ext uri="{FF2B5EF4-FFF2-40B4-BE49-F238E27FC236}">
                  <a16:creationId xmlns:a16="http://schemas.microsoft.com/office/drawing/2014/main" id="{203B2E89-8D7E-46E1-851E-55AB186A7AA9}"/>
                </a:ext>
              </a:extLst>
            </p:cNvPr>
            <p:cNvGrpSpPr/>
            <p:nvPr/>
          </p:nvGrpSpPr>
          <p:grpSpPr>
            <a:xfrm>
              <a:off x="2029619" y="5270409"/>
              <a:ext cx="901304" cy="762645"/>
              <a:chOff x="2175277" y="4663949"/>
              <a:chExt cx="827761" cy="700417"/>
            </a:xfrm>
          </p:grpSpPr>
          <p:sp>
            <p:nvSpPr>
              <p:cNvPr id="82" name="Rectangle: Rounded Corners 104">
                <a:extLst>
                  <a:ext uri="{FF2B5EF4-FFF2-40B4-BE49-F238E27FC236}">
                    <a16:creationId xmlns:a16="http://schemas.microsoft.com/office/drawing/2014/main" id="{B93142C3-EEB5-4101-82BD-59DF34935BAA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83" name="Rectangle 107">
                <a:extLst>
                  <a:ext uri="{FF2B5EF4-FFF2-40B4-BE49-F238E27FC236}">
                    <a16:creationId xmlns:a16="http://schemas.microsoft.com/office/drawing/2014/main" id="{7CBA9CE5-AD19-43BE-8E42-1642E031196B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D98A3998-D6F4-4479-BA5F-BD4553E0C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7840" y="5189084"/>
              <a:ext cx="709493" cy="957145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FD131C7-8760-4D78-95F3-86825E47F1FB}"/>
              </a:ext>
            </a:extLst>
          </p:cNvPr>
          <p:cNvGrpSpPr/>
          <p:nvPr/>
        </p:nvGrpSpPr>
        <p:grpSpPr>
          <a:xfrm>
            <a:off x="2029619" y="5176753"/>
            <a:ext cx="1937714" cy="957145"/>
            <a:chOff x="2029619" y="5176753"/>
            <a:chExt cx="1937714" cy="957145"/>
          </a:xfrm>
        </p:grpSpPr>
        <p:grpSp>
          <p:nvGrpSpPr>
            <p:cNvPr id="177" name="กลุ่ม 176">
              <a:extLst>
                <a:ext uri="{FF2B5EF4-FFF2-40B4-BE49-F238E27FC236}">
                  <a16:creationId xmlns:a16="http://schemas.microsoft.com/office/drawing/2014/main" id="{76A4535C-9CB5-4B51-BAD2-9195B63DAE82}"/>
                </a:ext>
              </a:extLst>
            </p:cNvPr>
            <p:cNvGrpSpPr/>
            <p:nvPr/>
          </p:nvGrpSpPr>
          <p:grpSpPr>
            <a:xfrm>
              <a:off x="2029619" y="5270409"/>
              <a:ext cx="901304" cy="762645"/>
              <a:chOff x="2175277" y="4663949"/>
              <a:chExt cx="827761" cy="700417"/>
            </a:xfrm>
          </p:grpSpPr>
          <p:sp>
            <p:nvSpPr>
              <p:cNvPr id="178" name="Rectangle: Rounded Corners 104">
                <a:extLst>
                  <a:ext uri="{FF2B5EF4-FFF2-40B4-BE49-F238E27FC236}">
                    <a16:creationId xmlns:a16="http://schemas.microsoft.com/office/drawing/2014/main" id="{B67391AA-117C-4B19-AE44-38B19940E666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179" name="Rectangle 107">
                <a:extLst>
                  <a:ext uri="{FF2B5EF4-FFF2-40B4-BE49-F238E27FC236}">
                    <a16:creationId xmlns:a16="http://schemas.microsoft.com/office/drawing/2014/main" id="{1E37A2B3-C52B-4431-B42C-96091681CB53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60E9E30-9A0F-40B5-9056-751DAB165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7840" y="5176753"/>
              <a:ext cx="709493" cy="957145"/>
            </a:xfrm>
            <a:prstGeom prst="rect">
              <a:avLst/>
            </a:prstGeom>
          </p:spPr>
        </p:pic>
      </p:grpSp>
      <p:grpSp>
        <p:nvGrpSpPr>
          <p:cNvPr id="65" name="กลุ่ม 64">
            <a:extLst>
              <a:ext uri="{FF2B5EF4-FFF2-40B4-BE49-F238E27FC236}">
                <a16:creationId xmlns:a16="http://schemas.microsoft.com/office/drawing/2014/main" id="{B9A047E1-5124-4830-8C03-6173FAC93B20}"/>
              </a:ext>
            </a:extLst>
          </p:cNvPr>
          <p:cNvGrpSpPr/>
          <p:nvPr/>
        </p:nvGrpSpPr>
        <p:grpSpPr>
          <a:xfrm>
            <a:off x="2029619" y="2391850"/>
            <a:ext cx="2338182" cy="1075462"/>
            <a:chOff x="4913667" y="2391850"/>
            <a:chExt cx="2338182" cy="1075462"/>
          </a:xfrm>
        </p:grpSpPr>
        <p:grpSp>
          <p:nvGrpSpPr>
            <p:cNvPr id="66" name="กลุ่ม 65">
              <a:extLst>
                <a:ext uri="{FF2B5EF4-FFF2-40B4-BE49-F238E27FC236}">
                  <a16:creationId xmlns:a16="http://schemas.microsoft.com/office/drawing/2014/main" id="{8253EFA7-7194-4C59-987F-7F13E18C02AD}"/>
                </a:ext>
              </a:extLst>
            </p:cNvPr>
            <p:cNvGrpSpPr/>
            <p:nvPr/>
          </p:nvGrpSpPr>
          <p:grpSpPr>
            <a:xfrm>
              <a:off x="4913667" y="2611115"/>
              <a:ext cx="901304" cy="762645"/>
              <a:chOff x="2175277" y="3104340"/>
              <a:chExt cx="827761" cy="700416"/>
            </a:xfrm>
          </p:grpSpPr>
          <p:sp>
            <p:nvSpPr>
              <p:cNvPr id="68" name="Rectangle: Rounded Corners 83">
                <a:extLst>
                  <a:ext uri="{FF2B5EF4-FFF2-40B4-BE49-F238E27FC236}">
                    <a16:creationId xmlns:a16="http://schemas.microsoft.com/office/drawing/2014/main" id="{A73B9491-0B83-4B57-B304-C5123C1FE76E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69" name="Rectangle 88">
                <a:extLst>
                  <a:ext uri="{FF2B5EF4-FFF2-40B4-BE49-F238E27FC236}">
                    <a16:creationId xmlns:a16="http://schemas.microsoft.com/office/drawing/2014/main" id="{A303C668-B808-4B29-AD29-852CF6B9E004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7" name="รูปภาพ 66">
              <a:extLst>
                <a:ext uri="{FF2B5EF4-FFF2-40B4-BE49-F238E27FC236}">
                  <a16:creationId xmlns:a16="http://schemas.microsoft.com/office/drawing/2014/main" id="{F98727CF-D8FD-411B-A947-C0101384E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1068" y="2391850"/>
              <a:ext cx="1110781" cy="1075462"/>
            </a:xfrm>
            <a:prstGeom prst="rect">
              <a:avLst/>
            </a:prstGeom>
          </p:spPr>
        </p:pic>
      </p:grpSp>
      <p:grpSp>
        <p:nvGrpSpPr>
          <p:cNvPr id="70" name="กลุ่ม 69">
            <a:extLst>
              <a:ext uri="{FF2B5EF4-FFF2-40B4-BE49-F238E27FC236}">
                <a16:creationId xmlns:a16="http://schemas.microsoft.com/office/drawing/2014/main" id="{D0B1DF5E-89EF-4B43-B548-8E512FE6CFF1}"/>
              </a:ext>
            </a:extLst>
          </p:cNvPr>
          <p:cNvGrpSpPr/>
          <p:nvPr/>
        </p:nvGrpSpPr>
        <p:grpSpPr>
          <a:xfrm>
            <a:off x="2029619" y="3726981"/>
            <a:ext cx="2539497" cy="976426"/>
            <a:chOff x="4913669" y="3726981"/>
            <a:chExt cx="2539497" cy="976426"/>
          </a:xfrm>
        </p:grpSpPr>
        <p:grpSp>
          <p:nvGrpSpPr>
            <p:cNvPr id="71" name="กลุ่ม 70">
              <a:extLst>
                <a:ext uri="{FF2B5EF4-FFF2-40B4-BE49-F238E27FC236}">
                  <a16:creationId xmlns:a16="http://schemas.microsoft.com/office/drawing/2014/main" id="{468C8295-404F-44D7-BB48-43D3A7ACEC4E}"/>
                </a:ext>
              </a:extLst>
            </p:cNvPr>
            <p:cNvGrpSpPr/>
            <p:nvPr/>
          </p:nvGrpSpPr>
          <p:grpSpPr>
            <a:xfrm>
              <a:off x="4913669" y="3940762"/>
              <a:ext cx="901304" cy="762645"/>
              <a:chOff x="2175277" y="3860611"/>
              <a:chExt cx="827761" cy="700416"/>
            </a:xfrm>
          </p:grpSpPr>
          <p:sp>
            <p:nvSpPr>
              <p:cNvPr id="73" name="Rectangle: Rounded Corners 93">
                <a:extLst>
                  <a:ext uri="{FF2B5EF4-FFF2-40B4-BE49-F238E27FC236}">
                    <a16:creationId xmlns:a16="http://schemas.microsoft.com/office/drawing/2014/main" id="{B61557E6-2239-4F52-A1BC-15A1E1DB31A6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74" name="Rectangle 94">
                <a:extLst>
                  <a:ext uri="{FF2B5EF4-FFF2-40B4-BE49-F238E27FC236}">
                    <a16:creationId xmlns:a16="http://schemas.microsoft.com/office/drawing/2014/main" id="{6924A000-84D1-41E0-90FC-47D9DC27BE4C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2" name="รูปภาพ 71">
              <a:extLst>
                <a:ext uri="{FF2B5EF4-FFF2-40B4-BE49-F238E27FC236}">
                  <a16:creationId xmlns:a16="http://schemas.microsoft.com/office/drawing/2014/main" id="{88EEBBFE-5875-49CF-B728-09BE53758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39749" y="3726981"/>
              <a:ext cx="1513417" cy="957144"/>
            </a:xfrm>
            <a:prstGeom prst="rect">
              <a:avLst/>
            </a:prstGeom>
          </p:spPr>
        </p:pic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pic>
        <p:nvPicPr>
          <p:cNvPr id="32" name="Picture 31">
            <a:hlinkClick r:id="rId7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53555" y="1513746"/>
            <a:ext cx="67352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 ผลไม้ชนิดใดมีรูปร่างอิสระ</a:t>
            </a:r>
          </a:p>
        </p:txBody>
      </p: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AF15A1-8CAE-4B0B-942A-6E927405E0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4C0C858B-B3F9-46E7-9293-F4F899C85F6B}"/>
              </a:ext>
            </a:extLst>
          </p:cNvPr>
          <p:cNvGrpSpPr/>
          <p:nvPr/>
        </p:nvGrpSpPr>
        <p:grpSpPr>
          <a:xfrm>
            <a:off x="2029619" y="2391850"/>
            <a:ext cx="2338182" cy="1075462"/>
            <a:chOff x="4913667" y="2391850"/>
            <a:chExt cx="2338182" cy="1075462"/>
          </a:xfrm>
        </p:grpSpPr>
        <p:grpSp>
          <p:nvGrpSpPr>
            <p:cNvPr id="171" name="กลุ่ม 170">
              <a:extLst>
                <a:ext uri="{FF2B5EF4-FFF2-40B4-BE49-F238E27FC236}">
                  <a16:creationId xmlns:a16="http://schemas.microsoft.com/office/drawing/2014/main" id="{1C755275-16ED-4FAC-A8B4-9CC6AEE77284}"/>
                </a:ext>
              </a:extLst>
            </p:cNvPr>
            <p:cNvGrpSpPr/>
            <p:nvPr/>
          </p:nvGrpSpPr>
          <p:grpSpPr>
            <a:xfrm>
              <a:off x="4913667" y="2611115"/>
              <a:ext cx="901304" cy="762645"/>
              <a:chOff x="2175277" y="3104340"/>
              <a:chExt cx="827761" cy="700416"/>
            </a:xfrm>
          </p:grpSpPr>
          <p:sp>
            <p:nvSpPr>
              <p:cNvPr id="173" name="Rectangle: Rounded Corners 83">
                <a:extLst>
                  <a:ext uri="{FF2B5EF4-FFF2-40B4-BE49-F238E27FC236}">
                    <a16:creationId xmlns:a16="http://schemas.microsoft.com/office/drawing/2014/main" id="{5A5BBE51-DFDD-47C6-B0C8-49E671E85FBE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74" name="Rectangle 88">
                <a:extLst>
                  <a:ext uri="{FF2B5EF4-FFF2-40B4-BE49-F238E27FC236}">
                    <a16:creationId xmlns:a16="http://schemas.microsoft.com/office/drawing/2014/main" id="{562132D3-07D0-4517-B98D-DC7DA60BDF9E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3" name="รูปภาพ 2">
              <a:extLst>
                <a:ext uri="{FF2B5EF4-FFF2-40B4-BE49-F238E27FC236}">
                  <a16:creationId xmlns:a16="http://schemas.microsoft.com/office/drawing/2014/main" id="{A9EB9939-375A-493E-BCA1-7C260F0FEB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1068" y="2391850"/>
              <a:ext cx="1110781" cy="1075462"/>
            </a:xfrm>
            <a:prstGeom prst="rect">
              <a:avLst/>
            </a:prstGeom>
          </p:spPr>
        </p:pic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67BF88C2-AEEE-4AFA-893B-80AAC6B403AA}"/>
              </a:ext>
            </a:extLst>
          </p:cNvPr>
          <p:cNvGrpSpPr/>
          <p:nvPr/>
        </p:nvGrpSpPr>
        <p:grpSpPr>
          <a:xfrm>
            <a:off x="2029621" y="3726981"/>
            <a:ext cx="2539497" cy="976426"/>
            <a:chOff x="4913669" y="3726981"/>
            <a:chExt cx="2539497" cy="976426"/>
          </a:xfrm>
        </p:grpSpPr>
        <p:grpSp>
          <p:nvGrpSpPr>
            <p:cNvPr id="166" name="กลุ่ม 165">
              <a:extLst>
                <a:ext uri="{FF2B5EF4-FFF2-40B4-BE49-F238E27FC236}">
                  <a16:creationId xmlns:a16="http://schemas.microsoft.com/office/drawing/2014/main" id="{D752E76C-8D8C-4F3F-B41F-1AE60ACD31C4}"/>
                </a:ext>
              </a:extLst>
            </p:cNvPr>
            <p:cNvGrpSpPr/>
            <p:nvPr/>
          </p:nvGrpSpPr>
          <p:grpSpPr>
            <a:xfrm>
              <a:off x="4913669" y="3940762"/>
              <a:ext cx="901304" cy="762645"/>
              <a:chOff x="2175277" y="3860611"/>
              <a:chExt cx="827761" cy="700416"/>
            </a:xfrm>
          </p:grpSpPr>
          <p:sp>
            <p:nvSpPr>
              <p:cNvPr id="168" name="Rectangle: Rounded Corners 93">
                <a:extLst>
                  <a:ext uri="{FF2B5EF4-FFF2-40B4-BE49-F238E27FC236}">
                    <a16:creationId xmlns:a16="http://schemas.microsoft.com/office/drawing/2014/main" id="{00B89C41-0C99-4AF1-9725-2A753907A49D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69" name="Rectangle 94">
                <a:extLst>
                  <a:ext uri="{FF2B5EF4-FFF2-40B4-BE49-F238E27FC236}">
                    <a16:creationId xmlns:a16="http://schemas.microsoft.com/office/drawing/2014/main" id="{BC1B8869-DA13-47AF-917F-44E1ADF69892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" name="รูปภาพ 5">
              <a:extLst>
                <a:ext uri="{FF2B5EF4-FFF2-40B4-BE49-F238E27FC236}">
                  <a16:creationId xmlns:a16="http://schemas.microsoft.com/office/drawing/2014/main" id="{52FFDE6B-FA13-44E2-9D40-2C81674FC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39749" y="3726981"/>
              <a:ext cx="1513417" cy="957144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A1A0D6E-8439-4177-8174-78A60A4351D3}"/>
              </a:ext>
            </a:extLst>
          </p:cNvPr>
          <p:cNvGrpSpPr/>
          <p:nvPr/>
        </p:nvGrpSpPr>
        <p:grpSpPr>
          <a:xfrm>
            <a:off x="1729367" y="7658528"/>
            <a:ext cx="9817529" cy="4005952"/>
            <a:chOff x="1729367" y="7658528"/>
            <a:chExt cx="9817529" cy="4005952"/>
          </a:xfrm>
        </p:grpSpPr>
        <p:grpSp>
          <p:nvGrpSpPr>
            <p:cNvPr id="18" name="กลุ่ม 17">
              <a:extLst>
                <a:ext uri="{FF2B5EF4-FFF2-40B4-BE49-F238E27FC236}">
                  <a16:creationId xmlns:a16="http://schemas.microsoft.com/office/drawing/2014/main" id="{FC7EC3E2-0EFC-42FE-BB75-C839288E3ABC}"/>
                </a:ext>
              </a:extLst>
            </p:cNvPr>
            <p:cNvGrpSpPr/>
            <p:nvPr/>
          </p:nvGrpSpPr>
          <p:grpSpPr>
            <a:xfrm>
              <a:off x="1729367" y="7658528"/>
              <a:ext cx="9817529" cy="4005952"/>
              <a:chOff x="1729367" y="7658528"/>
              <a:chExt cx="9817529" cy="4005952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E4CA880F-5E7E-4994-A945-9522F8B9FFD9}"/>
                  </a:ext>
                </a:extLst>
              </p:cNvPr>
              <p:cNvSpPr/>
              <p:nvPr/>
            </p:nvSpPr>
            <p:spPr>
              <a:xfrm>
                <a:off x="1729367" y="7658528"/>
                <a:ext cx="9817529" cy="4005952"/>
              </a:xfrm>
              <a:prstGeom prst="roundRect">
                <a:avLst>
                  <a:gd name="adj" fmla="val 9220"/>
                </a:avLst>
              </a:prstGeom>
              <a:solidFill>
                <a:schemeClr val="bg1"/>
              </a:solidFill>
              <a:ln w="76200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CD5CD1D-AFD0-4AAD-B98A-A04B3CA43924}"/>
                  </a:ext>
                </a:extLst>
              </p:cNvPr>
              <p:cNvSpPr/>
              <p:nvPr/>
            </p:nvSpPr>
            <p:spPr>
              <a:xfrm>
                <a:off x="1983354" y="7951804"/>
                <a:ext cx="9309554" cy="3431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th-TH" sz="31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เฉลย ข้อ 2.</a:t>
                </a:r>
              </a:p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th-TH" sz="31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</a:p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th-TH" sz="31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เพราะจากภาพ                  เป็น</a:t>
                </a:r>
                <a:r>
                  <a:rPr lang="th-TH" sz="31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รูปร่างอิสระ</a:t>
                </a:r>
                <a:r>
                  <a:rPr lang="th-TH" sz="31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ของกล้วย</a:t>
                </a:r>
              </a:p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endPara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th-TH" sz="31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ส่วน	1.	            เป็น</a:t>
                </a:r>
                <a:r>
                  <a:rPr lang="th-TH" sz="31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รูปร่างกลม</a:t>
                </a:r>
                <a:r>
                  <a:rPr lang="th-TH" sz="31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ของส้ม</a:t>
                </a:r>
              </a:p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endPara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th-TH" sz="31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		3.             เป็น</a:t>
                </a:r>
                <a:r>
                  <a:rPr lang="th-TH" sz="31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รูปร่างวงรี</a:t>
                </a:r>
                <a:r>
                  <a:rPr lang="th-TH" sz="31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ของกีวี่</a:t>
                </a:r>
              </a:p>
            </p:txBody>
          </p:sp>
          <p:pic>
            <p:nvPicPr>
              <p:cNvPr id="84" name="รูปภาพ 83">
                <a:extLst>
                  <a:ext uri="{FF2B5EF4-FFF2-40B4-BE49-F238E27FC236}">
                    <a16:creationId xmlns:a16="http://schemas.microsoft.com/office/drawing/2014/main" id="{F4695690-D330-47ED-A865-FC441766CC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00371" y="7865771"/>
                <a:ext cx="1250758" cy="791028"/>
              </a:xfrm>
              <a:prstGeom prst="rect">
                <a:avLst/>
              </a:prstGeom>
            </p:spPr>
          </p:pic>
          <p:pic>
            <p:nvPicPr>
              <p:cNvPr id="85" name="รูปภาพ 84">
                <a:extLst>
                  <a:ext uri="{FF2B5EF4-FFF2-40B4-BE49-F238E27FC236}">
                    <a16:creationId xmlns:a16="http://schemas.microsoft.com/office/drawing/2014/main" id="{B14ED97B-6BD7-4044-B9CE-1F12AE2109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01827" y="8854621"/>
                <a:ext cx="1033685" cy="653742"/>
              </a:xfrm>
              <a:prstGeom prst="rect">
                <a:avLst/>
              </a:prstGeom>
            </p:spPr>
          </p:pic>
          <p:pic>
            <p:nvPicPr>
              <p:cNvPr id="101" name="รูปภาพ 100">
                <a:extLst>
                  <a:ext uri="{FF2B5EF4-FFF2-40B4-BE49-F238E27FC236}">
                    <a16:creationId xmlns:a16="http://schemas.microsoft.com/office/drawing/2014/main" id="{BF8D6920-AAA4-4F43-9F15-CB74E11E70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93124" y="9761564"/>
                <a:ext cx="689707" cy="667777"/>
              </a:xfrm>
              <a:prstGeom prst="rect">
                <a:avLst/>
              </a:prstGeom>
            </p:spPr>
          </p:pic>
        </p:grp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A60BD27B-6EE7-4A4B-B075-02D044823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4547" y="10734770"/>
              <a:ext cx="484593" cy="653742"/>
            </a:xfrm>
            <a:prstGeom prst="rect">
              <a:avLst/>
            </a:prstGeom>
          </p:spPr>
        </p:pic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26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2.51701E-6 L -2.12842E-7 -0.7946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7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933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6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9464 L -2.12842E-7 4.62585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39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6823E-6 -0.79337 L 0.00048 0.0004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กลุ่ม 115">
            <a:extLst>
              <a:ext uri="{FF2B5EF4-FFF2-40B4-BE49-F238E27FC236}">
                <a16:creationId xmlns:a16="http://schemas.microsoft.com/office/drawing/2014/main" id="{B1D17E72-7060-4D33-98A2-D46604CC28E0}"/>
              </a:ext>
            </a:extLst>
          </p:cNvPr>
          <p:cNvGrpSpPr/>
          <p:nvPr/>
        </p:nvGrpSpPr>
        <p:grpSpPr>
          <a:xfrm>
            <a:off x="1957612" y="2899147"/>
            <a:ext cx="5759700" cy="762645"/>
            <a:chOff x="2110201" y="3104340"/>
            <a:chExt cx="5289731" cy="700416"/>
          </a:xfrm>
        </p:grpSpPr>
        <p:sp>
          <p:nvSpPr>
            <p:cNvPr id="117" name="Rectangle: Rounded Corners 23">
              <a:extLst>
                <a:ext uri="{FF2B5EF4-FFF2-40B4-BE49-F238E27FC236}">
                  <a16:creationId xmlns:a16="http://schemas.microsoft.com/office/drawing/2014/main" id="{ECB91B0B-1A0E-49F3-A1E2-07390CFF0B69}"/>
                </a:ext>
              </a:extLst>
            </p:cNvPr>
            <p:cNvSpPr/>
            <p:nvPr/>
          </p:nvSpPr>
          <p:spPr>
            <a:xfrm>
              <a:off x="2110201" y="3146656"/>
              <a:ext cx="528973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8" name="Rectangle: Rounded Corners 83">
              <a:extLst>
                <a:ext uri="{FF2B5EF4-FFF2-40B4-BE49-F238E27FC236}">
                  <a16:creationId xmlns:a16="http://schemas.microsoft.com/office/drawing/2014/main" id="{334DA1DD-1D27-42B3-9053-12B2DBCCBB3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9" name="Rectangle 88">
              <a:extLst>
                <a:ext uri="{FF2B5EF4-FFF2-40B4-BE49-F238E27FC236}">
                  <a16:creationId xmlns:a16="http://schemas.microsoft.com/office/drawing/2014/main" id="{76655D33-F8F4-43D4-80A4-DE758329AA50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29">
              <a:extLst>
                <a:ext uri="{FF2B5EF4-FFF2-40B4-BE49-F238E27FC236}">
                  <a16:creationId xmlns:a16="http://schemas.microsoft.com/office/drawing/2014/main" id="{3DE8DBC1-63E0-4574-B9D1-6A4CAE029C9D}"/>
                </a:ext>
              </a:extLst>
            </p:cNvPr>
            <p:cNvSpPr/>
            <p:nvPr/>
          </p:nvSpPr>
          <p:spPr>
            <a:xfrm>
              <a:off x="2765653" y="3140884"/>
              <a:ext cx="3742644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ช้างมีขนาดเท่ากับม้า</a:t>
              </a:r>
            </a:p>
          </p:txBody>
        </p:sp>
      </p:grpSp>
      <p:grpSp>
        <p:nvGrpSpPr>
          <p:cNvPr id="121" name="กลุ่ม 120">
            <a:extLst>
              <a:ext uri="{FF2B5EF4-FFF2-40B4-BE49-F238E27FC236}">
                <a16:creationId xmlns:a16="http://schemas.microsoft.com/office/drawing/2014/main" id="{C6218AB6-3B94-488F-82CC-646149FEFE5C}"/>
              </a:ext>
            </a:extLst>
          </p:cNvPr>
          <p:cNvGrpSpPr/>
          <p:nvPr/>
        </p:nvGrpSpPr>
        <p:grpSpPr>
          <a:xfrm>
            <a:off x="1957611" y="4957936"/>
            <a:ext cx="5759701" cy="768945"/>
            <a:chOff x="2110201" y="4663949"/>
            <a:chExt cx="5289732" cy="706204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C5BAF70B-4492-4E5B-8A7A-C84F81BBCAF1}"/>
                </a:ext>
              </a:extLst>
            </p:cNvPr>
            <p:cNvSpPr/>
            <p:nvPr/>
          </p:nvSpPr>
          <p:spPr>
            <a:xfrm>
              <a:off x="2110201" y="4716550"/>
              <a:ext cx="528973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0D68B382-1961-4A02-B304-36D0B9E1E3D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A858AFC8-33C5-45B4-B18E-D3EF22D04454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98D15C8E-0C07-4F06-89D6-FCC7DC5DA06E}"/>
                </a:ext>
              </a:extLst>
            </p:cNvPr>
            <p:cNvSpPr/>
            <p:nvPr/>
          </p:nvSpPr>
          <p:spPr>
            <a:xfrm>
              <a:off x="2765655" y="4720026"/>
              <a:ext cx="450201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นกกระจิบมีขนาดใหญ่กว่ากระต่าย</a:t>
              </a:r>
            </a:p>
          </p:txBody>
        </p:sp>
      </p:grpSp>
      <p:grpSp>
        <p:nvGrpSpPr>
          <p:cNvPr id="126" name="กลุ่ม 125">
            <a:extLst>
              <a:ext uri="{FF2B5EF4-FFF2-40B4-BE49-F238E27FC236}">
                <a16:creationId xmlns:a16="http://schemas.microsoft.com/office/drawing/2014/main" id="{89509735-1BAC-4B4A-BA2F-3619EEBC81DC}"/>
              </a:ext>
            </a:extLst>
          </p:cNvPr>
          <p:cNvGrpSpPr/>
          <p:nvPr/>
        </p:nvGrpSpPr>
        <p:grpSpPr>
          <a:xfrm>
            <a:off x="1957611" y="3928541"/>
            <a:ext cx="5759701" cy="762645"/>
            <a:chOff x="2110200" y="3860611"/>
            <a:chExt cx="5289734" cy="700416"/>
          </a:xfrm>
        </p:grpSpPr>
        <p:sp>
          <p:nvSpPr>
            <p:cNvPr id="127" name="Rectangle: Rounded Corners 24">
              <a:extLst>
                <a:ext uri="{FF2B5EF4-FFF2-40B4-BE49-F238E27FC236}">
                  <a16:creationId xmlns:a16="http://schemas.microsoft.com/office/drawing/2014/main" id="{2CE7624B-3525-4410-B0C5-40EDDBA6E15C}"/>
                </a:ext>
              </a:extLst>
            </p:cNvPr>
            <p:cNvSpPr/>
            <p:nvPr/>
          </p:nvSpPr>
          <p:spPr>
            <a:xfrm>
              <a:off x="2110200" y="3908028"/>
              <a:ext cx="5289734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8" name="Rectangle: Rounded Corners 93">
              <a:extLst>
                <a:ext uri="{FF2B5EF4-FFF2-40B4-BE49-F238E27FC236}">
                  <a16:creationId xmlns:a16="http://schemas.microsoft.com/office/drawing/2014/main" id="{E0322D41-21A8-4D94-93B7-303951847D2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9" name="Rectangle 94">
              <a:extLst>
                <a:ext uri="{FF2B5EF4-FFF2-40B4-BE49-F238E27FC236}">
                  <a16:creationId xmlns:a16="http://schemas.microsoft.com/office/drawing/2014/main" id="{CCAC8837-501A-4A9F-8B1B-FF848A4FC1F1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0">
              <a:extLst>
                <a:ext uri="{FF2B5EF4-FFF2-40B4-BE49-F238E27FC236}">
                  <a16:creationId xmlns:a16="http://schemas.microsoft.com/office/drawing/2014/main" id="{BB6BB76A-4418-4438-BB7F-B1059F137FC6}"/>
                </a:ext>
              </a:extLst>
            </p:cNvPr>
            <p:cNvSpPr/>
            <p:nvPr/>
          </p:nvSpPr>
          <p:spPr>
            <a:xfrm>
              <a:off x="2765657" y="3902118"/>
              <a:ext cx="3742646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มดมีขนาดเล็กกว่าแมว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957613" y="2899147"/>
            <a:ext cx="5759700" cy="762645"/>
            <a:chOff x="2110201" y="3104340"/>
            <a:chExt cx="5289731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528973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3742644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ช้างมีขนาดเท่ากับม้า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957612" y="4957936"/>
            <a:ext cx="5759701" cy="768945"/>
            <a:chOff x="2110201" y="4663949"/>
            <a:chExt cx="5289732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528973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450201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นกกระจิบมีขนาดใหญ่กว่ากระต่าย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53696" y="1717576"/>
            <a:ext cx="78487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 ข้อใดกล่าวถูกต้อง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957612" y="3928541"/>
            <a:ext cx="5759701" cy="762645"/>
            <a:chOff x="2110200" y="3860611"/>
            <a:chExt cx="5289734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528973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3742646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มดมีขนาดเล็กกว่าแมว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29"/>
            <a:ext cx="9817529" cy="2916030"/>
            <a:chOff x="1542902" y="4187298"/>
            <a:chExt cx="9016457" cy="2678093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678093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2275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มดมีขนาดเล็กกว่าแมว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เพราะมดมีขนาดเล็กกว่าแมวนั้นเป็นความจริง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ส่วน 1. ช้างมีขนาดเท่ากับม้า ไม่ถูกต้อง เพราะช้างนั้นมีขนาดตัวที่ใหญ่กว่าม้า และ 3.   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นกกระจิบมีขนาดใหญ่กว่ากระต่าย ไม่ถูกต้อง เพราะนกกระจิบมีขนาดเล็กกว่า  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กระต่าย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4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4532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2768 L -2.12842E-7 -3.2653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3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453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3.26531E-6 L -2.12842E-7 -0.72768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กลุ่ม 76">
            <a:extLst>
              <a:ext uri="{FF2B5EF4-FFF2-40B4-BE49-F238E27FC236}">
                <a16:creationId xmlns:a16="http://schemas.microsoft.com/office/drawing/2014/main" id="{933C6A37-38D4-445B-86E8-6634F9F0C9AF}"/>
              </a:ext>
            </a:extLst>
          </p:cNvPr>
          <p:cNvGrpSpPr/>
          <p:nvPr/>
        </p:nvGrpSpPr>
        <p:grpSpPr>
          <a:xfrm>
            <a:off x="2029619" y="2611115"/>
            <a:ext cx="3380648" cy="762645"/>
            <a:chOff x="4913667" y="2611115"/>
            <a:chExt cx="3380648" cy="762645"/>
          </a:xfrm>
        </p:grpSpPr>
        <p:grpSp>
          <p:nvGrpSpPr>
            <p:cNvPr id="78" name="กลุ่ม 77">
              <a:extLst>
                <a:ext uri="{FF2B5EF4-FFF2-40B4-BE49-F238E27FC236}">
                  <a16:creationId xmlns:a16="http://schemas.microsoft.com/office/drawing/2014/main" id="{B130B9EC-74F5-4B89-9276-441E073CC7B9}"/>
                </a:ext>
              </a:extLst>
            </p:cNvPr>
            <p:cNvGrpSpPr/>
            <p:nvPr/>
          </p:nvGrpSpPr>
          <p:grpSpPr>
            <a:xfrm>
              <a:off x="4913667" y="2611115"/>
              <a:ext cx="901304" cy="762645"/>
              <a:chOff x="2175277" y="3104340"/>
              <a:chExt cx="827761" cy="700416"/>
            </a:xfrm>
          </p:grpSpPr>
          <p:sp>
            <p:nvSpPr>
              <p:cNvPr id="81" name="Rectangle: Rounded Corners 83">
                <a:extLst>
                  <a:ext uri="{FF2B5EF4-FFF2-40B4-BE49-F238E27FC236}">
                    <a16:creationId xmlns:a16="http://schemas.microsoft.com/office/drawing/2014/main" id="{F8C6D1A2-3EA3-4CA5-A2E2-5084F56F8898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86" name="Rectangle 88">
                <a:extLst>
                  <a:ext uri="{FF2B5EF4-FFF2-40B4-BE49-F238E27FC236}">
                    <a16:creationId xmlns:a16="http://schemas.microsoft.com/office/drawing/2014/main" id="{AB5218BC-0EB0-45BE-9C5A-A0699C271006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9" name="รูปภาพ 78">
              <a:extLst>
                <a:ext uri="{FF2B5EF4-FFF2-40B4-BE49-F238E27FC236}">
                  <a16:creationId xmlns:a16="http://schemas.microsoft.com/office/drawing/2014/main" id="{321A8D82-A67D-4DF8-B3A6-F4559C27F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0418" y="2770287"/>
              <a:ext cx="2573897" cy="423936"/>
            </a:xfrm>
            <a:prstGeom prst="rect">
              <a:avLst/>
            </a:prstGeom>
          </p:spPr>
        </p:pic>
      </p:grpSp>
      <p:grpSp>
        <p:nvGrpSpPr>
          <p:cNvPr id="87" name="กลุ่ม 86">
            <a:extLst>
              <a:ext uri="{FF2B5EF4-FFF2-40B4-BE49-F238E27FC236}">
                <a16:creationId xmlns:a16="http://schemas.microsoft.com/office/drawing/2014/main" id="{DC25930A-BACA-4172-B4AA-A81655FC85F8}"/>
              </a:ext>
            </a:extLst>
          </p:cNvPr>
          <p:cNvGrpSpPr/>
          <p:nvPr/>
        </p:nvGrpSpPr>
        <p:grpSpPr>
          <a:xfrm>
            <a:off x="2029619" y="5142523"/>
            <a:ext cx="2695676" cy="1099610"/>
            <a:chOff x="4913667" y="5142523"/>
            <a:chExt cx="2695676" cy="1099610"/>
          </a:xfrm>
        </p:grpSpPr>
        <p:grpSp>
          <p:nvGrpSpPr>
            <p:cNvPr id="88" name="กลุ่ม 87">
              <a:extLst>
                <a:ext uri="{FF2B5EF4-FFF2-40B4-BE49-F238E27FC236}">
                  <a16:creationId xmlns:a16="http://schemas.microsoft.com/office/drawing/2014/main" id="{B043FFA6-0184-44ED-A1CE-DB615F5B62C6}"/>
                </a:ext>
              </a:extLst>
            </p:cNvPr>
            <p:cNvGrpSpPr/>
            <p:nvPr/>
          </p:nvGrpSpPr>
          <p:grpSpPr>
            <a:xfrm>
              <a:off x="4913667" y="5270409"/>
              <a:ext cx="901304" cy="762645"/>
              <a:chOff x="2175277" y="4663949"/>
              <a:chExt cx="827761" cy="700417"/>
            </a:xfrm>
          </p:grpSpPr>
          <p:sp>
            <p:nvSpPr>
              <p:cNvPr id="90" name="Rectangle: Rounded Corners 104">
                <a:extLst>
                  <a:ext uri="{FF2B5EF4-FFF2-40B4-BE49-F238E27FC236}">
                    <a16:creationId xmlns:a16="http://schemas.microsoft.com/office/drawing/2014/main" id="{60E32F78-F524-44D7-BB6E-1057F48EF693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91" name="Rectangle 107">
                <a:extLst>
                  <a:ext uri="{FF2B5EF4-FFF2-40B4-BE49-F238E27FC236}">
                    <a16:creationId xmlns:a16="http://schemas.microsoft.com/office/drawing/2014/main" id="{94CA9C79-A50F-4483-BFB9-91DC9F8BDC32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89" name="รูปภาพ 88">
              <a:extLst>
                <a:ext uri="{FF2B5EF4-FFF2-40B4-BE49-F238E27FC236}">
                  <a16:creationId xmlns:a16="http://schemas.microsoft.com/office/drawing/2014/main" id="{1917881A-6469-4C48-BD10-28020548D7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5390" y="5142523"/>
              <a:ext cx="1203953" cy="1099610"/>
            </a:xfrm>
            <a:prstGeom prst="rect">
              <a:avLst/>
            </a:prstGeom>
          </p:spPr>
        </p:pic>
      </p:grpSp>
      <p:grpSp>
        <p:nvGrpSpPr>
          <p:cNvPr id="92" name="กลุ่ม 91">
            <a:extLst>
              <a:ext uri="{FF2B5EF4-FFF2-40B4-BE49-F238E27FC236}">
                <a16:creationId xmlns:a16="http://schemas.microsoft.com/office/drawing/2014/main" id="{224E156C-7584-474D-8FC9-3B4865C9661B}"/>
              </a:ext>
            </a:extLst>
          </p:cNvPr>
          <p:cNvGrpSpPr/>
          <p:nvPr/>
        </p:nvGrpSpPr>
        <p:grpSpPr>
          <a:xfrm>
            <a:off x="2029619" y="3794729"/>
            <a:ext cx="2714472" cy="1013105"/>
            <a:chOff x="4913669" y="3794729"/>
            <a:chExt cx="2714472" cy="1013105"/>
          </a:xfrm>
        </p:grpSpPr>
        <p:grpSp>
          <p:nvGrpSpPr>
            <p:cNvPr id="93" name="กลุ่ม 92">
              <a:extLst>
                <a:ext uri="{FF2B5EF4-FFF2-40B4-BE49-F238E27FC236}">
                  <a16:creationId xmlns:a16="http://schemas.microsoft.com/office/drawing/2014/main" id="{043F1DBD-9955-43EA-B3F5-CEC18C20ED61}"/>
                </a:ext>
              </a:extLst>
            </p:cNvPr>
            <p:cNvGrpSpPr/>
            <p:nvPr/>
          </p:nvGrpSpPr>
          <p:grpSpPr>
            <a:xfrm>
              <a:off x="4913669" y="3940762"/>
              <a:ext cx="901304" cy="762645"/>
              <a:chOff x="2175277" y="3860611"/>
              <a:chExt cx="827761" cy="700416"/>
            </a:xfrm>
          </p:grpSpPr>
          <p:sp>
            <p:nvSpPr>
              <p:cNvPr id="95" name="Rectangle: Rounded Corners 93">
                <a:extLst>
                  <a:ext uri="{FF2B5EF4-FFF2-40B4-BE49-F238E27FC236}">
                    <a16:creationId xmlns:a16="http://schemas.microsoft.com/office/drawing/2014/main" id="{6D223C23-508C-4AEB-8F68-90ADA051E456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96" name="Rectangle 94">
                <a:extLst>
                  <a:ext uri="{FF2B5EF4-FFF2-40B4-BE49-F238E27FC236}">
                    <a16:creationId xmlns:a16="http://schemas.microsoft.com/office/drawing/2014/main" id="{ADF767EF-69CE-42A2-9134-EBF033EC3FB6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4" name="รูปภาพ 93">
              <a:extLst>
                <a:ext uri="{FF2B5EF4-FFF2-40B4-BE49-F238E27FC236}">
                  <a16:creationId xmlns:a16="http://schemas.microsoft.com/office/drawing/2014/main" id="{229E441E-0BB4-4A41-B4C9-AD2C22B73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86591" y="3794729"/>
              <a:ext cx="1241550" cy="1013105"/>
            </a:xfrm>
            <a:prstGeom prst="rect">
              <a:avLst/>
            </a:prstGeom>
          </p:spPr>
        </p:pic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53555" y="1513746"/>
            <a:ext cx="67352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 ข้อใดเป็นวัสดุธรรมชาติ</a:t>
            </a:r>
          </a:p>
        </p:txBody>
      </p: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AF15A1-8CAE-4B0B-942A-6E927405E0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3135B7F7-C85D-426C-8680-1B53A996D3B0}"/>
              </a:ext>
            </a:extLst>
          </p:cNvPr>
          <p:cNvGrpSpPr/>
          <p:nvPr/>
        </p:nvGrpSpPr>
        <p:grpSpPr>
          <a:xfrm>
            <a:off x="2029619" y="2611115"/>
            <a:ext cx="3380648" cy="762645"/>
            <a:chOff x="4913667" y="2611115"/>
            <a:chExt cx="3380648" cy="762645"/>
          </a:xfrm>
        </p:grpSpPr>
        <p:grpSp>
          <p:nvGrpSpPr>
            <p:cNvPr id="171" name="กลุ่ม 170">
              <a:extLst>
                <a:ext uri="{FF2B5EF4-FFF2-40B4-BE49-F238E27FC236}">
                  <a16:creationId xmlns:a16="http://schemas.microsoft.com/office/drawing/2014/main" id="{1C755275-16ED-4FAC-A8B4-9CC6AEE77284}"/>
                </a:ext>
              </a:extLst>
            </p:cNvPr>
            <p:cNvGrpSpPr/>
            <p:nvPr/>
          </p:nvGrpSpPr>
          <p:grpSpPr>
            <a:xfrm>
              <a:off x="4913667" y="2611115"/>
              <a:ext cx="901304" cy="762645"/>
              <a:chOff x="2175277" y="3104340"/>
              <a:chExt cx="827761" cy="700416"/>
            </a:xfrm>
          </p:grpSpPr>
          <p:sp>
            <p:nvSpPr>
              <p:cNvPr id="173" name="Rectangle: Rounded Corners 83">
                <a:extLst>
                  <a:ext uri="{FF2B5EF4-FFF2-40B4-BE49-F238E27FC236}">
                    <a16:creationId xmlns:a16="http://schemas.microsoft.com/office/drawing/2014/main" id="{5A5BBE51-DFDD-47C6-B0C8-49E671E85FBE}"/>
                  </a:ext>
                </a:extLst>
              </p:cNvPr>
              <p:cNvSpPr/>
              <p:nvPr/>
            </p:nvSpPr>
            <p:spPr>
              <a:xfrm>
                <a:off x="2175277" y="319061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74" name="Rectangle 88">
                <a:extLst>
                  <a:ext uri="{FF2B5EF4-FFF2-40B4-BE49-F238E27FC236}">
                    <a16:creationId xmlns:a16="http://schemas.microsoft.com/office/drawing/2014/main" id="{562132D3-07D0-4517-B98D-DC7DA60BDF9E}"/>
                  </a:ext>
                </a:extLst>
              </p:cNvPr>
              <p:cNvSpPr/>
              <p:nvPr/>
            </p:nvSpPr>
            <p:spPr>
              <a:xfrm>
                <a:off x="2216976" y="3104340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6C758F7B-234D-4E31-8338-1B46CEC2AD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0418" y="2770287"/>
              <a:ext cx="2573897" cy="423936"/>
            </a:xfrm>
            <a:prstGeom prst="rect">
              <a:avLst/>
            </a:prstGeom>
          </p:spPr>
        </p:pic>
      </p:grpSp>
      <p:grpSp>
        <p:nvGrpSpPr>
          <p:cNvPr id="21" name="กลุ่ม 20">
            <a:extLst>
              <a:ext uri="{FF2B5EF4-FFF2-40B4-BE49-F238E27FC236}">
                <a16:creationId xmlns:a16="http://schemas.microsoft.com/office/drawing/2014/main" id="{9D19B7FA-C80C-4655-9894-C9BCE9B6B677}"/>
              </a:ext>
            </a:extLst>
          </p:cNvPr>
          <p:cNvGrpSpPr/>
          <p:nvPr/>
        </p:nvGrpSpPr>
        <p:grpSpPr>
          <a:xfrm>
            <a:off x="2029619" y="5142523"/>
            <a:ext cx="2695676" cy="1099610"/>
            <a:chOff x="4913667" y="5142523"/>
            <a:chExt cx="2695676" cy="1099610"/>
          </a:xfrm>
        </p:grpSpPr>
        <p:grpSp>
          <p:nvGrpSpPr>
            <p:cNvPr id="177" name="กลุ่ม 176">
              <a:extLst>
                <a:ext uri="{FF2B5EF4-FFF2-40B4-BE49-F238E27FC236}">
                  <a16:creationId xmlns:a16="http://schemas.microsoft.com/office/drawing/2014/main" id="{76A4535C-9CB5-4B51-BAD2-9195B63DAE82}"/>
                </a:ext>
              </a:extLst>
            </p:cNvPr>
            <p:cNvGrpSpPr/>
            <p:nvPr/>
          </p:nvGrpSpPr>
          <p:grpSpPr>
            <a:xfrm>
              <a:off x="4913667" y="5270409"/>
              <a:ext cx="901304" cy="762645"/>
              <a:chOff x="2175277" y="4663949"/>
              <a:chExt cx="827761" cy="700417"/>
            </a:xfrm>
          </p:grpSpPr>
          <p:sp>
            <p:nvSpPr>
              <p:cNvPr id="178" name="Rectangle: Rounded Corners 104">
                <a:extLst>
                  <a:ext uri="{FF2B5EF4-FFF2-40B4-BE49-F238E27FC236}">
                    <a16:creationId xmlns:a16="http://schemas.microsoft.com/office/drawing/2014/main" id="{B67391AA-117C-4B19-AE44-38B19940E666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 dirty="0">
                  <a:solidFill>
                    <a:srgbClr val="00A652"/>
                  </a:solidFill>
                </a:endParaRPr>
              </a:p>
            </p:txBody>
          </p:sp>
          <p:sp>
            <p:nvSpPr>
              <p:cNvPr id="179" name="Rectangle 107">
                <a:extLst>
                  <a:ext uri="{FF2B5EF4-FFF2-40B4-BE49-F238E27FC236}">
                    <a16:creationId xmlns:a16="http://schemas.microsoft.com/office/drawing/2014/main" id="{1E37A2B3-C52B-4431-B42C-96091681CB53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00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id="{8512A0BE-CC35-4AB0-A7AE-E2850B12B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5390" y="5142523"/>
              <a:ext cx="1203953" cy="1099610"/>
            </a:xfrm>
            <a:prstGeom prst="rect">
              <a:avLst/>
            </a:prstGeom>
          </p:spPr>
        </p:pic>
      </p:grpSp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643974C4-6972-4386-981B-BC70DAB1BCC5}"/>
              </a:ext>
            </a:extLst>
          </p:cNvPr>
          <p:cNvGrpSpPr/>
          <p:nvPr/>
        </p:nvGrpSpPr>
        <p:grpSpPr>
          <a:xfrm>
            <a:off x="2029621" y="3794729"/>
            <a:ext cx="2714472" cy="1013105"/>
            <a:chOff x="4913669" y="3794729"/>
            <a:chExt cx="2714472" cy="1013105"/>
          </a:xfrm>
        </p:grpSpPr>
        <p:grpSp>
          <p:nvGrpSpPr>
            <p:cNvPr id="166" name="กลุ่ม 165">
              <a:extLst>
                <a:ext uri="{FF2B5EF4-FFF2-40B4-BE49-F238E27FC236}">
                  <a16:creationId xmlns:a16="http://schemas.microsoft.com/office/drawing/2014/main" id="{D752E76C-8D8C-4F3F-B41F-1AE60ACD31C4}"/>
                </a:ext>
              </a:extLst>
            </p:cNvPr>
            <p:cNvGrpSpPr/>
            <p:nvPr/>
          </p:nvGrpSpPr>
          <p:grpSpPr>
            <a:xfrm>
              <a:off x="4913669" y="3940762"/>
              <a:ext cx="901304" cy="762645"/>
              <a:chOff x="2175277" y="3860611"/>
              <a:chExt cx="827761" cy="700416"/>
            </a:xfrm>
          </p:grpSpPr>
          <p:sp>
            <p:nvSpPr>
              <p:cNvPr id="168" name="Rectangle: Rounded Corners 93">
                <a:extLst>
                  <a:ext uri="{FF2B5EF4-FFF2-40B4-BE49-F238E27FC236}">
                    <a16:creationId xmlns:a16="http://schemas.microsoft.com/office/drawing/2014/main" id="{00B89C41-0C99-4AF1-9725-2A753907A49D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3"/>
              </a:p>
            </p:txBody>
          </p:sp>
          <p:sp>
            <p:nvSpPr>
              <p:cNvPr id="169" name="Rectangle 94">
                <a:extLst>
                  <a:ext uri="{FF2B5EF4-FFF2-40B4-BE49-F238E27FC236}">
                    <a16:creationId xmlns:a16="http://schemas.microsoft.com/office/drawing/2014/main" id="{BC1B8869-DA13-47AF-917F-44E1ADF69892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00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461" algn="dec"/>
                    <a:tab pos="373361" algn="l"/>
                    <a:tab pos="622267" algn="l"/>
                    <a:tab pos="871174" algn="l"/>
                    <a:tab pos="3858055" algn="l"/>
                    <a:tab pos="4106963" algn="l"/>
                    <a:tab pos="4355869" algn="l"/>
                  </a:tabLst>
                </a:pPr>
                <a:r>
                  <a:rPr lang="en-US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</a:t>
                </a:r>
                <a:r>
                  <a:rPr lang="th-TH" sz="4356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.</a:t>
                </a:r>
                <a:endPara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5" name="รูปภาพ 14">
              <a:extLst>
                <a:ext uri="{FF2B5EF4-FFF2-40B4-BE49-F238E27FC236}">
                  <a16:creationId xmlns:a16="http://schemas.microsoft.com/office/drawing/2014/main" id="{2528D82A-2B19-4788-AFAF-551453FB8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86591" y="3794729"/>
              <a:ext cx="1241550" cy="1013105"/>
            </a:xfrm>
            <a:prstGeom prst="rect">
              <a:avLst/>
            </a:prstGeom>
          </p:spPr>
        </p:pic>
      </p:grpSp>
      <p:pic>
        <p:nvPicPr>
          <p:cNvPr id="44" name="Picture 31">
            <a:hlinkClick r:id="rId9" action="ppaction://hlinksldjump"/>
            <a:extLst>
              <a:ext uri="{FF2B5EF4-FFF2-40B4-BE49-F238E27FC236}">
                <a16:creationId xmlns:a16="http://schemas.microsoft.com/office/drawing/2014/main" id="{EBC53661-CCF4-4C02-AE7C-B80999A41C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grpSp>
        <p:nvGrpSpPr>
          <p:cNvPr id="22" name="กลุ่ม 21">
            <a:extLst>
              <a:ext uri="{FF2B5EF4-FFF2-40B4-BE49-F238E27FC236}">
                <a16:creationId xmlns:a16="http://schemas.microsoft.com/office/drawing/2014/main" id="{6277E624-58BD-4AC4-8C3C-8FE99FBC5922}"/>
              </a:ext>
            </a:extLst>
          </p:cNvPr>
          <p:cNvGrpSpPr/>
          <p:nvPr/>
        </p:nvGrpSpPr>
        <p:grpSpPr>
          <a:xfrm>
            <a:off x="1729367" y="7658528"/>
            <a:ext cx="9817529" cy="5724344"/>
            <a:chOff x="1729367" y="7658528"/>
            <a:chExt cx="9817529" cy="5724344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729367" y="7658528"/>
              <a:ext cx="9817529" cy="5724344"/>
            </a:xfrm>
            <a:prstGeom prst="roundRect">
              <a:avLst>
                <a:gd name="adj" fmla="val 567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983354" y="7951804"/>
              <a:ext cx="9309554" cy="5280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</a:p>
            <a:p>
              <a:pPr>
                <a:lnSpc>
                  <a:spcPct val="150000"/>
                </a:lnSpc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เพราะจากภาพ                เป็นภาพ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ใบไม้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ซึ่งจัดเป็นวัสดุธรรมชาติที่สามารถนำมาสร้างสรรค์ผลงานศิลปะได้</a:t>
              </a:r>
            </a:p>
            <a:p>
              <a:pPr>
                <a:lnSpc>
                  <a:spcPct val="150000"/>
                </a:lnSpc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	                        เป็นภาพ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ไม้บรรทัด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ซึ่งจัดเป็นวัสดุที่มนุษย์สร้างขึ้น 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เป็นอุปกรณ์ที่นำมาใช้ขีดเส้นตรงและวัดขนาดของสิ่งต่าง ๆ </a:t>
              </a:r>
            </a:p>
            <a:p>
              <a:pPr>
                <a:lnSpc>
                  <a:spcPct val="150000"/>
                </a:lnSpc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3.                         เป็น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ภาพพิมพ์รูปใบไม้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ซึ่งจัดเป็นผลงานศิลปะที่สร้างสรรค์  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จากวัสดุธรรมชาติอีกทีหนึ่ง</a:t>
              </a:r>
            </a:p>
          </p:txBody>
        </p:sp>
        <p:pic>
          <p:nvPicPr>
            <p:cNvPr id="97" name="รูปภาพ 96">
              <a:extLst>
                <a:ext uri="{FF2B5EF4-FFF2-40B4-BE49-F238E27FC236}">
                  <a16:creationId xmlns:a16="http://schemas.microsoft.com/office/drawing/2014/main" id="{AA143729-EB8D-4C53-A638-7BC5B5683F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6110" y="7751488"/>
              <a:ext cx="1241550" cy="1013105"/>
            </a:xfrm>
            <a:prstGeom prst="rect">
              <a:avLst/>
            </a:prstGeom>
          </p:spPr>
        </p:pic>
        <p:pic>
          <p:nvPicPr>
            <p:cNvPr id="98" name="รูปภาพ 97">
              <a:extLst>
                <a:ext uri="{FF2B5EF4-FFF2-40B4-BE49-F238E27FC236}">
                  <a16:creationId xmlns:a16="http://schemas.microsoft.com/office/drawing/2014/main" id="{4C115E5C-28E5-4A46-AB55-49B9D673C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0377" y="8947403"/>
              <a:ext cx="932795" cy="761162"/>
            </a:xfrm>
            <a:prstGeom prst="rect">
              <a:avLst/>
            </a:prstGeom>
          </p:spPr>
        </p:pic>
        <p:pic>
          <p:nvPicPr>
            <p:cNvPr id="99" name="รูปภาพ 98">
              <a:extLst>
                <a:ext uri="{FF2B5EF4-FFF2-40B4-BE49-F238E27FC236}">
                  <a16:creationId xmlns:a16="http://schemas.microsoft.com/office/drawing/2014/main" id="{97932F6C-A084-4E54-93E1-87A39D120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8892" y="10604963"/>
              <a:ext cx="1758005" cy="289554"/>
            </a:xfrm>
            <a:prstGeom prst="rect">
              <a:avLst/>
            </a:prstGeom>
          </p:spPr>
        </p:pic>
        <p:pic>
          <p:nvPicPr>
            <p:cNvPr id="100" name="รูปภาพ 99">
              <a:extLst>
                <a:ext uri="{FF2B5EF4-FFF2-40B4-BE49-F238E27FC236}">
                  <a16:creationId xmlns:a16="http://schemas.microsoft.com/office/drawing/2014/main" id="{09259EE7-252D-48CD-99C0-58FB24FD0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5619" y="11769732"/>
              <a:ext cx="904548" cy="826153"/>
            </a:xfrm>
            <a:prstGeom prst="rect">
              <a:avLst/>
            </a:prstGeom>
          </p:spPr>
        </p:pic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16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90072 L -2.12842E-7 1.9727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5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90923 L 2.16549E-6 4.08163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1.02041E-6 L -2.12842E-7 -0.9007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04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90923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53555" y="1717576"/>
            <a:ext cx="78487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  อุปกรณ์ใดใช้ทำความสะอาดรอยดินสอ</a:t>
            </a:r>
          </a:p>
        </p:txBody>
      </p:sp>
      <p:grpSp>
        <p:nvGrpSpPr>
          <p:cNvPr id="116" name="กลุ่ม 115">
            <a:extLst>
              <a:ext uri="{FF2B5EF4-FFF2-40B4-BE49-F238E27FC236}">
                <a16:creationId xmlns:a16="http://schemas.microsoft.com/office/drawing/2014/main" id="{B1D17E72-7060-4D33-98A2-D46604CC28E0}"/>
              </a:ext>
            </a:extLst>
          </p:cNvPr>
          <p:cNvGrpSpPr/>
          <p:nvPr/>
        </p:nvGrpSpPr>
        <p:grpSpPr>
          <a:xfrm>
            <a:off x="2029624" y="2899147"/>
            <a:ext cx="3887491" cy="762645"/>
            <a:chOff x="2110201" y="3104340"/>
            <a:chExt cx="3570287" cy="700416"/>
          </a:xfrm>
        </p:grpSpPr>
        <p:sp>
          <p:nvSpPr>
            <p:cNvPr id="117" name="Rectangle: Rounded Corners 23">
              <a:extLst>
                <a:ext uri="{FF2B5EF4-FFF2-40B4-BE49-F238E27FC236}">
                  <a16:creationId xmlns:a16="http://schemas.microsoft.com/office/drawing/2014/main" id="{ECB91B0B-1A0E-49F3-A1E2-07390CFF0B69}"/>
                </a:ext>
              </a:extLst>
            </p:cNvPr>
            <p:cNvSpPr/>
            <p:nvPr/>
          </p:nvSpPr>
          <p:spPr>
            <a:xfrm>
              <a:off x="2110201" y="3146656"/>
              <a:ext cx="3570286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8" name="Rectangle: Rounded Corners 83">
              <a:extLst>
                <a:ext uri="{FF2B5EF4-FFF2-40B4-BE49-F238E27FC236}">
                  <a16:creationId xmlns:a16="http://schemas.microsoft.com/office/drawing/2014/main" id="{334DA1DD-1D27-42B3-9053-12B2DBCCBB3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9" name="Rectangle 88">
              <a:extLst>
                <a:ext uri="{FF2B5EF4-FFF2-40B4-BE49-F238E27FC236}">
                  <a16:creationId xmlns:a16="http://schemas.microsoft.com/office/drawing/2014/main" id="{76655D33-F8F4-43D4-80A4-DE758329AA50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29">
              <a:extLst>
                <a:ext uri="{FF2B5EF4-FFF2-40B4-BE49-F238E27FC236}">
                  <a16:creationId xmlns:a16="http://schemas.microsoft.com/office/drawing/2014/main" id="{3DE8DBC1-63E0-4574-B9D1-6A4CAE029C9D}"/>
                </a:ext>
              </a:extLst>
            </p:cNvPr>
            <p:cNvSpPr/>
            <p:nvPr/>
          </p:nvSpPr>
          <p:spPr>
            <a:xfrm>
              <a:off x="2765654" y="3140884"/>
              <a:ext cx="2914834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ยางลบ </a:t>
              </a:r>
            </a:p>
          </p:txBody>
        </p:sp>
      </p:grpSp>
      <p:grpSp>
        <p:nvGrpSpPr>
          <p:cNvPr id="121" name="กลุ่ม 120">
            <a:extLst>
              <a:ext uri="{FF2B5EF4-FFF2-40B4-BE49-F238E27FC236}">
                <a16:creationId xmlns:a16="http://schemas.microsoft.com/office/drawing/2014/main" id="{C6218AB6-3B94-488F-82CC-646149FEFE5C}"/>
              </a:ext>
            </a:extLst>
          </p:cNvPr>
          <p:cNvGrpSpPr/>
          <p:nvPr/>
        </p:nvGrpSpPr>
        <p:grpSpPr>
          <a:xfrm>
            <a:off x="2029623" y="4957936"/>
            <a:ext cx="3887491" cy="768945"/>
            <a:chOff x="2110201" y="4663949"/>
            <a:chExt cx="3570287" cy="706204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C5BAF70B-4492-4E5B-8A7A-C84F81BBCAF1}"/>
                </a:ext>
              </a:extLst>
            </p:cNvPr>
            <p:cNvSpPr/>
            <p:nvPr/>
          </p:nvSpPr>
          <p:spPr>
            <a:xfrm>
              <a:off x="2110201" y="4716550"/>
              <a:ext cx="357028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0D68B382-1961-4A02-B304-36D0B9E1E3D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A858AFC8-33C5-45B4-B18E-D3EF22D04454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98D15C8E-0C07-4F06-89D6-FCC7DC5DA06E}"/>
                </a:ext>
              </a:extLst>
            </p:cNvPr>
            <p:cNvSpPr/>
            <p:nvPr/>
          </p:nvSpPr>
          <p:spPr>
            <a:xfrm>
              <a:off x="2765655" y="4720026"/>
              <a:ext cx="291483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กระดาษวาดเขียน</a:t>
              </a:r>
            </a:p>
          </p:txBody>
        </p:sp>
      </p:grpSp>
      <p:grpSp>
        <p:nvGrpSpPr>
          <p:cNvPr id="126" name="กลุ่ม 125">
            <a:extLst>
              <a:ext uri="{FF2B5EF4-FFF2-40B4-BE49-F238E27FC236}">
                <a16:creationId xmlns:a16="http://schemas.microsoft.com/office/drawing/2014/main" id="{89509735-1BAC-4B4A-BA2F-3619EEBC81DC}"/>
              </a:ext>
            </a:extLst>
          </p:cNvPr>
          <p:cNvGrpSpPr/>
          <p:nvPr/>
        </p:nvGrpSpPr>
        <p:grpSpPr>
          <a:xfrm>
            <a:off x="2029623" y="3928541"/>
            <a:ext cx="3887491" cy="762645"/>
            <a:chOff x="2110200" y="3860611"/>
            <a:chExt cx="3570288" cy="700416"/>
          </a:xfrm>
        </p:grpSpPr>
        <p:sp>
          <p:nvSpPr>
            <p:cNvPr id="127" name="Rectangle: Rounded Corners 24">
              <a:extLst>
                <a:ext uri="{FF2B5EF4-FFF2-40B4-BE49-F238E27FC236}">
                  <a16:creationId xmlns:a16="http://schemas.microsoft.com/office/drawing/2014/main" id="{2CE7624B-3525-4410-B0C5-40EDDBA6E15C}"/>
                </a:ext>
              </a:extLst>
            </p:cNvPr>
            <p:cNvSpPr/>
            <p:nvPr/>
          </p:nvSpPr>
          <p:spPr>
            <a:xfrm>
              <a:off x="2110200" y="3908028"/>
              <a:ext cx="357028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8" name="Rectangle: Rounded Corners 93">
              <a:extLst>
                <a:ext uri="{FF2B5EF4-FFF2-40B4-BE49-F238E27FC236}">
                  <a16:creationId xmlns:a16="http://schemas.microsoft.com/office/drawing/2014/main" id="{E0322D41-21A8-4D94-93B7-303951847D2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9" name="Rectangle 94">
              <a:extLst>
                <a:ext uri="{FF2B5EF4-FFF2-40B4-BE49-F238E27FC236}">
                  <a16:creationId xmlns:a16="http://schemas.microsoft.com/office/drawing/2014/main" id="{CCAC8837-501A-4A9F-8B1B-FF848A4FC1F1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0">
              <a:extLst>
                <a:ext uri="{FF2B5EF4-FFF2-40B4-BE49-F238E27FC236}">
                  <a16:creationId xmlns:a16="http://schemas.microsoft.com/office/drawing/2014/main" id="{BB6BB76A-4418-4438-BB7F-B1059F137FC6}"/>
                </a:ext>
              </a:extLst>
            </p:cNvPr>
            <p:cNvSpPr/>
            <p:nvPr/>
          </p:nvSpPr>
          <p:spPr>
            <a:xfrm>
              <a:off x="2765657" y="3902118"/>
              <a:ext cx="2914831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ไม้บรรทัด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029620" y="2900405"/>
            <a:ext cx="3887494" cy="762645"/>
            <a:chOff x="2110201" y="3104340"/>
            <a:chExt cx="3570290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357029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2914835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ยางลบ 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029619" y="4959194"/>
            <a:ext cx="3887495" cy="768945"/>
            <a:chOff x="2110201" y="4663949"/>
            <a:chExt cx="3570291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357029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2914837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กระดาษวาดเขียน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029619" y="3929799"/>
            <a:ext cx="3887495" cy="762645"/>
            <a:chOff x="2110200" y="3860611"/>
            <a:chExt cx="3570292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357029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2914835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ไม้บรรทัด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30"/>
            <a:ext cx="9817529" cy="2483983"/>
            <a:chOff x="1542902" y="4187298"/>
            <a:chExt cx="9016457" cy="2281299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281299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1837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ยางลบ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เพราะยางลบมีลักษณะเป็นก้อน ใช้สำหรับลบรอยดินสอ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ส่วน 2. ไม้บรรทัด ใช้สำหรับตีเส้นตรงหรือวัดขนาด และ 3.กระดาษวาดเขียน เป็นวัสดุ  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รองรับในการวาดภาพระบายสี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6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4532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2768 L -2.12842E-7 -1.70068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3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453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1.70068E-6 L -2.12842E-7 -0.72768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กลุ่ม 115">
            <a:extLst>
              <a:ext uri="{FF2B5EF4-FFF2-40B4-BE49-F238E27FC236}">
                <a16:creationId xmlns:a16="http://schemas.microsoft.com/office/drawing/2014/main" id="{B1D17E72-7060-4D33-98A2-D46604CC28E0}"/>
              </a:ext>
            </a:extLst>
          </p:cNvPr>
          <p:cNvGrpSpPr/>
          <p:nvPr/>
        </p:nvGrpSpPr>
        <p:grpSpPr>
          <a:xfrm>
            <a:off x="2101628" y="2899147"/>
            <a:ext cx="3311074" cy="762645"/>
            <a:chOff x="2110201" y="3104340"/>
            <a:chExt cx="3040903" cy="700416"/>
          </a:xfrm>
        </p:grpSpPr>
        <p:sp>
          <p:nvSpPr>
            <p:cNvPr id="117" name="Rectangle: Rounded Corners 23">
              <a:extLst>
                <a:ext uri="{FF2B5EF4-FFF2-40B4-BE49-F238E27FC236}">
                  <a16:creationId xmlns:a16="http://schemas.microsoft.com/office/drawing/2014/main" id="{ECB91B0B-1A0E-49F3-A1E2-07390CFF0B69}"/>
                </a:ext>
              </a:extLst>
            </p:cNvPr>
            <p:cNvSpPr/>
            <p:nvPr/>
          </p:nvSpPr>
          <p:spPr>
            <a:xfrm>
              <a:off x="2110201" y="3146656"/>
              <a:ext cx="304090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8" name="Rectangle: Rounded Corners 83">
              <a:extLst>
                <a:ext uri="{FF2B5EF4-FFF2-40B4-BE49-F238E27FC236}">
                  <a16:creationId xmlns:a16="http://schemas.microsoft.com/office/drawing/2014/main" id="{334DA1DD-1D27-42B3-9053-12B2DBCCBB3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9" name="Rectangle 88">
              <a:extLst>
                <a:ext uri="{FF2B5EF4-FFF2-40B4-BE49-F238E27FC236}">
                  <a16:creationId xmlns:a16="http://schemas.microsoft.com/office/drawing/2014/main" id="{76655D33-F8F4-43D4-80A4-DE758329AA50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29">
              <a:extLst>
                <a:ext uri="{FF2B5EF4-FFF2-40B4-BE49-F238E27FC236}">
                  <a16:creationId xmlns:a16="http://schemas.microsoft.com/office/drawing/2014/main" id="{3DE8DBC1-63E0-4574-B9D1-6A4CAE029C9D}"/>
                </a:ext>
              </a:extLst>
            </p:cNvPr>
            <p:cNvSpPr/>
            <p:nvPr/>
          </p:nvSpPr>
          <p:spPr>
            <a:xfrm>
              <a:off x="2765653" y="3140884"/>
              <a:ext cx="2385449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สีเทียน</a:t>
              </a:r>
            </a:p>
          </p:txBody>
        </p:sp>
      </p:grpSp>
      <p:grpSp>
        <p:nvGrpSpPr>
          <p:cNvPr id="121" name="กลุ่ม 120">
            <a:extLst>
              <a:ext uri="{FF2B5EF4-FFF2-40B4-BE49-F238E27FC236}">
                <a16:creationId xmlns:a16="http://schemas.microsoft.com/office/drawing/2014/main" id="{C6218AB6-3B94-488F-82CC-646149FEFE5C}"/>
              </a:ext>
            </a:extLst>
          </p:cNvPr>
          <p:cNvGrpSpPr/>
          <p:nvPr/>
        </p:nvGrpSpPr>
        <p:grpSpPr>
          <a:xfrm>
            <a:off x="2101628" y="4957936"/>
            <a:ext cx="3311075" cy="768945"/>
            <a:chOff x="2110201" y="4663949"/>
            <a:chExt cx="3040904" cy="706204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C5BAF70B-4492-4E5B-8A7A-C84F81BBCAF1}"/>
                </a:ext>
              </a:extLst>
            </p:cNvPr>
            <p:cNvSpPr/>
            <p:nvPr/>
          </p:nvSpPr>
          <p:spPr>
            <a:xfrm>
              <a:off x="2110201" y="4716550"/>
              <a:ext cx="3040904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0D68B382-1961-4A02-B304-36D0B9E1E3D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A858AFC8-33C5-45B4-B18E-D3EF22D04454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98D15C8E-0C07-4F06-89D6-FCC7DC5DA06E}"/>
                </a:ext>
              </a:extLst>
            </p:cNvPr>
            <p:cNvSpPr/>
            <p:nvPr/>
          </p:nvSpPr>
          <p:spPr>
            <a:xfrm>
              <a:off x="2765655" y="4720026"/>
              <a:ext cx="2385450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สีโปสเตอร์</a:t>
              </a:r>
            </a:p>
          </p:txBody>
        </p:sp>
      </p:grpSp>
      <p:grpSp>
        <p:nvGrpSpPr>
          <p:cNvPr id="126" name="กลุ่ม 125">
            <a:extLst>
              <a:ext uri="{FF2B5EF4-FFF2-40B4-BE49-F238E27FC236}">
                <a16:creationId xmlns:a16="http://schemas.microsoft.com/office/drawing/2014/main" id="{89509735-1BAC-4B4A-BA2F-3619EEBC81DC}"/>
              </a:ext>
            </a:extLst>
          </p:cNvPr>
          <p:cNvGrpSpPr/>
          <p:nvPr/>
        </p:nvGrpSpPr>
        <p:grpSpPr>
          <a:xfrm>
            <a:off x="2101628" y="3928541"/>
            <a:ext cx="3311076" cy="762645"/>
            <a:chOff x="2110200" y="3860611"/>
            <a:chExt cx="3040906" cy="700416"/>
          </a:xfrm>
        </p:grpSpPr>
        <p:sp>
          <p:nvSpPr>
            <p:cNvPr id="127" name="Rectangle: Rounded Corners 24">
              <a:extLst>
                <a:ext uri="{FF2B5EF4-FFF2-40B4-BE49-F238E27FC236}">
                  <a16:creationId xmlns:a16="http://schemas.microsoft.com/office/drawing/2014/main" id="{2CE7624B-3525-4410-B0C5-40EDDBA6E15C}"/>
                </a:ext>
              </a:extLst>
            </p:cNvPr>
            <p:cNvSpPr/>
            <p:nvPr/>
          </p:nvSpPr>
          <p:spPr>
            <a:xfrm>
              <a:off x="2110200" y="3908028"/>
              <a:ext cx="304090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8" name="Rectangle: Rounded Corners 93">
              <a:extLst>
                <a:ext uri="{FF2B5EF4-FFF2-40B4-BE49-F238E27FC236}">
                  <a16:creationId xmlns:a16="http://schemas.microsoft.com/office/drawing/2014/main" id="{E0322D41-21A8-4D94-93B7-303951847D2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29" name="Rectangle 94">
              <a:extLst>
                <a:ext uri="{FF2B5EF4-FFF2-40B4-BE49-F238E27FC236}">
                  <a16:creationId xmlns:a16="http://schemas.microsoft.com/office/drawing/2014/main" id="{CCAC8837-501A-4A9F-8B1B-FF848A4FC1F1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0">
              <a:extLst>
                <a:ext uri="{FF2B5EF4-FFF2-40B4-BE49-F238E27FC236}">
                  <a16:creationId xmlns:a16="http://schemas.microsoft.com/office/drawing/2014/main" id="{BB6BB76A-4418-4438-BB7F-B1059F137FC6}"/>
                </a:ext>
              </a:extLst>
            </p:cNvPr>
            <p:cNvSpPr/>
            <p:nvPr/>
          </p:nvSpPr>
          <p:spPr>
            <a:xfrm>
              <a:off x="2765657" y="3902118"/>
              <a:ext cx="2385449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สีชอล์ก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101628" y="2899147"/>
            <a:ext cx="3311427" cy="762645"/>
            <a:chOff x="2110201" y="3104340"/>
            <a:chExt cx="3041228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304122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4" y="3140884"/>
              <a:ext cx="2385775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สีเทียน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101627" y="4957936"/>
            <a:ext cx="3311428" cy="768945"/>
            <a:chOff x="2110201" y="4663949"/>
            <a:chExt cx="3041228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304122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2385774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สีโปสเตอร์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53555" y="1717576"/>
            <a:ext cx="78487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  สีประเภทใดที่ต้องผสมน้ำในการใช้งาน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101627" y="3928541"/>
            <a:ext cx="3311427" cy="762645"/>
            <a:chOff x="2110200" y="3860611"/>
            <a:chExt cx="3041229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304122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2385772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สีชอล์ก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29"/>
            <a:ext cx="9817529" cy="2916030"/>
            <a:chOff x="1542902" y="4187298"/>
            <a:chExt cx="9016457" cy="2678093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678093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2275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สีโปสเตอร์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เพราะสีโปสเตอร์มีความข้นเหลว จำเป็นต้องผสมน้ำเล็กน้อย เพื่อทำให้ระบายได้ง่าย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และราบรื่นขึ้น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ส่วน 1. สีเทียน และ 2. สีชอล์ก มีลักษณะเป็นแท่ง คล้ายดินสอ สามารถระบายลงบน   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กระดาษได้เลยโดยไม่จำเป็นต้องผสมน้ำในการใช้งานเหมือนสีโปสเตอร์ 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5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68729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68197 L -2.12842E-7 -3.2653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0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68729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37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3.26531E-6 L -2.12842E-7 -0.68197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กลุ่ม 64">
            <a:extLst>
              <a:ext uri="{FF2B5EF4-FFF2-40B4-BE49-F238E27FC236}">
                <a16:creationId xmlns:a16="http://schemas.microsoft.com/office/drawing/2014/main" id="{23891C85-BDBE-424C-81C1-9BAEBB5FBB01}"/>
              </a:ext>
            </a:extLst>
          </p:cNvPr>
          <p:cNvGrpSpPr/>
          <p:nvPr/>
        </p:nvGrpSpPr>
        <p:grpSpPr>
          <a:xfrm>
            <a:off x="2067205" y="2899147"/>
            <a:ext cx="7659859" cy="762645"/>
            <a:chOff x="2110200" y="3104340"/>
            <a:chExt cx="7034844" cy="700416"/>
          </a:xfrm>
        </p:grpSpPr>
        <p:sp>
          <p:nvSpPr>
            <p:cNvPr id="66" name="Rectangle: Rounded Corners 23">
              <a:extLst>
                <a:ext uri="{FF2B5EF4-FFF2-40B4-BE49-F238E27FC236}">
                  <a16:creationId xmlns:a16="http://schemas.microsoft.com/office/drawing/2014/main" id="{B8CF5C0C-31FD-4843-A18B-EC0FCDF93DA5}"/>
                </a:ext>
              </a:extLst>
            </p:cNvPr>
            <p:cNvSpPr/>
            <p:nvPr/>
          </p:nvSpPr>
          <p:spPr>
            <a:xfrm>
              <a:off x="2110200" y="3146656"/>
              <a:ext cx="7034844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67" name="Rectangle: Rounded Corners 83">
              <a:extLst>
                <a:ext uri="{FF2B5EF4-FFF2-40B4-BE49-F238E27FC236}">
                  <a16:creationId xmlns:a16="http://schemas.microsoft.com/office/drawing/2014/main" id="{4A1C1D95-DAF0-44D4-B123-9C53FB2FC027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68" name="Rectangle 88">
              <a:extLst>
                <a:ext uri="{FF2B5EF4-FFF2-40B4-BE49-F238E27FC236}">
                  <a16:creationId xmlns:a16="http://schemas.microsoft.com/office/drawing/2014/main" id="{52703E01-5F07-4E97-8346-2605C87E938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29">
              <a:extLst>
                <a:ext uri="{FF2B5EF4-FFF2-40B4-BE49-F238E27FC236}">
                  <a16:creationId xmlns:a16="http://schemas.microsoft.com/office/drawing/2014/main" id="{9589766D-C79A-4B2A-B849-DB530222ACEE}"/>
                </a:ext>
              </a:extLst>
            </p:cNvPr>
            <p:cNvSpPr/>
            <p:nvPr/>
          </p:nvSpPr>
          <p:spPr>
            <a:xfrm>
              <a:off x="2765653" y="3140884"/>
              <a:ext cx="6379387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ผสมน้ำเล็กน้อยและนำพู่กันมาจุ่มสี</a:t>
              </a:r>
            </a:p>
          </p:txBody>
        </p:sp>
      </p:grpSp>
      <p:grpSp>
        <p:nvGrpSpPr>
          <p:cNvPr id="70" name="กลุ่ม 69">
            <a:extLst>
              <a:ext uri="{FF2B5EF4-FFF2-40B4-BE49-F238E27FC236}">
                <a16:creationId xmlns:a16="http://schemas.microsoft.com/office/drawing/2014/main" id="{3436E3BF-42AC-4916-83FE-135EF54A96AE}"/>
              </a:ext>
            </a:extLst>
          </p:cNvPr>
          <p:cNvGrpSpPr/>
          <p:nvPr/>
        </p:nvGrpSpPr>
        <p:grpSpPr>
          <a:xfrm>
            <a:off x="2067205" y="4957936"/>
            <a:ext cx="7659859" cy="768945"/>
            <a:chOff x="2110201" y="4663949"/>
            <a:chExt cx="7034845" cy="706204"/>
          </a:xfrm>
        </p:grpSpPr>
        <p:sp>
          <p:nvSpPr>
            <p:cNvPr id="71" name="Rectangle: Rounded Corners 25">
              <a:extLst>
                <a:ext uri="{FF2B5EF4-FFF2-40B4-BE49-F238E27FC236}">
                  <a16:creationId xmlns:a16="http://schemas.microsoft.com/office/drawing/2014/main" id="{02553E45-229B-4A3F-834C-B71F1DCA0E8A}"/>
                </a:ext>
              </a:extLst>
            </p:cNvPr>
            <p:cNvSpPr/>
            <p:nvPr/>
          </p:nvSpPr>
          <p:spPr>
            <a:xfrm>
              <a:off x="2110201" y="4716550"/>
              <a:ext cx="703484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2" name="Rectangle: Rounded Corners 104">
              <a:extLst>
                <a:ext uri="{FF2B5EF4-FFF2-40B4-BE49-F238E27FC236}">
                  <a16:creationId xmlns:a16="http://schemas.microsoft.com/office/drawing/2014/main" id="{9DA54B60-47F3-406B-BDE6-702AB2732DE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3" name="Rectangle 107">
              <a:extLst>
                <a:ext uri="{FF2B5EF4-FFF2-40B4-BE49-F238E27FC236}">
                  <a16:creationId xmlns:a16="http://schemas.microsoft.com/office/drawing/2014/main" id="{A8BD5DE0-10F4-489E-964F-F4941AA040E5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31">
              <a:extLst>
                <a:ext uri="{FF2B5EF4-FFF2-40B4-BE49-F238E27FC236}">
                  <a16:creationId xmlns:a16="http://schemas.microsoft.com/office/drawing/2014/main" id="{5AF1553D-2656-4A1C-BF15-85D4BA706BED}"/>
                </a:ext>
              </a:extLst>
            </p:cNvPr>
            <p:cNvSpPr/>
            <p:nvPr/>
          </p:nvSpPr>
          <p:spPr>
            <a:xfrm>
              <a:off x="2765654" y="4720026"/>
              <a:ext cx="6379388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ผสมสีแต่ละสีเข้าด้วยกัน แล้วใช้ดินสอวาดภาพ</a:t>
              </a:r>
            </a:p>
          </p:txBody>
        </p:sp>
      </p:grpSp>
      <p:grpSp>
        <p:nvGrpSpPr>
          <p:cNvPr id="75" name="กลุ่ม 74">
            <a:extLst>
              <a:ext uri="{FF2B5EF4-FFF2-40B4-BE49-F238E27FC236}">
                <a16:creationId xmlns:a16="http://schemas.microsoft.com/office/drawing/2014/main" id="{212A8EB0-652B-4AFD-9D14-0A5F172731E2}"/>
              </a:ext>
            </a:extLst>
          </p:cNvPr>
          <p:cNvGrpSpPr/>
          <p:nvPr/>
        </p:nvGrpSpPr>
        <p:grpSpPr>
          <a:xfrm>
            <a:off x="2067205" y="3928541"/>
            <a:ext cx="7659859" cy="762645"/>
            <a:chOff x="2110200" y="3860611"/>
            <a:chExt cx="7034847" cy="700416"/>
          </a:xfrm>
        </p:grpSpPr>
        <p:sp>
          <p:nvSpPr>
            <p:cNvPr id="76" name="Rectangle: Rounded Corners 24">
              <a:extLst>
                <a:ext uri="{FF2B5EF4-FFF2-40B4-BE49-F238E27FC236}">
                  <a16:creationId xmlns:a16="http://schemas.microsoft.com/office/drawing/2014/main" id="{6E31D53A-DD14-4F2B-9184-54B0244A787A}"/>
                </a:ext>
              </a:extLst>
            </p:cNvPr>
            <p:cNvSpPr/>
            <p:nvPr/>
          </p:nvSpPr>
          <p:spPr>
            <a:xfrm>
              <a:off x="2110200" y="3908028"/>
              <a:ext cx="703484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: Rounded Corners 93">
              <a:extLst>
                <a:ext uri="{FF2B5EF4-FFF2-40B4-BE49-F238E27FC236}">
                  <a16:creationId xmlns:a16="http://schemas.microsoft.com/office/drawing/2014/main" id="{65EBF229-3FDA-4D37-B067-1566585867F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8" name="Rectangle 94">
              <a:extLst>
                <a:ext uri="{FF2B5EF4-FFF2-40B4-BE49-F238E27FC236}">
                  <a16:creationId xmlns:a16="http://schemas.microsoft.com/office/drawing/2014/main" id="{4359419C-425C-4B33-BB45-E4937B74D7EB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0">
              <a:extLst>
                <a:ext uri="{FF2B5EF4-FFF2-40B4-BE49-F238E27FC236}">
                  <a16:creationId xmlns:a16="http://schemas.microsoft.com/office/drawing/2014/main" id="{4698BE9D-CC6A-4D92-B7CB-D9FCA1B01896}"/>
                </a:ext>
              </a:extLst>
            </p:cNvPr>
            <p:cNvSpPr/>
            <p:nvPr/>
          </p:nvSpPr>
          <p:spPr>
            <a:xfrm>
              <a:off x="2765657" y="3902118"/>
              <a:ext cx="637939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ใช้นิ้วถูลงบนสี แล้วระบายบนกระดาษ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067205" y="2899147"/>
            <a:ext cx="7659859" cy="762645"/>
            <a:chOff x="2110200" y="3104340"/>
            <a:chExt cx="7034844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0" y="3146656"/>
              <a:ext cx="703484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6379387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ผสมน้ำเล็กน้อยและนำพู่กันมาจุ่มสี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067205" y="4957936"/>
            <a:ext cx="7659859" cy="768945"/>
            <a:chOff x="2110201" y="4663949"/>
            <a:chExt cx="7034845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703484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4" y="4720026"/>
              <a:ext cx="6379388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ผสมสีแต่ละสีเข้าด้วยกัน แล้วใช้ดินสอวาดภาพ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53555" y="1717576"/>
            <a:ext cx="78487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  จากภาพ                 มีวิธีการใช้งานอย่างไร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067205" y="3928541"/>
            <a:ext cx="7659859" cy="762645"/>
            <a:chOff x="2110200" y="3860611"/>
            <a:chExt cx="7034847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703484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637939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ใช้นิ้วถูลงบนสี แล้วระบายบนกระดาษ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B166F170-86BD-4C27-B8EF-93E9C205252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772" y="1270232"/>
            <a:ext cx="1641719" cy="1459305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29"/>
            <a:ext cx="9817529" cy="3420086"/>
            <a:chOff x="1542902" y="4187298"/>
            <a:chExt cx="9016457" cy="314102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3141020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8"/>
              <a:ext cx="8470084" cy="27135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ผสมน้ำเล็กน้อยและนำพู่กันมาจุ่มสี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เพราะจากภาพเป็นสีน้ำชนิดก้อน มีวิธีการใช้งาน คือ ผสมน้ำเล็กน้อย และนำพู่กันมาจุ่มสีที่ผสมน้ำแล้ว จากนั้นจึงนำไประบายลงบนกระดาษ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 2. ใช้นิ้วถูลงบนสี แล้วระบายบนกระดาษ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 3. ผสมสีแต่ละสีเข้าด้วยกัน แล้วใช้ดินสอวาดภาพ ไม่ใช่วิธีการใช้งานสีน้ำอัดก้อน  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ที่ถูกต้อง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0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4532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2767 L -2.12842E-7 -4.2857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3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453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4.28571E-6 L -2.12842E-7 -0.72767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A394744C-9B6E-4C36-B0E1-D300FA2C57B6}"/>
              </a:ext>
            </a:extLst>
          </p:cNvPr>
          <p:cNvGrpSpPr/>
          <p:nvPr/>
        </p:nvGrpSpPr>
        <p:grpSpPr>
          <a:xfrm>
            <a:off x="724610" y="781472"/>
            <a:ext cx="11827044" cy="1508439"/>
            <a:chOff x="724610" y="822505"/>
            <a:chExt cx="11827044" cy="1508439"/>
          </a:xfrm>
        </p:grpSpPr>
        <p:sp>
          <p:nvSpPr>
            <p:cNvPr id="40" name="สี่เหลี่ยมผืนผ้า: มุมมน 39">
              <a:extLst>
                <a:ext uri="{FF2B5EF4-FFF2-40B4-BE49-F238E27FC236}">
                  <a16:creationId xmlns:a16="http://schemas.microsoft.com/office/drawing/2014/main" id="{BB700D75-815B-40D2-A28B-343E04062ABC}"/>
                </a:ext>
              </a:extLst>
            </p:cNvPr>
            <p:cNvSpPr/>
            <p:nvPr/>
          </p:nvSpPr>
          <p:spPr>
            <a:xfrm>
              <a:off x="776730" y="822505"/>
              <a:ext cx="11694049" cy="1508439"/>
            </a:xfrm>
            <a:prstGeom prst="roundRect">
              <a:avLst>
                <a:gd name="adj" fmla="val 23406"/>
              </a:avLst>
            </a:prstGeom>
            <a:solidFill>
              <a:srgbClr val="E2F3FE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1" name="TextBox 2">
              <a:extLst>
                <a:ext uri="{FF2B5EF4-FFF2-40B4-BE49-F238E27FC236}">
                  <a16:creationId xmlns:a16="http://schemas.microsoft.com/office/drawing/2014/main" id="{C447A3F3-7674-46A0-8770-A235304F2892}"/>
                </a:ext>
              </a:extLst>
            </p:cNvPr>
            <p:cNvSpPr txBox="1"/>
            <p:nvPr/>
          </p:nvSpPr>
          <p:spPr>
            <a:xfrm>
              <a:off x="724610" y="997496"/>
              <a:ext cx="11827044" cy="1200005"/>
            </a:xfrm>
            <a:prstGeom prst="rect">
              <a:avLst/>
            </a:prstGeom>
            <a:noFill/>
          </p:spPr>
          <p:txBody>
            <a:bodyPr wrap="square" lIns="91120" tIns="45560" rIns="91120" bIns="45560" rtlCol="0">
              <a:spAutoFit/>
            </a:bodyPr>
            <a:lstStyle/>
            <a:p>
              <a:pPr algn="ctr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เราสามารถบอกลักษณะของสิ่งต่าง ๆ ได้จากการใช้ประสาทสัมผัส โดยใช้ตาดู หูฟัง จมูกดมกลิ่น </a:t>
              </a:r>
              <a:b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ลิ้นรับรส ผิวหนังสัมผัส อย่างใดอย่างหนึ่งหรือหลายอย่าง เพื่อหารายละเอียดเกี่ยวกับสิ่งนั้น ๆ</a:t>
              </a:r>
            </a:p>
          </p:txBody>
        </p:sp>
      </p:grpSp>
      <p:pic>
        <p:nvPicPr>
          <p:cNvPr id="19" name="teacher guide">
            <a:extLst>
              <a:ext uri="{FF2B5EF4-FFF2-40B4-BE49-F238E27FC236}">
                <a16:creationId xmlns:a16="http://schemas.microsoft.com/office/drawing/2014/main" id="{03A138E3-CEE5-4B41-AA0E-5DE15300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8019"/>
            <a:ext cx="535441" cy="528486"/>
          </a:xfrm>
          <a:prstGeom prst="rect">
            <a:avLst/>
          </a:prstGeom>
        </p:spPr>
      </p:pic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856E6869-9328-42BC-8EE7-88A5C9BBAFD8}"/>
              </a:ext>
            </a:extLst>
          </p:cNvPr>
          <p:cNvGrpSpPr/>
          <p:nvPr/>
        </p:nvGrpSpPr>
        <p:grpSpPr>
          <a:xfrm>
            <a:off x="6722232" y="2564771"/>
            <a:ext cx="2778911" cy="3914822"/>
            <a:chOff x="6722232" y="2564771"/>
            <a:chExt cx="2778911" cy="3914822"/>
          </a:xfrm>
        </p:grpSpPr>
        <p:sp>
          <p:nvSpPr>
            <p:cNvPr id="30" name="สี่เหลี่ยมผืนผ้า: มุมมน 29">
              <a:extLst>
                <a:ext uri="{FF2B5EF4-FFF2-40B4-BE49-F238E27FC236}">
                  <a16:creationId xmlns:a16="http://schemas.microsoft.com/office/drawing/2014/main" id="{06B44A8B-55C4-4AF8-99E5-896D9C599378}"/>
                </a:ext>
              </a:extLst>
            </p:cNvPr>
            <p:cNvSpPr/>
            <p:nvPr/>
          </p:nvSpPr>
          <p:spPr>
            <a:xfrm>
              <a:off x="6839731" y="5597999"/>
              <a:ext cx="2543906" cy="772588"/>
            </a:xfrm>
            <a:prstGeom prst="roundRect">
              <a:avLst>
                <a:gd name="adj" fmla="val 38061"/>
              </a:avLst>
            </a:prstGeom>
            <a:solidFill>
              <a:srgbClr val="B3DEFB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4" name="สี่เหลี่ยมผืนผ้า 33">
              <a:extLst>
                <a:ext uri="{FF2B5EF4-FFF2-40B4-BE49-F238E27FC236}">
                  <a16:creationId xmlns:a16="http://schemas.microsoft.com/office/drawing/2014/main" id="{0E2D6755-2CB6-4F46-82D7-F4737B56F9ED}"/>
                </a:ext>
              </a:extLst>
            </p:cNvPr>
            <p:cNvSpPr/>
            <p:nvPr/>
          </p:nvSpPr>
          <p:spPr>
            <a:xfrm>
              <a:off x="6925067" y="5689419"/>
              <a:ext cx="237324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แปรงสีฟัน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7" name="รูปภาพ 26">
              <a:extLst>
                <a:ext uri="{FF2B5EF4-FFF2-40B4-BE49-F238E27FC236}">
                  <a16:creationId xmlns:a16="http://schemas.microsoft.com/office/drawing/2014/main" id="{7426204F-5200-4EB3-A397-BF9ACEA82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68044" y="3085728"/>
              <a:ext cx="2024425" cy="2163097"/>
            </a:xfrm>
            <a:prstGeom prst="rect">
              <a:avLst/>
            </a:prstGeom>
          </p:spPr>
        </p:pic>
        <p:sp>
          <p:nvSpPr>
            <p:cNvPr id="46" name="สี่เหลี่ยมผืนผ้า: มุมมน 45">
              <a:hlinkClick r:id="rId7" action="ppaction://hlinksldjump"/>
              <a:extLst>
                <a:ext uri="{FF2B5EF4-FFF2-40B4-BE49-F238E27FC236}">
                  <a16:creationId xmlns:a16="http://schemas.microsoft.com/office/drawing/2014/main" id="{33E257B5-45E1-4578-8669-DF243DE0E839}"/>
                </a:ext>
              </a:extLst>
            </p:cNvPr>
            <p:cNvSpPr/>
            <p:nvPr/>
          </p:nvSpPr>
          <p:spPr>
            <a:xfrm>
              <a:off x="6722232" y="2564771"/>
              <a:ext cx="2778911" cy="3914822"/>
            </a:xfrm>
            <a:prstGeom prst="roundRect">
              <a:avLst>
                <a:gd name="adj" fmla="val 14576"/>
              </a:avLst>
            </a:prstGeom>
            <a:noFill/>
            <a:ln w="38100">
              <a:solidFill>
                <a:srgbClr val="B3DE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86543170-E772-4FFE-8C1B-3E15B67DAF11}"/>
              </a:ext>
            </a:extLst>
          </p:cNvPr>
          <p:cNvGrpSpPr/>
          <p:nvPr/>
        </p:nvGrpSpPr>
        <p:grpSpPr>
          <a:xfrm>
            <a:off x="9691868" y="2564771"/>
            <a:ext cx="2778911" cy="3914822"/>
            <a:chOff x="9691868" y="2564771"/>
            <a:chExt cx="2778911" cy="3914822"/>
          </a:xfrm>
        </p:grpSpPr>
        <p:sp>
          <p:nvSpPr>
            <p:cNvPr id="33" name="สี่เหลี่ยมผืนผ้า: มุมมน 32">
              <a:extLst>
                <a:ext uri="{FF2B5EF4-FFF2-40B4-BE49-F238E27FC236}">
                  <a16:creationId xmlns:a16="http://schemas.microsoft.com/office/drawing/2014/main" id="{C2F5F773-FB75-4D4B-9AF9-F1F952221060}"/>
                </a:ext>
              </a:extLst>
            </p:cNvPr>
            <p:cNvSpPr/>
            <p:nvPr/>
          </p:nvSpPr>
          <p:spPr>
            <a:xfrm>
              <a:off x="9809364" y="5594737"/>
              <a:ext cx="2543906" cy="772588"/>
            </a:xfrm>
            <a:prstGeom prst="roundRect">
              <a:avLst>
                <a:gd name="adj" fmla="val 38061"/>
              </a:avLst>
            </a:prstGeom>
            <a:solidFill>
              <a:srgbClr val="B3DEFB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5" name="สี่เหลี่ยมผืนผ้า 34">
              <a:extLst>
                <a:ext uri="{FF2B5EF4-FFF2-40B4-BE49-F238E27FC236}">
                  <a16:creationId xmlns:a16="http://schemas.microsoft.com/office/drawing/2014/main" id="{58F4D4DB-A509-43B7-A9C2-6EBACFC391D5}"/>
                </a:ext>
              </a:extLst>
            </p:cNvPr>
            <p:cNvSpPr/>
            <p:nvPr/>
          </p:nvSpPr>
          <p:spPr>
            <a:xfrm>
              <a:off x="10306592" y="5689418"/>
              <a:ext cx="154946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พัดลม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2" name="รูปภาพ 21">
              <a:extLst>
                <a:ext uri="{FF2B5EF4-FFF2-40B4-BE49-F238E27FC236}">
                  <a16:creationId xmlns:a16="http://schemas.microsoft.com/office/drawing/2014/main" id="{CC97F323-4FB9-442E-91BA-3EA154765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24284" y="2653680"/>
              <a:ext cx="1919388" cy="2879083"/>
            </a:xfrm>
            <a:prstGeom prst="rect">
              <a:avLst/>
            </a:prstGeom>
          </p:spPr>
        </p:pic>
        <p:sp>
          <p:nvSpPr>
            <p:cNvPr id="48" name="สี่เหลี่ยมผืนผ้า: มุมมน 47">
              <a:hlinkClick r:id="rId9" action="ppaction://hlinksldjump"/>
              <a:extLst>
                <a:ext uri="{FF2B5EF4-FFF2-40B4-BE49-F238E27FC236}">
                  <a16:creationId xmlns:a16="http://schemas.microsoft.com/office/drawing/2014/main" id="{D18C48D5-ABC8-4FD1-81E7-44FF6F4E388C}"/>
                </a:ext>
              </a:extLst>
            </p:cNvPr>
            <p:cNvSpPr/>
            <p:nvPr/>
          </p:nvSpPr>
          <p:spPr>
            <a:xfrm>
              <a:off x="9691868" y="2564771"/>
              <a:ext cx="2778911" cy="3914822"/>
            </a:xfrm>
            <a:prstGeom prst="roundRect">
              <a:avLst>
                <a:gd name="adj" fmla="val 14576"/>
              </a:avLst>
            </a:prstGeom>
            <a:noFill/>
            <a:ln w="38100">
              <a:solidFill>
                <a:srgbClr val="B3DE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EE07F8C6-82EA-4A2A-857C-2C2BF66259BE}"/>
              </a:ext>
            </a:extLst>
          </p:cNvPr>
          <p:cNvGrpSpPr/>
          <p:nvPr/>
        </p:nvGrpSpPr>
        <p:grpSpPr>
          <a:xfrm>
            <a:off x="702126" y="2564771"/>
            <a:ext cx="2853515" cy="3914822"/>
            <a:chOff x="702126" y="2564771"/>
            <a:chExt cx="2853515" cy="3914822"/>
          </a:xfrm>
        </p:grpSpPr>
        <p:sp>
          <p:nvSpPr>
            <p:cNvPr id="23" name="สี่เหลี่ยมผืนผ้า: มุมมน 22">
              <a:extLst>
                <a:ext uri="{FF2B5EF4-FFF2-40B4-BE49-F238E27FC236}">
                  <a16:creationId xmlns:a16="http://schemas.microsoft.com/office/drawing/2014/main" id="{F199CDEA-B824-4726-AB59-C5B1B2B2F997}"/>
                </a:ext>
              </a:extLst>
            </p:cNvPr>
            <p:cNvSpPr/>
            <p:nvPr/>
          </p:nvSpPr>
          <p:spPr>
            <a:xfrm>
              <a:off x="889193" y="5604523"/>
              <a:ext cx="2543906" cy="772588"/>
            </a:xfrm>
            <a:prstGeom prst="roundRect">
              <a:avLst>
                <a:gd name="adj" fmla="val 38061"/>
              </a:avLst>
            </a:prstGeom>
            <a:solidFill>
              <a:srgbClr val="B3DEFB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1256159" y="5689421"/>
              <a:ext cx="180997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กระเป๋า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4" name="รูปภาพ 23">
              <a:extLst>
                <a:ext uri="{FF2B5EF4-FFF2-40B4-BE49-F238E27FC236}">
                  <a16:creationId xmlns:a16="http://schemas.microsoft.com/office/drawing/2014/main" id="{558AC93C-DDB5-4C5B-9CE8-7A8212F8B2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126" y="2869704"/>
              <a:ext cx="2585305" cy="2396577"/>
            </a:xfrm>
            <a:prstGeom prst="rect">
              <a:avLst/>
            </a:prstGeom>
          </p:spPr>
        </p:pic>
        <p:sp>
          <p:nvSpPr>
            <p:cNvPr id="28" name="สี่เหลี่ยมผืนผ้า: มุมมน 27">
              <a:hlinkClick r:id="rId11" action="ppaction://hlinksldjump"/>
              <a:extLst>
                <a:ext uri="{FF2B5EF4-FFF2-40B4-BE49-F238E27FC236}">
                  <a16:creationId xmlns:a16="http://schemas.microsoft.com/office/drawing/2014/main" id="{EBEFB92E-ECC7-482F-A0B7-4E47009343C5}"/>
                </a:ext>
              </a:extLst>
            </p:cNvPr>
            <p:cNvSpPr/>
            <p:nvPr/>
          </p:nvSpPr>
          <p:spPr>
            <a:xfrm>
              <a:off x="776730" y="2564771"/>
              <a:ext cx="2778911" cy="3914822"/>
            </a:xfrm>
            <a:prstGeom prst="roundRect">
              <a:avLst>
                <a:gd name="adj" fmla="val 14576"/>
              </a:avLst>
            </a:prstGeom>
            <a:noFill/>
            <a:ln w="38100">
              <a:solidFill>
                <a:srgbClr val="B3DE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7F9B60A8-B87F-4C42-AD54-4937A3528E3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2941252" y="6263417"/>
            <a:ext cx="535398" cy="675501"/>
          </a:xfrm>
          <a:prstGeom prst="rect">
            <a:avLst/>
          </a:prstGeom>
        </p:spPr>
      </p:pic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653B9F30-BD53-4304-890F-4734FB9489D9}"/>
              </a:ext>
            </a:extLst>
          </p:cNvPr>
          <p:cNvGrpSpPr/>
          <p:nvPr/>
        </p:nvGrpSpPr>
        <p:grpSpPr>
          <a:xfrm>
            <a:off x="3752596" y="2564771"/>
            <a:ext cx="2778911" cy="3914822"/>
            <a:chOff x="3752596" y="2564771"/>
            <a:chExt cx="2778911" cy="3914822"/>
          </a:xfrm>
        </p:grpSpPr>
        <p:sp>
          <p:nvSpPr>
            <p:cNvPr id="29" name="สี่เหลี่ยมผืนผ้า: มุมมน 28">
              <a:extLst>
                <a:ext uri="{FF2B5EF4-FFF2-40B4-BE49-F238E27FC236}">
                  <a16:creationId xmlns:a16="http://schemas.microsoft.com/office/drawing/2014/main" id="{04A633BA-63FA-4960-A104-85B263935471}"/>
                </a:ext>
              </a:extLst>
            </p:cNvPr>
            <p:cNvSpPr/>
            <p:nvPr/>
          </p:nvSpPr>
          <p:spPr>
            <a:xfrm>
              <a:off x="3870098" y="5601261"/>
              <a:ext cx="2543906" cy="772588"/>
            </a:xfrm>
            <a:prstGeom prst="roundRect">
              <a:avLst>
                <a:gd name="adj" fmla="val 38061"/>
              </a:avLst>
            </a:prstGeom>
            <a:solidFill>
              <a:srgbClr val="B3DEFB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2" name="สี่เหลี่ยมผืนผ้า 31">
              <a:extLst>
                <a:ext uri="{FF2B5EF4-FFF2-40B4-BE49-F238E27FC236}">
                  <a16:creationId xmlns:a16="http://schemas.microsoft.com/office/drawing/2014/main" id="{032CFDB3-A360-44B7-A77B-08BDC61FC9F4}"/>
                </a:ext>
              </a:extLst>
            </p:cNvPr>
            <p:cNvSpPr/>
            <p:nvPr/>
          </p:nvSpPr>
          <p:spPr>
            <a:xfrm>
              <a:off x="4335637" y="5689420"/>
              <a:ext cx="161283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แตงโม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0" name="รูปภาพ 19">
              <a:extLst>
                <a:ext uri="{FF2B5EF4-FFF2-40B4-BE49-F238E27FC236}">
                  <a16:creationId xmlns:a16="http://schemas.microsoft.com/office/drawing/2014/main" id="{19B51DE1-E783-4A23-9D1E-48750C49F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2207" y="2725688"/>
              <a:ext cx="2585305" cy="2586480"/>
            </a:xfrm>
            <a:prstGeom prst="rect">
              <a:avLst/>
            </a:prstGeom>
          </p:spPr>
        </p:pic>
        <p:sp>
          <p:nvSpPr>
            <p:cNvPr id="45" name="สี่เหลี่ยมผืนผ้า: มุมมน 44">
              <a:hlinkClick r:id="rId14" action="ppaction://hlinksldjump"/>
              <a:extLst>
                <a:ext uri="{FF2B5EF4-FFF2-40B4-BE49-F238E27FC236}">
                  <a16:creationId xmlns:a16="http://schemas.microsoft.com/office/drawing/2014/main" id="{84AB61DB-C685-4F74-9B66-88E44408968F}"/>
                </a:ext>
              </a:extLst>
            </p:cNvPr>
            <p:cNvSpPr/>
            <p:nvPr/>
          </p:nvSpPr>
          <p:spPr>
            <a:xfrm>
              <a:off x="3752596" y="2564771"/>
              <a:ext cx="2778911" cy="3914822"/>
            </a:xfrm>
            <a:prstGeom prst="roundRect">
              <a:avLst>
                <a:gd name="adj" fmla="val 14576"/>
              </a:avLst>
            </a:prstGeom>
            <a:noFill/>
            <a:ln w="38100">
              <a:solidFill>
                <a:srgbClr val="B3DE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38" name="Picture 17">
            <a:extLst>
              <a:ext uri="{FF2B5EF4-FFF2-40B4-BE49-F238E27FC236}">
                <a16:creationId xmlns:a16="http://schemas.microsoft.com/office/drawing/2014/main" id="{15EB1F8A-8592-4C11-9E86-CF3C625C3F5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902084" y="6263417"/>
            <a:ext cx="535398" cy="675501"/>
          </a:xfrm>
          <a:prstGeom prst="rect">
            <a:avLst/>
          </a:prstGeom>
        </p:spPr>
      </p:pic>
      <p:pic>
        <p:nvPicPr>
          <p:cNvPr id="39" name="Picture 17">
            <a:extLst>
              <a:ext uri="{FF2B5EF4-FFF2-40B4-BE49-F238E27FC236}">
                <a16:creationId xmlns:a16="http://schemas.microsoft.com/office/drawing/2014/main" id="{D0ABEF72-3CE4-4293-9AFC-8070690A474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882500" y="6263417"/>
            <a:ext cx="535398" cy="675501"/>
          </a:xfrm>
          <a:prstGeom prst="rect">
            <a:avLst/>
          </a:prstGeom>
        </p:spPr>
      </p:pic>
      <p:pic>
        <p:nvPicPr>
          <p:cNvPr id="41" name="Picture 17">
            <a:extLst>
              <a:ext uri="{FF2B5EF4-FFF2-40B4-BE49-F238E27FC236}">
                <a16:creationId xmlns:a16="http://schemas.microsoft.com/office/drawing/2014/main" id="{FCB3F1EE-D958-4C46-9A8A-AB11C1B0267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921668" y="6263417"/>
            <a:ext cx="535398" cy="67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42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274222-FC52-4D4E-9C15-B9CE8905DD24}"/>
              </a:ext>
            </a:extLst>
          </p:cNvPr>
          <p:cNvCxnSpPr/>
          <p:nvPr/>
        </p:nvCxnSpPr>
        <p:spPr>
          <a:xfrm>
            <a:off x="5125963" y="2221632"/>
            <a:ext cx="36004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7" name="กลุ่ม 86">
            <a:extLst>
              <a:ext uri="{FF2B5EF4-FFF2-40B4-BE49-F238E27FC236}">
                <a16:creationId xmlns:a16="http://schemas.microsoft.com/office/drawing/2014/main" id="{9DBDBFBC-40B1-459F-9291-A4C9D557CB77}"/>
              </a:ext>
            </a:extLst>
          </p:cNvPr>
          <p:cNvGrpSpPr/>
          <p:nvPr/>
        </p:nvGrpSpPr>
        <p:grpSpPr>
          <a:xfrm>
            <a:off x="2245642" y="2899147"/>
            <a:ext cx="7920880" cy="762645"/>
            <a:chOff x="2110200" y="3104340"/>
            <a:chExt cx="7274566" cy="700416"/>
          </a:xfrm>
        </p:grpSpPr>
        <p:sp>
          <p:nvSpPr>
            <p:cNvPr id="90" name="Rectangle: Rounded Corners 23">
              <a:extLst>
                <a:ext uri="{FF2B5EF4-FFF2-40B4-BE49-F238E27FC236}">
                  <a16:creationId xmlns:a16="http://schemas.microsoft.com/office/drawing/2014/main" id="{88C9E60C-8FEE-42E7-90BA-AE2B8FAE2896}"/>
                </a:ext>
              </a:extLst>
            </p:cNvPr>
            <p:cNvSpPr/>
            <p:nvPr/>
          </p:nvSpPr>
          <p:spPr>
            <a:xfrm>
              <a:off x="2110200" y="3146656"/>
              <a:ext cx="727456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E62F915D-A435-4E24-87DE-1926364F8FBF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7D01B71F-254A-4C40-9B44-9FB705B2B80D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FF76F743-86BD-4BB1-BCC1-A5C4C36FB6AE}"/>
                </a:ext>
              </a:extLst>
            </p:cNvPr>
            <p:cNvSpPr/>
            <p:nvPr/>
          </p:nvSpPr>
          <p:spPr>
            <a:xfrm>
              <a:off x="2765652" y="3140884"/>
              <a:ext cx="6552847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บอลระบายสีไม้เสร็จแล้วเก็บใส่กล่องใส่สี</a:t>
              </a:r>
            </a:p>
          </p:txBody>
        </p:sp>
      </p:grpSp>
      <p:grpSp>
        <p:nvGrpSpPr>
          <p:cNvPr id="95" name="กลุ่ม 94">
            <a:extLst>
              <a:ext uri="{FF2B5EF4-FFF2-40B4-BE49-F238E27FC236}">
                <a16:creationId xmlns:a16="http://schemas.microsoft.com/office/drawing/2014/main" id="{3A087772-6514-4709-9F6A-ECF4B7277F12}"/>
              </a:ext>
            </a:extLst>
          </p:cNvPr>
          <p:cNvGrpSpPr/>
          <p:nvPr/>
        </p:nvGrpSpPr>
        <p:grpSpPr>
          <a:xfrm>
            <a:off x="2245642" y="4957936"/>
            <a:ext cx="7920881" cy="768945"/>
            <a:chOff x="2110201" y="4663949"/>
            <a:chExt cx="7274569" cy="706204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3EC32641-9B2D-4539-AB30-D7C9F1B95C7D}"/>
                </a:ext>
              </a:extLst>
            </p:cNvPr>
            <p:cNvSpPr/>
            <p:nvPr/>
          </p:nvSpPr>
          <p:spPr>
            <a:xfrm>
              <a:off x="2110201" y="4716550"/>
              <a:ext cx="727456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8" name="Rectangle: Rounded Corners 104">
              <a:extLst>
                <a:ext uri="{FF2B5EF4-FFF2-40B4-BE49-F238E27FC236}">
                  <a16:creationId xmlns:a16="http://schemas.microsoft.com/office/drawing/2014/main" id="{94CB2202-ED90-4736-A66B-D884402E394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9" name="Rectangle 107">
              <a:extLst>
                <a:ext uri="{FF2B5EF4-FFF2-40B4-BE49-F238E27FC236}">
                  <a16:creationId xmlns:a16="http://schemas.microsoft.com/office/drawing/2014/main" id="{6AD70382-45F2-43E3-967F-D308A6DE149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0" name="Rectangle 31">
              <a:extLst>
                <a:ext uri="{FF2B5EF4-FFF2-40B4-BE49-F238E27FC236}">
                  <a16:creationId xmlns:a16="http://schemas.microsoft.com/office/drawing/2014/main" id="{3E4C3157-0A4F-4FE5-88D1-366C239EDF00}"/>
                </a:ext>
              </a:extLst>
            </p:cNvPr>
            <p:cNvSpPr/>
            <p:nvPr/>
          </p:nvSpPr>
          <p:spPr>
            <a:xfrm>
              <a:off x="2765654" y="4720026"/>
              <a:ext cx="655285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ยิ้มใช้สีโปสเตอร์เสร็จแล้วปิดฝาสนิทแล้วเก็บใส่กล่อง</a:t>
              </a:r>
            </a:p>
          </p:txBody>
        </p:sp>
      </p:grpSp>
      <p:grpSp>
        <p:nvGrpSpPr>
          <p:cNvPr id="101" name="กลุ่ม 100">
            <a:extLst>
              <a:ext uri="{FF2B5EF4-FFF2-40B4-BE49-F238E27FC236}">
                <a16:creationId xmlns:a16="http://schemas.microsoft.com/office/drawing/2014/main" id="{9CB6444C-DE94-4E0C-BF0C-B7660D1DB232}"/>
              </a:ext>
            </a:extLst>
          </p:cNvPr>
          <p:cNvGrpSpPr/>
          <p:nvPr/>
        </p:nvGrpSpPr>
        <p:grpSpPr>
          <a:xfrm>
            <a:off x="2245642" y="3928541"/>
            <a:ext cx="7920880" cy="762645"/>
            <a:chOff x="2110200" y="3860611"/>
            <a:chExt cx="7274570" cy="700416"/>
          </a:xfrm>
        </p:grpSpPr>
        <p:sp>
          <p:nvSpPr>
            <p:cNvPr id="102" name="Rectangle: Rounded Corners 24">
              <a:extLst>
                <a:ext uri="{FF2B5EF4-FFF2-40B4-BE49-F238E27FC236}">
                  <a16:creationId xmlns:a16="http://schemas.microsoft.com/office/drawing/2014/main" id="{F2B2A8CF-B67D-40B5-8E5C-35C098FD332B}"/>
                </a:ext>
              </a:extLst>
            </p:cNvPr>
            <p:cNvSpPr/>
            <p:nvPr/>
          </p:nvSpPr>
          <p:spPr>
            <a:xfrm>
              <a:off x="2110200" y="3908028"/>
              <a:ext cx="727457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3" name="Rectangle: Rounded Corners 93">
              <a:extLst>
                <a:ext uri="{FF2B5EF4-FFF2-40B4-BE49-F238E27FC236}">
                  <a16:creationId xmlns:a16="http://schemas.microsoft.com/office/drawing/2014/main" id="{534FE5AA-985D-43D9-A11F-0DB7E6EC1FB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4" name="Rectangle 94">
              <a:extLst>
                <a:ext uri="{FF2B5EF4-FFF2-40B4-BE49-F238E27FC236}">
                  <a16:creationId xmlns:a16="http://schemas.microsoft.com/office/drawing/2014/main" id="{3226183A-71BC-4CDA-8BA8-C43763AE4A46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0" name="Rectangle 30">
              <a:extLst>
                <a:ext uri="{FF2B5EF4-FFF2-40B4-BE49-F238E27FC236}">
                  <a16:creationId xmlns:a16="http://schemas.microsoft.com/office/drawing/2014/main" id="{0A7D7B6E-FB7C-4559-8240-36C99A57CD27}"/>
                </a:ext>
              </a:extLst>
            </p:cNvPr>
            <p:cNvSpPr/>
            <p:nvPr/>
          </p:nvSpPr>
          <p:spPr>
            <a:xfrm>
              <a:off x="2765657" y="3902118"/>
              <a:ext cx="6552851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เก่งใช้พู่กันระบายสีน้ำเสร็จแล้วเก็บใส่กล่อง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245642" y="2899147"/>
            <a:ext cx="7920880" cy="762645"/>
            <a:chOff x="2110200" y="3104340"/>
            <a:chExt cx="7274566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0" y="3146656"/>
              <a:ext cx="727456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2" y="3140884"/>
              <a:ext cx="6552847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บอลระบายสีไม้เสร็จแล้วเก็บใส่กล่องใส่สี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245642" y="4957936"/>
            <a:ext cx="7920881" cy="768945"/>
            <a:chOff x="2110201" y="4663949"/>
            <a:chExt cx="7274569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727456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4" y="4720026"/>
              <a:ext cx="655285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ยิ้มใช้สีโปสเตอร์เสร็จแล้วปิดฝาสนิทแล้วเก็บใส่กล่อง</a:t>
              </a:r>
            </a:p>
          </p:txBody>
        </p: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453555" y="1717576"/>
            <a:ext cx="78487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  ใครเก็บรักษาอุปกรณ์ไม่ถูกวิธี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245642" y="3928541"/>
            <a:ext cx="7920880" cy="762645"/>
            <a:chOff x="2110200" y="3860611"/>
            <a:chExt cx="7274570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727457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6552851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เก่งใช้พู่กันระบายสีน้ำเสร็จแล้วเก็บใส่กล่อง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30"/>
            <a:ext cx="9817529" cy="2988039"/>
            <a:chOff x="1542902" y="4187298"/>
            <a:chExt cx="9016457" cy="2744226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744226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8"/>
              <a:ext cx="8600285" cy="2275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เก่งใช้พู่กันระบายสีน้ำเสร็จแล้วเก็บใส่กล่อง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 หลังใช้พู่กันระบายสีเสร็จแล้วควรนำพู่กันไปล้างให้สะอาด ผึ่งให้แห้ง และสวมปลอกก่อนเก็บในกระป๋อง โดยตั้งปลายพู่กันขึ้น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 1. บอลระบายสีไม้เสร็จแล้วเก็บใส่กล่องใส่สี และ 3. ยิ้มใช้สีโปสเตอร์เสร็จแล้วปิดฝา  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สนิทแล้วเก็บใส่กล่อง ถูกต้อง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30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4532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2768 L -2.12842E-7 -2.72109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3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4532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2.72109E-6 L -2.12842E-7 -0.72768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4829" y="1710920"/>
            <a:ext cx="3666609" cy="382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44FA3DF3-F6C5-45E7-9B1A-004A8D1373E3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3DE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5059C785-C1E8-4067-AD50-E68812EFEDC9}"/>
              </a:ext>
            </a:extLst>
          </p:cNvPr>
          <p:cNvGrpSpPr/>
          <p:nvPr/>
        </p:nvGrpSpPr>
        <p:grpSpPr>
          <a:xfrm>
            <a:off x="5497749" y="421432"/>
            <a:ext cx="2312642" cy="923330"/>
            <a:chOff x="5497749" y="421432"/>
            <a:chExt cx="2312642" cy="923330"/>
          </a:xfrm>
        </p:grpSpPr>
        <p:sp>
          <p:nvSpPr>
            <p:cNvPr id="88" name="สี่เหลี่ยมผืนผ้า: มุมมน 87">
              <a:extLst>
                <a:ext uri="{FF2B5EF4-FFF2-40B4-BE49-F238E27FC236}">
                  <a16:creationId xmlns:a16="http://schemas.microsoft.com/office/drawing/2014/main" id="{4A971AD5-7191-4530-9F1D-80BC3649A2CD}"/>
                </a:ext>
              </a:extLst>
            </p:cNvPr>
            <p:cNvSpPr/>
            <p:nvPr/>
          </p:nvSpPr>
          <p:spPr>
            <a:xfrm>
              <a:off x="5497749" y="428158"/>
              <a:ext cx="2312642" cy="772588"/>
            </a:xfrm>
            <a:prstGeom prst="roundRect">
              <a:avLst>
                <a:gd name="adj" fmla="val 26941"/>
              </a:avLst>
            </a:prstGeom>
            <a:solidFill>
              <a:srgbClr val="B3DEFB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8F74121D-38F9-4F5C-A72A-A332C695640B}"/>
                </a:ext>
              </a:extLst>
            </p:cNvPr>
            <p:cNvSpPr/>
            <p:nvPr/>
          </p:nvSpPr>
          <p:spPr>
            <a:xfrm>
              <a:off x="5852408" y="421432"/>
              <a:ext cx="160332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5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กระเป๋า</a:t>
              </a:r>
              <a:endParaRPr lang="en-US" sz="5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558AC93C-DDB5-4C5B-9CE8-7A8212F8B2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7825" y="1532535"/>
            <a:ext cx="5038030" cy="4670252"/>
          </a:xfrm>
          <a:prstGeom prst="rect">
            <a:avLst/>
          </a:prstGeom>
          <a:effectLst/>
        </p:spPr>
      </p:pic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95FB43FA-A230-4CBB-ACE3-1E94BBDCDE94}"/>
              </a:ext>
            </a:extLst>
          </p:cNvPr>
          <p:cNvSpPr/>
          <p:nvPr/>
        </p:nvSpPr>
        <p:spPr>
          <a:xfrm>
            <a:off x="3469779" y="1344762"/>
            <a:ext cx="5940614" cy="5125342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1DF30562-2357-4A38-A87B-FC332FE97C73}"/>
              </a:ext>
            </a:extLst>
          </p:cNvPr>
          <p:cNvGrpSpPr/>
          <p:nvPr/>
        </p:nvGrpSpPr>
        <p:grpSpPr>
          <a:xfrm>
            <a:off x="1479163" y="1429544"/>
            <a:ext cx="4188212" cy="1186849"/>
            <a:chOff x="1479163" y="1429544"/>
            <a:chExt cx="4188212" cy="1186849"/>
          </a:xfrm>
        </p:grpSpPr>
        <p:sp>
          <p:nvSpPr>
            <p:cNvPr id="74" name="รูปแบบอิสระ: รูปร่าง 73">
              <a:extLst>
                <a:ext uri="{FF2B5EF4-FFF2-40B4-BE49-F238E27FC236}">
                  <a16:creationId xmlns:a16="http://schemas.microsoft.com/office/drawing/2014/main" id="{F54E33C4-040D-426D-A822-A5A0EE4F9060}"/>
                </a:ext>
              </a:extLst>
            </p:cNvPr>
            <p:cNvSpPr/>
            <p:nvPr/>
          </p:nvSpPr>
          <p:spPr>
            <a:xfrm>
              <a:off x="3783185" y="2039052"/>
              <a:ext cx="1884190" cy="142875"/>
            </a:xfrm>
            <a:custGeom>
              <a:avLst/>
              <a:gdLst>
                <a:gd name="connsiteX0" fmla="*/ 0 w 2733675"/>
                <a:gd name="connsiteY0" fmla="*/ 0 h 142875"/>
                <a:gd name="connsiteX1" fmla="*/ 2190750 w 2733675"/>
                <a:gd name="connsiteY1" fmla="*/ 0 h 142875"/>
                <a:gd name="connsiteX2" fmla="*/ 2733675 w 2733675"/>
                <a:gd name="connsiteY2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3675" h="142875">
                  <a:moveTo>
                    <a:pt x="0" y="0"/>
                  </a:moveTo>
                  <a:lnTo>
                    <a:pt x="2190750" y="0"/>
                  </a:lnTo>
                  <a:lnTo>
                    <a:pt x="2733675" y="142875"/>
                  </a:lnTo>
                </a:path>
              </a:pathLst>
            </a:custGeom>
            <a:noFill/>
            <a:ln w="38100">
              <a:solidFill>
                <a:srgbClr val="D54B8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id="{13473B8F-9315-4A54-8F47-B330BBE1605E}"/>
                </a:ext>
              </a:extLst>
            </p:cNvPr>
            <p:cNvSpPr/>
            <p:nvPr/>
          </p:nvSpPr>
          <p:spPr>
            <a:xfrm>
              <a:off x="1479163" y="1746664"/>
              <a:ext cx="163057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มีรูปร่างอิสระ</a:t>
              </a:r>
            </a:p>
          </p:txBody>
        </p:sp>
        <p:sp>
          <p:nvSpPr>
            <p:cNvPr id="5" name="วงรี 4">
              <a:extLst>
                <a:ext uri="{FF2B5EF4-FFF2-40B4-BE49-F238E27FC236}">
                  <a16:creationId xmlns:a16="http://schemas.microsoft.com/office/drawing/2014/main" id="{CD263C17-CB35-461C-91A0-8B8F2CFFE28D}"/>
                </a:ext>
              </a:extLst>
            </p:cNvPr>
            <p:cNvSpPr/>
            <p:nvPr/>
          </p:nvSpPr>
          <p:spPr>
            <a:xfrm>
              <a:off x="3219034" y="1429544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D54B8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F7C8A457-F111-4107-A115-3B65CD19A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49584" flipH="1">
              <a:off x="3334178" y="1472467"/>
              <a:ext cx="894251" cy="992059"/>
            </a:xfrm>
            <a:prstGeom prst="rect">
              <a:avLst/>
            </a:prstGeom>
          </p:spPr>
        </p:pic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764D5091-4EAD-4283-B64D-9B17645E0628}"/>
              </a:ext>
            </a:extLst>
          </p:cNvPr>
          <p:cNvGrpSpPr/>
          <p:nvPr/>
        </p:nvGrpSpPr>
        <p:grpSpPr>
          <a:xfrm>
            <a:off x="568130" y="3447705"/>
            <a:ext cx="4485825" cy="1186849"/>
            <a:chOff x="568130" y="3447705"/>
            <a:chExt cx="4485825" cy="1186849"/>
          </a:xfrm>
        </p:grpSpPr>
        <p:cxnSp>
          <p:nvCxnSpPr>
            <p:cNvPr id="71" name="ลูกศรเชื่อมต่อแบบตรง 70">
              <a:extLst>
                <a:ext uri="{FF2B5EF4-FFF2-40B4-BE49-F238E27FC236}">
                  <a16:creationId xmlns:a16="http://schemas.microsoft.com/office/drawing/2014/main" id="{1DE642BF-8187-48EB-BFB3-14D808C09B27}"/>
                </a:ext>
              </a:extLst>
            </p:cNvPr>
            <p:cNvCxnSpPr>
              <a:cxnSpLocks/>
            </p:cNvCxnSpPr>
            <p:nvPr/>
          </p:nvCxnSpPr>
          <p:spPr>
            <a:xfrm>
              <a:off x="3862796" y="4048058"/>
              <a:ext cx="1191159" cy="0"/>
            </a:xfrm>
            <a:prstGeom prst="straightConnector1">
              <a:avLst/>
            </a:prstGeom>
            <a:ln w="38100">
              <a:solidFill>
                <a:srgbClr val="D54B8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AFA34E23-8D29-4797-96A0-E7A396650A36}"/>
                </a:ext>
              </a:extLst>
            </p:cNvPr>
            <p:cNvSpPr/>
            <p:nvPr/>
          </p:nvSpPr>
          <p:spPr>
            <a:xfrm>
              <a:off x="568130" y="3772313"/>
              <a:ext cx="232788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มีสายสำหรับสะพาย</a:t>
              </a:r>
            </a:p>
          </p:txBody>
        </p:sp>
        <p:sp>
          <p:nvSpPr>
            <p:cNvPr id="30" name="วงรี 29">
              <a:extLst>
                <a:ext uri="{FF2B5EF4-FFF2-40B4-BE49-F238E27FC236}">
                  <a16:creationId xmlns:a16="http://schemas.microsoft.com/office/drawing/2014/main" id="{97CAC6F9-72F5-46EB-B979-6FEB354209F5}"/>
                </a:ext>
              </a:extLst>
            </p:cNvPr>
            <p:cNvSpPr/>
            <p:nvPr/>
          </p:nvSpPr>
          <p:spPr>
            <a:xfrm>
              <a:off x="3003360" y="3447705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D54B8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9" name="รูปภาพ 8">
              <a:extLst>
                <a:ext uri="{FF2B5EF4-FFF2-40B4-BE49-F238E27FC236}">
                  <a16:creationId xmlns:a16="http://schemas.microsoft.com/office/drawing/2014/main" id="{4B33C1EB-0EC9-42C2-B47F-0193CFB859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8309" y="3613125"/>
              <a:ext cx="789491" cy="794973"/>
            </a:xfrm>
            <a:prstGeom prst="rect">
              <a:avLst/>
            </a:prstGeom>
          </p:spPr>
        </p:pic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3A2A8BDF-2109-4037-BEAF-D2BBB698ED28}"/>
              </a:ext>
            </a:extLst>
          </p:cNvPr>
          <p:cNvGrpSpPr/>
          <p:nvPr/>
        </p:nvGrpSpPr>
        <p:grpSpPr>
          <a:xfrm>
            <a:off x="1892739" y="4896552"/>
            <a:ext cx="4088961" cy="1698324"/>
            <a:chOff x="1892739" y="4896552"/>
            <a:chExt cx="4088961" cy="1698324"/>
          </a:xfrm>
        </p:grpSpPr>
        <p:sp>
          <p:nvSpPr>
            <p:cNvPr id="73" name="รูปแบบอิสระ: รูปร่าง 72">
              <a:extLst>
                <a:ext uri="{FF2B5EF4-FFF2-40B4-BE49-F238E27FC236}">
                  <a16:creationId xmlns:a16="http://schemas.microsoft.com/office/drawing/2014/main" id="{B8EB29F4-C89F-4FCF-B9FC-6F06AF77FF86}"/>
                </a:ext>
              </a:extLst>
            </p:cNvPr>
            <p:cNvSpPr/>
            <p:nvPr/>
          </p:nvSpPr>
          <p:spPr>
            <a:xfrm>
              <a:off x="3795514" y="4896552"/>
              <a:ext cx="2186186" cy="1104900"/>
            </a:xfrm>
            <a:custGeom>
              <a:avLst/>
              <a:gdLst>
                <a:gd name="connsiteX0" fmla="*/ 0 w 3171825"/>
                <a:gd name="connsiteY0" fmla="*/ 1104900 h 1104900"/>
                <a:gd name="connsiteX1" fmla="*/ 1438275 w 3171825"/>
                <a:gd name="connsiteY1" fmla="*/ 1104900 h 1104900"/>
                <a:gd name="connsiteX2" fmla="*/ 3171825 w 3171825"/>
                <a:gd name="connsiteY2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1825" h="1104900">
                  <a:moveTo>
                    <a:pt x="0" y="1104900"/>
                  </a:moveTo>
                  <a:lnTo>
                    <a:pt x="1438275" y="1104900"/>
                  </a:lnTo>
                  <a:lnTo>
                    <a:pt x="3171825" y="0"/>
                  </a:lnTo>
                </a:path>
              </a:pathLst>
            </a:custGeom>
            <a:noFill/>
            <a:ln w="38100">
              <a:solidFill>
                <a:srgbClr val="D54B8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" name="สี่เหลี่ยมผืนผ้า 16">
              <a:extLst>
                <a:ext uri="{FF2B5EF4-FFF2-40B4-BE49-F238E27FC236}">
                  <a16:creationId xmlns:a16="http://schemas.microsoft.com/office/drawing/2014/main" id="{FAC39852-AC0D-47ED-BB8E-AD43657BE38B}"/>
                </a:ext>
              </a:extLst>
            </p:cNvPr>
            <p:cNvSpPr/>
            <p:nvPr/>
          </p:nvSpPr>
          <p:spPr>
            <a:xfrm>
              <a:off x="1892739" y="5759937"/>
              <a:ext cx="121700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ทำจากผ้า</a:t>
              </a:r>
            </a:p>
          </p:txBody>
        </p:sp>
        <p:sp>
          <p:nvSpPr>
            <p:cNvPr id="32" name="วงรี 31">
              <a:extLst>
                <a:ext uri="{FF2B5EF4-FFF2-40B4-BE49-F238E27FC236}">
                  <a16:creationId xmlns:a16="http://schemas.microsoft.com/office/drawing/2014/main" id="{D81B9C6F-C776-452C-83CF-9CA5AF60EAD6}"/>
                </a:ext>
              </a:extLst>
            </p:cNvPr>
            <p:cNvSpPr/>
            <p:nvPr/>
          </p:nvSpPr>
          <p:spPr>
            <a:xfrm>
              <a:off x="3219034" y="5408027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D54B8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69" name="รูปภาพ 68">
              <a:extLst>
                <a:ext uri="{FF2B5EF4-FFF2-40B4-BE49-F238E27FC236}">
                  <a16:creationId xmlns:a16="http://schemas.microsoft.com/office/drawing/2014/main" id="{FA16239D-17B4-42DD-8345-11FBC59F4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4338" y="5636199"/>
              <a:ext cx="943342" cy="683294"/>
            </a:xfrm>
            <a:prstGeom prst="rect">
              <a:avLst/>
            </a:prstGeom>
          </p:spPr>
        </p:pic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847209B3-F185-4867-8A57-DCB7EC30FC03}"/>
              </a:ext>
            </a:extLst>
          </p:cNvPr>
          <p:cNvGrpSpPr/>
          <p:nvPr/>
        </p:nvGrpSpPr>
        <p:grpSpPr>
          <a:xfrm>
            <a:off x="7610475" y="2462190"/>
            <a:ext cx="4780153" cy="1186849"/>
            <a:chOff x="7610475" y="2462190"/>
            <a:chExt cx="4780153" cy="1186849"/>
          </a:xfrm>
        </p:grpSpPr>
        <p:sp>
          <p:nvSpPr>
            <p:cNvPr id="21" name="สี่เหลี่ยมผืนผ้า 20">
              <a:extLst>
                <a:ext uri="{FF2B5EF4-FFF2-40B4-BE49-F238E27FC236}">
                  <a16:creationId xmlns:a16="http://schemas.microsoft.com/office/drawing/2014/main" id="{B0A106B4-2D87-410F-A0BC-B58738B963C1}"/>
                </a:ext>
              </a:extLst>
            </p:cNvPr>
            <p:cNvSpPr/>
            <p:nvPr/>
          </p:nvSpPr>
          <p:spPr>
            <a:xfrm>
              <a:off x="10147705" y="2789862"/>
              <a:ext cx="224292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มีช่องสำหรับใส่ของ</a:t>
              </a:r>
            </a:p>
          </p:txBody>
        </p:sp>
        <p:sp>
          <p:nvSpPr>
            <p:cNvPr id="75" name="รูปแบบอิสระ: รูปร่าง 74">
              <a:extLst>
                <a:ext uri="{FF2B5EF4-FFF2-40B4-BE49-F238E27FC236}">
                  <a16:creationId xmlns:a16="http://schemas.microsoft.com/office/drawing/2014/main" id="{7881D949-A710-4930-8AFB-AE9D2417CFCF}"/>
                </a:ext>
              </a:extLst>
            </p:cNvPr>
            <p:cNvSpPr/>
            <p:nvPr/>
          </p:nvSpPr>
          <p:spPr>
            <a:xfrm>
              <a:off x="7610475" y="2534352"/>
              <a:ext cx="1752598" cy="533400"/>
            </a:xfrm>
            <a:custGeom>
              <a:avLst/>
              <a:gdLst>
                <a:gd name="connsiteX0" fmla="*/ 2286000 w 2286000"/>
                <a:gd name="connsiteY0" fmla="*/ 533400 h 533400"/>
                <a:gd name="connsiteX1" fmla="*/ 1162050 w 2286000"/>
                <a:gd name="connsiteY1" fmla="*/ 533400 h 533400"/>
                <a:gd name="connsiteX2" fmla="*/ 0 w 2286000"/>
                <a:gd name="connsiteY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533400">
                  <a:moveTo>
                    <a:pt x="2286000" y="533400"/>
                  </a:moveTo>
                  <a:lnTo>
                    <a:pt x="1162050" y="533400"/>
                  </a:ln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D54B8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6" name="วงรี 35">
              <a:extLst>
                <a:ext uri="{FF2B5EF4-FFF2-40B4-BE49-F238E27FC236}">
                  <a16:creationId xmlns:a16="http://schemas.microsoft.com/office/drawing/2014/main" id="{2ED2FD0C-653F-4E2D-A0DF-AD3C31681A97}"/>
                </a:ext>
              </a:extLst>
            </p:cNvPr>
            <p:cNvSpPr/>
            <p:nvPr/>
          </p:nvSpPr>
          <p:spPr>
            <a:xfrm>
              <a:off x="8846396" y="2462190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D54B8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37911384-DA5F-4022-967B-D889EE0CF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63746" flipH="1">
              <a:off x="9073037" y="2643107"/>
              <a:ext cx="785214" cy="825016"/>
            </a:xfrm>
            <a:prstGeom prst="rect">
              <a:avLst/>
            </a:prstGeom>
          </p:spPr>
        </p:pic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000052A7-5956-4D4F-85A2-6A9EBC4FF33F}"/>
              </a:ext>
            </a:extLst>
          </p:cNvPr>
          <p:cNvGrpSpPr/>
          <p:nvPr/>
        </p:nvGrpSpPr>
        <p:grpSpPr>
          <a:xfrm>
            <a:off x="6752492" y="3447705"/>
            <a:ext cx="5413023" cy="2594721"/>
            <a:chOff x="6752492" y="3447705"/>
            <a:chExt cx="5413023" cy="2594721"/>
          </a:xfrm>
        </p:grpSpPr>
        <p:sp>
          <p:nvSpPr>
            <p:cNvPr id="77" name="รูปแบบอิสระ: รูปร่าง 76">
              <a:extLst>
                <a:ext uri="{FF2B5EF4-FFF2-40B4-BE49-F238E27FC236}">
                  <a16:creationId xmlns:a16="http://schemas.microsoft.com/office/drawing/2014/main" id="{C0FF38DA-904C-4F94-9B80-33AB7C1AEEC0}"/>
                </a:ext>
              </a:extLst>
            </p:cNvPr>
            <p:cNvSpPr/>
            <p:nvPr/>
          </p:nvSpPr>
          <p:spPr>
            <a:xfrm>
              <a:off x="6752492" y="3447705"/>
              <a:ext cx="2549935" cy="2009671"/>
            </a:xfrm>
            <a:custGeom>
              <a:avLst/>
              <a:gdLst>
                <a:gd name="connsiteX0" fmla="*/ 3326005 w 3326005"/>
                <a:gd name="connsiteY0" fmla="*/ 2009671 h 2009671"/>
                <a:gd name="connsiteX1" fmla="*/ 2110154 w 3326005"/>
                <a:gd name="connsiteY1" fmla="*/ 2009671 h 2009671"/>
                <a:gd name="connsiteX2" fmla="*/ 0 w 3326005"/>
                <a:gd name="connsiteY2" fmla="*/ 0 h 200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6005" h="2009671">
                  <a:moveTo>
                    <a:pt x="3326005" y="2009671"/>
                  </a:moveTo>
                  <a:lnTo>
                    <a:pt x="2110154" y="2009671"/>
                  </a:ln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D54B8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id="{18D311A1-6C11-44F4-9F57-861E07111DFB}"/>
                </a:ext>
              </a:extLst>
            </p:cNvPr>
            <p:cNvSpPr/>
            <p:nvPr/>
          </p:nvSpPr>
          <p:spPr>
            <a:xfrm>
              <a:off x="10147705" y="4919202"/>
              <a:ext cx="201781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มีซิปสำหรับเปิด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และปิดกระเป๋า</a:t>
              </a:r>
            </a:p>
          </p:txBody>
        </p:sp>
        <p:sp>
          <p:nvSpPr>
            <p:cNvPr id="38" name="วงรี 37">
              <a:extLst>
                <a:ext uri="{FF2B5EF4-FFF2-40B4-BE49-F238E27FC236}">
                  <a16:creationId xmlns:a16="http://schemas.microsoft.com/office/drawing/2014/main" id="{F90FB9C8-0D72-4B05-8C25-56E1E2DB8807}"/>
                </a:ext>
              </a:extLst>
            </p:cNvPr>
            <p:cNvSpPr/>
            <p:nvPr/>
          </p:nvSpPr>
          <p:spPr>
            <a:xfrm>
              <a:off x="8846396" y="4855577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D54B8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2" name="รูปภาพ 11">
              <a:extLst>
                <a:ext uri="{FF2B5EF4-FFF2-40B4-BE49-F238E27FC236}">
                  <a16:creationId xmlns:a16="http://schemas.microsoft.com/office/drawing/2014/main" id="{83925E76-61BB-46BA-ABA8-90B1FB6D9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86403" y="4982702"/>
              <a:ext cx="558974" cy="909244"/>
            </a:xfrm>
            <a:prstGeom prst="rect">
              <a:avLst/>
            </a:prstGeom>
          </p:spPr>
        </p:pic>
      </p:grpSp>
      <p:pic>
        <p:nvPicPr>
          <p:cNvPr id="33" name="teacher guide">
            <a:extLst>
              <a:ext uri="{FF2B5EF4-FFF2-40B4-BE49-F238E27FC236}">
                <a16:creationId xmlns:a16="http://schemas.microsoft.com/office/drawing/2014/main" id="{687C8ADE-E853-41B5-B73C-54F1A7F6CE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563" y="6758019"/>
            <a:ext cx="535441" cy="528486"/>
          </a:xfrm>
          <a:prstGeom prst="rect">
            <a:avLst/>
          </a:prstGeom>
        </p:spPr>
      </p:pic>
      <p:pic>
        <p:nvPicPr>
          <p:cNvPr id="34" name="Picture 45">
            <a:hlinkClick r:id="rId12" action="ppaction://hlinksldjump"/>
            <a:extLst>
              <a:ext uri="{FF2B5EF4-FFF2-40B4-BE49-F238E27FC236}">
                <a16:creationId xmlns:a16="http://schemas.microsoft.com/office/drawing/2014/main" id="{89A9534A-3F77-4632-A137-3494DEAAC9F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7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id="{BF3E498C-E893-4401-9F2A-112A14F59976}"/>
              </a:ext>
            </a:extLst>
          </p:cNvPr>
          <p:cNvSpPr/>
          <p:nvPr/>
        </p:nvSpPr>
        <p:spPr>
          <a:xfrm>
            <a:off x="405313" y="822506"/>
            <a:ext cx="12497514" cy="6216936"/>
          </a:xfrm>
          <a:prstGeom prst="roundRect">
            <a:avLst>
              <a:gd name="adj" fmla="val 5677"/>
            </a:avLst>
          </a:prstGeom>
          <a:noFill/>
          <a:ln w="57150">
            <a:solidFill>
              <a:srgbClr val="B3DE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id="{2554F69D-CDC5-4115-8F99-9D7075EFCAEE}"/>
              </a:ext>
            </a:extLst>
          </p:cNvPr>
          <p:cNvGrpSpPr/>
          <p:nvPr/>
        </p:nvGrpSpPr>
        <p:grpSpPr>
          <a:xfrm>
            <a:off x="5497749" y="421432"/>
            <a:ext cx="2312642" cy="923330"/>
            <a:chOff x="5497749" y="421432"/>
            <a:chExt cx="2312642" cy="923330"/>
          </a:xfrm>
        </p:grpSpPr>
        <p:sp>
          <p:nvSpPr>
            <p:cNvPr id="29" name="สี่เหลี่ยมผืนผ้า: มุมมน 28">
              <a:extLst>
                <a:ext uri="{FF2B5EF4-FFF2-40B4-BE49-F238E27FC236}">
                  <a16:creationId xmlns:a16="http://schemas.microsoft.com/office/drawing/2014/main" id="{738E4A7E-AA5C-4296-8754-B94092BA196C}"/>
                </a:ext>
              </a:extLst>
            </p:cNvPr>
            <p:cNvSpPr/>
            <p:nvPr/>
          </p:nvSpPr>
          <p:spPr>
            <a:xfrm>
              <a:off x="5497749" y="428158"/>
              <a:ext cx="2312642" cy="772588"/>
            </a:xfrm>
            <a:prstGeom prst="roundRect">
              <a:avLst>
                <a:gd name="adj" fmla="val 26941"/>
              </a:avLst>
            </a:prstGeom>
            <a:solidFill>
              <a:srgbClr val="B3DEFB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0" name="สี่เหลี่ยมผืนผ้า 29">
              <a:extLst>
                <a:ext uri="{FF2B5EF4-FFF2-40B4-BE49-F238E27FC236}">
                  <a16:creationId xmlns:a16="http://schemas.microsoft.com/office/drawing/2014/main" id="{C3DB0E31-B880-4FBD-9081-65C4F68AD7AF}"/>
                </a:ext>
              </a:extLst>
            </p:cNvPr>
            <p:cNvSpPr/>
            <p:nvPr/>
          </p:nvSpPr>
          <p:spPr>
            <a:xfrm>
              <a:off x="5942978" y="421432"/>
              <a:ext cx="142218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5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แตงโม</a:t>
              </a: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5B1C1F60-B908-4C5E-92B4-C0A5B2E2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5CDFAF-954C-4C26-82AD-AB30EFA0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558AC93C-DDB5-4C5B-9CE8-7A8212F8B2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776" y="1595095"/>
            <a:ext cx="4850743" cy="4518144"/>
          </a:xfrm>
          <a:prstGeom prst="rect">
            <a:avLst/>
          </a:prstGeom>
        </p:spPr>
      </p:pic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05455BCD-1913-476F-BB74-620B1329EEEB}"/>
              </a:ext>
            </a:extLst>
          </p:cNvPr>
          <p:cNvGrpSpPr/>
          <p:nvPr/>
        </p:nvGrpSpPr>
        <p:grpSpPr>
          <a:xfrm>
            <a:off x="8342351" y="4338981"/>
            <a:ext cx="3635540" cy="1695016"/>
            <a:chOff x="8342351" y="4338981"/>
            <a:chExt cx="3635540" cy="1695016"/>
          </a:xfrm>
        </p:grpSpPr>
        <p:sp>
          <p:nvSpPr>
            <p:cNvPr id="77" name="รูปแบบอิสระ: รูปร่าง 76">
              <a:extLst>
                <a:ext uri="{FF2B5EF4-FFF2-40B4-BE49-F238E27FC236}">
                  <a16:creationId xmlns:a16="http://schemas.microsoft.com/office/drawing/2014/main" id="{C0FF38DA-904C-4F94-9B80-33AB7C1AEEC0}"/>
                </a:ext>
              </a:extLst>
            </p:cNvPr>
            <p:cNvSpPr/>
            <p:nvPr/>
          </p:nvSpPr>
          <p:spPr>
            <a:xfrm>
              <a:off x="8342351" y="4338981"/>
              <a:ext cx="1736145" cy="1104900"/>
            </a:xfrm>
            <a:custGeom>
              <a:avLst/>
              <a:gdLst>
                <a:gd name="connsiteX0" fmla="*/ 3326005 w 3326005"/>
                <a:gd name="connsiteY0" fmla="*/ 2009671 h 2009671"/>
                <a:gd name="connsiteX1" fmla="*/ 2110154 w 3326005"/>
                <a:gd name="connsiteY1" fmla="*/ 2009671 h 2009671"/>
                <a:gd name="connsiteX2" fmla="*/ 0 w 3326005"/>
                <a:gd name="connsiteY2" fmla="*/ 0 h 200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6005" h="2009671">
                  <a:moveTo>
                    <a:pt x="3326005" y="2009671"/>
                  </a:moveTo>
                  <a:lnTo>
                    <a:pt x="2110154" y="2009671"/>
                  </a:ln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B0F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id="{18D311A1-6C11-44F4-9F57-861E07111DFB}"/>
                </a:ext>
              </a:extLst>
            </p:cNvPr>
            <p:cNvSpPr/>
            <p:nvPr/>
          </p:nvSpPr>
          <p:spPr>
            <a:xfrm>
              <a:off x="10278723" y="5148184"/>
              <a:ext cx="16991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มีเมล็ดสีดำ</a:t>
              </a:r>
            </a:p>
          </p:txBody>
        </p:sp>
        <p:sp>
          <p:nvSpPr>
            <p:cNvPr id="40" name="วงรี 39">
              <a:extLst>
                <a:ext uri="{FF2B5EF4-FFF2-40B4-BE49-F238E27FC236}">
                  <a16:creationId xmlns:a16="http://schemas.microsoft.com/office/drawing/2014/main" id="{AE692822-A22C-4C38-84CC-BB5E19781374}"/>
                </a:ext>
              </a:extLst>
            </p:cNvPr>
            <p:cNvSpPr/>
            <p:nvPr/>
          </p:nvSpPr>
          <p:spPr>
            <a:xfrm>
              <a:off x="9015296" y="4847148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80601E55-7BED-43EA-97E8-406A0AB7E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5159" y="4937787"/>
              <a:ext cx="1007122" cy="1005568"/>
            </a:xfrm>
            <a:prstGeom prst="rect">
              <a:avLst/>
            </a:prstGeom>
          </p:spPr>
        </p:pic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13BE10DE-A941-452E-A6D9-D41F192329A8}"/>
              </a:ext>
            </a:extLst>
          </p:cNvPr>
          <p:cNvGrpSpPr/>
          <p:nvPr/>
        </p:nvGrpSpPr>
        <p:grpSpPr>
          <a:xfrm>
            <a:off x="1794545" y="1416049"/>
            <a:ext cx="3527118" cy="1186849"/>
            <a:chOff x="1794545" y="1416049"/>
            <a:chExt cx="3527118" cy="1186849"/>
          </a:xfrm>
        </p:grpSpPr>
        <p:sp>
          <p:nvSpPr>
            <p:cNvPr id="74" name="รูปแบบอิสระ: รูปร่าง 73">
              <a:extLst>
                <a:ext uri="{FF2B5EF4-FFF2-40B4-BE49-F238E27FC236}">
                  <a16:creationId xmlns:a16="http://schemas.microsoft.com/office/drawing/2014/main" id="{F54E33C4-040D-426D-A822-A5A0EE4F9060}"/>
                </a:ext>
              </a:extLst>
            </p:cNvPr>
            <p:cNvSpPr/>
            <p:nvPr/>
          </p:nvSpPr>
          <p:spPr>
            <a:xfrm>
              <a:off x="4245554" y="2025556"/>
              <a:ext cx="1076109" cy="426709"/>
            </a:xfrm>
            <a:custGeom>
              <a:avLst/>
              <a:gdLst>
                <a:gd name="connsiteX0" fmla="*/ 0 w 2733675"/>
                <a:gd name="connsiteY0" fmla="*/ 0 h 142875"/>
                <a:gd name="connsiteX1" fmla="*/ 2190750 w 2733675"/>
                <a:gd name="connsiteY1" fmla="*/ 0 h 142875"/>
                <a:gd name="connsiteX2" fmla="*/ 2733675 w 2733675"/>
                <a:gd name="connsiteY2" fmla="*/ 142875 h 142875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  <a:gd name="connsiteX0" fmla="*/ 0 w 2897833"/>
                <a:gd name="connsiteY0" fmla="*/ 0 h 123092"/>
                <a:gd name="connsiteX1" fmla="*/ 2190750 w 2897833"/>
                <a:gd name="connsiteY1" fmla="*/ 0 h 123092"/>
                <a:gd name="connsiteX2" fmla="*/ 2897833 w 2897833"/>
                <a:gd name="connsiteY2" fmla="*/ 123092 h 1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7833" h="123092">
                  <a:moveTo>
                    <a:pt x="0" y="0"/>
                  </a:moveTo>
                  <a:lnTo>
                    <a:pt x="2190750" y="0"/>
                  </a:lnTo>
                  <a:lnTo>
                    <a:pt x="2897833" y="123092"/>
                  </a:lnTo>
                </a:path>
              </a:pathLst>
            </a:custGeom>
            <a:noFill/>
            <a:ln w="38100">
              <a:solidFill>
                <a:srgbClr val="00B0F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id="{13473B8F-9315-4A54-8F47-B330BBE1605E}"/>
                </a:ext>
              </a:extLst>
            </p:cNvPr>
            <p:cNvSpPr/>
            <p:nvPr/>
          </p:nvSpPr>
          <p:spPr>
            <a:xfrm>
              <a:off x="1794545" y="1713985"/>
              <a:ext cx="15632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มีรูปทรงกลม</a:t>
              </a:r>
            </a:p>
          </p:txBody>
        </p:sp>
        <p:sp>
          <p:nvSpPr>
            <p:cNvPr id="32" name="วงรี 31">
              <a:extLst>
                <a:ext uri="{FF2B5EF4-FFF2-40B4-BE49-F238E27FC236}">
                  <a16:creationId xmlns:a16="http://schemas.microsoft.com/office/drawing/2014/main" id="{CD04D977-747F-4118-B5AB-6F41CFB86824}"/>
                </a:ext>
              </a:extLst>
            </p:cNvPr>
            <p:cNvSpPr/>
            <p:nvPr/>
          </p:nvSpPr>
          <p:spPr>
            <a:xfrm>
              <a:off x="3441740" y="1416049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144C30B2-2CF2-46E1-A87A-3DAFC150D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6602" y="1468511"/>
              <a:ext cx="1048730" cy="1104813"/>
            </a:xfrm>
            <a:prstGeom prst="rect">
              <a:avLst/>
            </a:prstGeom>
          </p:spPr>
        </p:pic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244E6938-78EE-40E6-864C-C3C4B73BC15F}"/>
              </a:ext>
            </a:extLst>
          </p:cNvPr>
          <p:cNvGrpSpPr/>
          <p:nvPr/>
        </p:nvGrpSpPr>
        <p:grpSpPr>
          <a:xfrm>
            <a:off x="7036120" y="1562855"/>
            <a:ext cx="4882978" cy="1275383"/>
            <a:chOff x="7036120" y="1562855"/>
            <a:chExt cx="4882978" cy="1275383"/>
          </a:xfrm>
        </p:grpSpPr>
        <p:sp>
          <p:nvSpPr>
            <p:cNvPr id="21" name="สี่เหลี่ยมผืนผ้า 20">
              <a:extLst>
                <a:ext uri="{FF2B5EF4-FFF2-40B4-BE49-F238E27FC236}">
                  <a16:creationId xmlns:a16="http://schemas.microsoft.com/office/drawing/2014/main" id="{B0A106B4-2D87-410F-A0BC-B58738B963C1}"/>
                </a:ext>
              </a:extLst>
            </p:cNvPr>
            <p:cNvSpPr/>
            <p:nvPr/>
          </p:nvSpPr>
          <p:spPr>
            <a:xfrm>
              <a:off x="10062501" y="1859693"/>
              <a:ext cx="185659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มีก้านขั้วม้วนงอ</a:t>
              </a:r>
            </a:p>
          </p:txBody>
        </p:sp>
        <p:sp>
          <p:nvSpPr>
            <p:cNvPr id="35" name="วงรี 34">
              <a:extLst>
                <a:ext uri="{FF2B5EF4-FFF2-40B4-BE49-F238E27FC236}">
                  <a16:creationId xmlns:a16="http://schemas.microsoft.com/office/drawing/2014/main" id="{BAFB08CA-3944-4830-B04A-9E97E935DA04}"/>
                </a:ext>
              </a:extLst>
            </p:cNvPr>
            <p:cNvSpPr/>
            <p:nvPr/>
          </p:nvSpPr>
          <p:spPr>
            <a:xfrm>
              <a:off x="8787072" y="1562855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36" name="ลูกศรเชื่อมต่อแบบตรง 35">
              <a:extLst>
                <a:ext uri="{FF2B5EF4-FFF2-40B4-BE49-F238E27FC236}">
                  <a16:creationId xmlns:a16="http://schemas.microsoft.com/office/drawing/2014/main" id="{3A65E578-3544-45B4-A611-466EABEA1F6C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 flipH="1" flipV="1">
              <a:off x="7036120" y="2152082"/>
              <a:ext cx="1750952" cy="4198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รูปภาพ 10">
              <a:extLst>
                <a:ext uri="{FF2B5EF4-FFF2-40B4-BE49-F238E27FC236}">
                  <a16:creationId xmlns:a16="http://schemas.microsoft.com/office/drawing/2014/main" id="{DB74C200-8B1B-4C30-B283-0F3C0A93E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87398" y="1759283"/>
              <a:ext cx="1209849" cy="1078955"/>
            </a:xfrm>
            <a:prstGeom prst="rect">
              <a:avLst/>
            </a:prstGeom>
          </p:spPr>
        </p:pic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34110528-6E81-49F3-8D09-F4B94F743028}"/>
              </a:ext>
            </a:extLst>
          </p:cNvPr>
          <p:cNvGrpSpPr/>
          <p:nvPr/>
        </p:nvGrpSpPr>
        <p:grpSpPr>
          <a:xfrm>
            <a:off x="1021507" y="3417914"/>
            <a:ext cx="4032448" cy="1216423"/>
            <a:chOff x="1021507" y="3417914"/>
            <a:chExt cx="4032448" cy="1216423"/>
          </a:xfrm>
        </p:grpSpPr>
        <p:cxnSp>
          <p:nvCxnSpPr>
            <p:cNvPr id="71" name="ลูกศรเชื่อมต่อแบบตรง 70">
              <a:extLst>
                <a:ext uri="{FF2B5EF4-FFF2-40B4-BE49-F238E27FC236}">
                  <a16:creationId xmlns:a16="http://schemas.microsoft.com/office/drawing/2014/main" id="{1DE642BF-8187-48EB-BFB3-14D808C09B27}"/>
                </a:ext>
              </a:extLst>
            </p:cNvPr>
            <p:cNvCxnSpPr>
              <a:cxnSpLocks/>
            </p:cNvCxnSpPr>
            <p:nvPr/>
          </p:nvCxnSpPr>
          <p:spPr>
            <a:xfrm>
              <a:off x="4065214" y="4034563"/>
              <a:ext cx="988741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AFA34E23-8D29-4797-96A0-E7A396650A36}"/>
                </a:ext>
              </a:extLst>
            </p:cNvPr>
            <p:cNvSpPr/>
            <p:nvPr/>
          </p:nvSpPr>
          <p:spPr>
            <a:xfrm>
              <a:off x="1021507" y="3502303"/>
              <a:ext cx="1770036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มีเปลือกสีเขียว</a:t>
              </a:r>
            </a:p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ผิวเรียบ</a:t>
              </a:r>
            </a:p>
          </p:txBody>
        </p:sp>
        <p:sp>
          <p:nvSpPr>
            <p:cNvPr id="33" name="วงรี 32">
              <a:extLst>
                <a:ext uri="{FF2B5EF4-FFF2-40B4-BE49-F238E27FC236}">
                  <a16:creationId xmlns:a16="http://schemas.microsoft.com/office/drawing/2014/main" id="{1A23BCD2-557B-4C75-B863-E65B8A2DC385}"/>
                </a:ext>
              </a:extLst>
            </p:cNvPr>
            <p:cNvSpPr/>
            <p:nvPr/>
          </p:nvSpPr>
          <p:spPr>
            <a:xfrm>
              <a:off x="2895519" y="3447488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20" name="รูปภาพ 19">
              <a:extLst>
                <a:ext uri="{FF2B5EF4-FFF2-40B4-BE49-F238E27FC236}">
                  <a16:creationId xmlns:a16="http://schemas.microsoft.com/office/drawing/2014/main" id="{9F13557A-A9ED-4636-85BB-7AEC1FB38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8852" y="3417914"/>
              <a:ext cx="1074816" cy="1143876"/>
            </a:xfrm>
            <a:prstGeom prst="rect">
              <a:avLst/>
            </a:prstGeom>
          </p:spPr>
        </p:pic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9619C6BC-2414-4FDB-B137-DEFF59306F51}"/>
              </a:ext>
            </a:extLst>
          </p:cNvPr>
          <p:cNvGrpSpPr/>
          <p:nvPr/>
        </p:nvGrpSpPr>
        <p:grpSpPr>
          <a:xfrm>
            <a:off x="2001331" y="5022335"/>
            <a:ext cx="4260935" cy="1559046"/>
            <a:chOff x="2001331" y="5022335"/>
            <a:chExt cx="4260935" cy="1559046"/>
          </a:xfrm>
        </p:grpSpPr>
        <p:sp>
          <p:nvSpPr>
            <p:cNvPr id="73" name="รูปแบบอิสระ: รูปร่าง 72">
              <a:extLst>
                <a:ext uri="{FF2B5EF4-FFF2-40B4-BE49-F238E27FC236}">
                  <a16:creationId xmlns:a16="http://schemas.microsoft.com/office/drawing/2014/main" id="{B8EB29F4-C89F-4FCF-B9FC-6F06AF77FF86}"/>
                </a:ext>
              </a:extLst>
            </p:cNvPr>
            <p:cNvSpPr/>
            <p:nvPr/>
          </p:nvSpPr>
          <p:spPr>
            <a:xfrm>
              <a:off x="4245555" y="5022335"/>
              <a:ext cx="2016711" cy="965622"/>
            </a:xfrm>
            <a:custGeom>
              <a:avLst/>
              <a:gdLst>
                <a:gd name="connsiteX0" fmla="*/ 0 w 3171825"/>
                <a:gd name="connsiteY0" fmla="*/ 1104900 h 1104900"/>
                <a:gd name="connsiteX1" fmla="*/ 1438275 w 3171825"/>
                <a:gd name="connsiteY1" fmla="*/ 1104900 h 1104900"/>
                <a:gd name="connsiteX2" fmla="*/ 3171825 w 3171825"/>
                <a:gd name="connsiteY2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1825" h="1104900">
                  <a:moveTo>
                    <a:pt x="0" y="1104900"/>
                  </a:moveTo>
                  <a:lnTo>
                    <a:pt x="1438275" y="1104900"/>
                  </a:lnTo>
                  <a:lnTo>
                    <a:pt x="3171825" y="0"/>
                  </a:lnTo>
                </a:path>
              </a:pathLst>
            </a:custGeom>
            <a:noFill/>
            <a:ln w="38100">
              <a:solidFill>
                <a:srgbClr val="00B0F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" name="สี่เหลี่ยมผืนผ้า 16">
              <a:extLst>
                <a:ext uri="{FF2B5EF4-FFF2-40B4-BE49-F238E27FC236}">
                  <a16:creationId xmlns:a16="http://schemas.microsoft.com/office/drawing/2014/main" id="{FAC39852-AC0D-47ED-BB8E-AD43657BE38B}"/>
                </a:ext>
              </a:extLst>
            </p:cNvPr>
            <p:cNvSpPr/>
            <p:nvPr/>
          </p:nvSpPr>
          <p:spPr>
            <a:xfrm>
              <a:off x="2001331" y="5678016"/>
              <a:ext cx="135646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มีเนื้อสีแดง</a:t>
              </a:r>
            </a:p>
          </p:txBody>
        </p:sp>
        <p:sp>
          <p:nvSpPr>
            <p:cNvPr id="34" name="วงรี 33">
              <a:extLst>
                <a:ext uri="{FF2B5EF4-FFF2-40B4-BE49-F238E27FC236}">
                  <a16:creationId xmlns:a16="http://schemas.microsoft.com/office/drawing/2014/main" id="{3992A8D2-072B-41D5-9DCF-3C71205D1222}"/>
                </a:ext>
              </a:extLst>
            </p:cNvPr>
            <p:cNvSpPr/>
            <p:nvPr/>
          </p:nvSpPr>
          <p:spPr>
            <a:xfrm>
              <a:off x="3441740" y="5394532"/>
              <a:ext cx="1186849" cy="1186849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2" name="วงรี 41">
              <a:extLst>
                <a:ext uri="{FF2B5EF4-FFF2-40B4-BE49-F238E27FC236}">
                  <a16:creationId xmlns:a16="http://schemas.microsoft.com/office/drawing/2014/main" id="{0EAEF76D-4335-419F-9452-3200A98F9E47}"/>
                </a:ext>
              </a:extLst>
            </p:cNvPr>
            <p:cNvSpPr/>
            <p:nvPr/>
          </p:nvSpPr>
          <p:spPr>
            <a:xfrm>
              <a:off x="3495687" y="5448479"/>
              <a:ext cx="1078954" cy="1078954"/>
            </a:xfrm>
            <a:prstGeom prst="ellipse">
              <a:avLst/>
            </a:prstGeom>
            <a:solidFill>
              <a:srgbClr val="FD524F"/>
            </a:solidFill>
            <a:ln w="38100" cap="rnd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31" name="teacher guide">
            <a:extLst>
              <a:ext uri="{FF2B5EF4-FFF2-40B4-BE49-F238E27FC236}">
                <a16:creationId xmlns:a16="http://schemas.microsoft.com/office/drawing/2014/main" id="{A932C0A8-8348-43E7-9D5C-4CF51182723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563" y="6758019"/>
            <a:ext cx="535441" cy="528486"/>
          </a:xfrm>
          <a:prstGeom prst="rect">
            <a:avLst/>
          </a:prstGeom>
        </p:spPr>
      </p:pic>
      <p:pic>
        <p:nvPicPr>
          <p:cNvPr id="38" name="Picture 45">
            <a:hlinkClick r:id="rId11" action="ppaction://hlinksldjump"/>
            <a:extLst>
              <a:ext uri="{FF2B5EF4-FFF2-40B4-BE49-F238E27FC236}">
                <a16:creationId xmlns:a16="http://schemas.microsoft.com/office/drawing/2014/main" id="{895D61C7-0B1F-4D1E-8AA0-E0251FB835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98" y="6756863"/>
            <a:ext cx="1203731" cy="529642"/>
          </a:xfrm>
          <a:prstGeom prst="rect">
            <a:avLst/>
          </a:prstGeom>
        </p:spPr>
      </p:pic>
      <p:sp>
        <p:nvSpPr>
          <p:cNvPr id="37" name="สี่เหลี่ยมผืนผ้า 36">
            <a:extLst>
              <a:ext uri="{FF2B5EF4-FFF2-40B4-BE49-F238E27FC236}">
                <a16:creationId xmlns:a16="http://schemas.microsoft.com/office/drawing/2014/main" id="{04319C69-8125-45E1-9265-91746F141195}"/>
              </a:ext>
            </a:extLst>
          </p:cNvPr>
          <p:cNvSpPr/>
          <p:nvPr/>
        </p:nvSpPr>
        <p:spPr>
          <a:xfrm>
            <a:off x="3737524" y="1291495"/>
            <a:ext cx="5940614" cy="5125342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777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24034</TotalTime>
  <Words>3622</Words>
  <Application>Microsoft Office PowerPoint</Application>
  <PresentationFormat>Custom</PresentationFormat>
  <Paragraphs>571</Paragraphs>
  <Slides>71</Slides>
  <Notes>68</Notes>
  <HiddenSlides>25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8" baseType="lpstr">
      <vt:lpstr>TH SarabunPSK</vt:lpstr>
      <vt:lpstr>TH Sarabun New</vt:lpstr>
      <vt:lpstr>Calibri</vt:lpstr>
      <vt:lpstr>Arial</vt:lpstr>
      <vt:lpstr>Cordia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Paripat Nusrikaew</dc:creator>
  <cp:lastModifiedBy>Atchawee Jaiipani</cp:lastModifiedBy>
  <cp:revision>2227</cp:revision>
  <cp:lastPrinted>2019-03-27T11:14:43Z</cp:lastPrinted>
  <dcterms:created xsi:type="dcterms:W3CDTF">2019-02-25T12:17:01Z</dcterms:created>
  <dcterms:modified xsi:type="dcterms:W3CDTF">2023-10-18T07:07:06Z</dcterms:modified>
</cp:coreProperties>
</file>