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4"/>
  </p:notesMasterIdLst>
  <p:sldIdLst>
    <p:sldId id="328" r:id="rId2"/>
    <p:sldId id="436" r:id="rId3"/>
    <p:sldId id="305" r:id="rId4"/>
    <p:sldId id="310" r:id="rId5"/>
    <p:sldId id="384" r:id="rId6"/>
    <p:sldId id="315" r:id="rId7"/>
    <p:sldId id="256" r:id="rId8"/>
    <p:sldId id="316" r:id="rId9"/>
    <p:sldId id="437" r:id="rId10"/>
    <p:sldId id="438" r:id="rId11"/>
    <p:sldId id="439" r:id="rId12"/>
    <p:sldId id="342" r:id="rId13"/>
    <p:sldId id="343" r:id="rId14"/>
    <p:sldId id="561" r:id="rId15"/>
    <p:sldId id="346" r:id="rId16"/>
    <p:sldId id="560" r:id="rId17"/>
    <p:sldId id="350" r:id="rId18"/>
    <p:sldId id="351" r:id="rId19"/>
    <p:sldId id="349" r:id="rId20"/>
    <p:sldId id="589" r:id="rId21"/>
    <p:sldId id="390" r:id="rId22"/>
    <p:sldId id="582" r:id="rId23"/>
    <p:sldId id="583" r:id="rId24"/>
    <p:sldId id="584" r:id="rId25"/>
    <p:sldId id="585" r:id="rId26"/>
    <p:sldId id="586" r:id="rId27"/>
    <p:sldId id="587" r:id="rId28"/>
    <p:sldId id="588" r:id="rId29"/>
    <p:sldId id="567" r:id="rId30"/>
    <p:sldId id="566" r:id="rId31"/>
    <p:sldId id="407" r:id="rId32"/>
    <p:sldId id="550" r:id="rId33"/>
    <p:sldId id="551" r:id="rId34"/>
    <p:sldId id="552" r:id="rId35"/>
    <p:sldId id="553" r:id="rId36"/>
    <p:sldId id="554" r:id="rId37"/>
    <p:sldId id="555" r:id="rId38"/>
    <p:sldId id="556" r:id="rId39"/>
    <p:sldId id="557" r:id="rId40"/>
    <p:sldId id="558" r:id="rId41"/>
    <p:sldId id="559" r:id="rId42"/>
    <p:sldId id="366" r:id="rId43"/>
  </p:sldIdLst>
  <p:sldSz cx="13276263" cy="7467600"/>
  <p:notesSz cx="6858000" cy="9144000"/>
  <p:embeddedFontLst>
    <p:embeddedFont>
      <p:font typeface="Angsana New" panose="02020603050405020304" pitchFamily="18" charset="-34"/>
      <p:regular r:id="rId45"/>
      <p:bold r:id="rId46"/>
      <p:italic r:id="rId47"/>
      <p:boldItalic r:id="rId48"/>
    </p:embeddedFont>
    <p:embeddedFont>
      <p:font typeface="Arial Rounded MT Bold" panose="020F0704030504030204" pitchFamily="34" charset="0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Cordia New" panose="020B0304020202020204" pitchFamily="34" charset="-34"/>
      <p:regular r:id="rId54"/>
      <p:bold r:id="rId55"/>
      <p:italic r:id="rId56"/>
      <p:boldItalic r:id="rId57"/>
    </p:embeddedFont>
    <p:embeddedFont>
      <p:font typeface="Sarabun" panose="00000500000000000000" pitchFamily="2" charset="-34"/>
      <p:regular r:id="rId58"/>
      <p:bold r:id="rId59"/>
      <p:italic r:id="rId60"/>
      <p:boldItalic r:id="rId61"/>
    </p:embeddedFont>
    <p:embeddedFont>
      <p:font typeface="TH Sarabun New" panose="020B0500040200020003" pitchFamily="34" charset="-34"/>
      <p:regular r:id="rId62"/>
      <p:bold r:id="rId63"/>
      <p:italic r:id="rId64"/>
      <p:boldItalic r:id="rId65"/>
    </p:embeddedFont>
    <p:embeddedFont>
      <p:font typeface="TH SarabunPSK" panose="020B0500040200020003" pitchFamily="34" charset="-34"/>
      <p:regular r:id="rId66"/>
      <p:bold r:id="rId67"/>
      <p:italic r:id="rId68"/>
      <p:boldItalic r:id="rId69"/>
    </p:embeddedFont>
  </p:embeddedFontLst>
  <p:defaultTextStyle>
    <a:defPPr>
      <a:defRPr lang="en-US"/>
    </a:defPPr>
    <a:lvl1pPr marL="0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93994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87988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81983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75977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69971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63965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57960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51954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2" userDrawn="1">
          <p15:clr>
            <a:srgbClr val="A4A3A4"/>
          </p15:clr>
        </p15:guide>
        <p15:guide id="2" pos="41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FFFFFF"/>
    <a:srgbClr val="0D6581"/>
    <a:srgbClr val="1396BF"/>
    <a:srgbClr val="CA81E8"/>
    <a:srgbClr val="00A652"/>
    <a:srgbClr val="D5FFEA"/>
    <a:srgbClr val="FCD8DA"/>
    <a:srgbClr val="ED1B24"/>
    <a:srgbClr val="FBD5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50" autoAdjust="0"/>
    <p:restoredTop sz="85815" autoAdjust="0"/>
  </p:normalViewPr>
  <p:slideViewPr>
    <p:cSldViewPr>
      <p:cViewPr varScale="1">
        <p:scale>
          <a:sx n="87" d="100"/>
          <a:sy n="87" d="100"/>
        </p:scale>
        <p:origin x="996" y="90"/>
      </p:cViewPr>
      <p:guideLst>
        <p:guide orient="horz" pos="2352"/>
        <p:guide pos="41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63" Type="http://schemas.openxmlformats.org/officeDocument/2006/relationships/font" Target="fonts/font19.fntdata"/><Relationship Id="rId68" Type="http://schemas.openxmlformats.org/officeDocument/2006/relationships/font" Target="fonts/font2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66" Type="http://schemas.openxmlformats.org/officeDocument/2006/relationships/font" Target="fonts/font22.fntdata"/><Relationship Id="rId5" Type="http://schemas.openxmlformats.org/officeDocument/2006/relationships/slide" Target="slides/slide4.xml"/><Relationship Id="rId61" Type="http://schemas.openxmlformats.org/officeDocument/2006/relationships/font" Target="fonts/font1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font" Target="fonts/font20.fntdata"/><Relationship Id="rId69" Type="http://schemas.openxmlformats.org/officeDocument/2006/relationships/font" Target="fonts/font25.fntdata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openxmlformats.org/officeDocument/2006/relationships/font" Target="fonts/font2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62" Type="http://schemas.openxmlformats.org/officeDocument/2006/relationships/font" Target="fonts/font18.fntdata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65" Type="http://schemas.openxmlformats.org/officeDocument/2006/relationships/font" Target="fonts/font21.fntdata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7F41B-2EED-43E7-AD66-0B63E05F3FAF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A6EE0-BF50-44C8-9F57-E7FF11A726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40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593994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87988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781983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375977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969971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563965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157960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751954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เป้าหมายการเรียนรู้</a:t>
            </a:r>
          </a:p>
          <a:p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เลียนแบบการเคลื่อนไหว (ศ 3.1 ป.1/1)</a:t>
            </a:r>
          </a:p>
          <a:p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แสดงท่าทางง่าย ๆ เพื่อสื่อความหมายแทนคำพูด (ศ 3.1 ป.1/2)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ครูสาธิตการเคลื่อนไหวเลียนแบบคน สัตว์ ธรรมชาติในท่าต่าง ๆ ให้นักเรียนชมทีละท่า และให้นักเรียนฝึกปฏิบัติตามโดยคิดสร้างสรรค์ท่าทางขึ้นใหม่ตามความคิดและจินตนาการอย่างอิสระ พร้อมอธิบายแนวคิดของตนเอง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5566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12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ครูให้นักเรียนสังเกตท่าทางจากภาพว่าต้องการสื่อความหมายเกี่ยวกับสิ่งใด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9699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ครูสาธิตการแสดงท่าทางต่าง ๆ จากภาพให้นักเรียนชมทีละท่า และให้นักเรียนฝึกปฏิบัติตาม โดยครูจะเป็นผู้คอยชี้แนะความถูกต้องให้แก่นักเรียน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8045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01088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ครูสาธิตการปฏิบัติภาษาท่าในท่าตัวฉันและที่โน่นให้นักเรียนชมทีละท่า และให้นักเรียนฝึกปฏิบัติตาม โดยครูจะเป็นผู้คอยชี้แนะความถูกต้องให้แก่นักเรียน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4872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ครูสาธิตการปฏิบัติภาษาท่าในท่ายืนและท่านั่งให้นักเรียนชมทีละท่า และให้นักเรียนฝึกปฏิบัติตาม โดยครูจะเป็นผู้คอยชี้แนะความถูกต้องให้แก่นักเรียน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99327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ครูสาธิตการปฏิบัติภาษาท่าในท่ารักและท่าเสียใจให้นักเรียนชมทีละท่า และให้นักเรียนฝึกปฏิบัติตาม โดยครูจะเป็นผู้คอยชี้แนะความถูกต้องให้แก่นักเรียน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05292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ครูสาธิตการปฏิบัติภาษาท่าในท่าต่างๆ ให้นักเรียนชมทีละท่า และให้นักเรียนฝึกปฏิบัติตาม โดยครูจะเป็นผู้คอยชี้แนะความถูกต้องให้แก่นักเรียน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32693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ครูอธิบายเพิ่มเติมเกี่ยวกับการนำภาษาท่ามาใช้ประกอบกิจกรรมต่าง ๆ ตามความสนใจ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6924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FEBA4B-3CED-43ED-9FED-79B2AEE5DDD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319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ครูเปิดเพลง หรืออ่านเนื้อเพลงเมื่อฉันเดินเข้าป่าให้นักเรียนฟัง แล้วให้นักเรียนช่วยกันจดจำว่าในเนื้อเพลงนี้ปรากฏชื่อสัตว์ชนิดใดอยู่บ้าง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98580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ครูให้นักเรียนร่วมกันตอบว่าในเนื้อเพลงนี้ปรากฏชื่อสัตว์ชนิดใดอยู่บ้าง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3577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ให้นักเรียนแสดงท่าทางการเคลื่อนไหวของสัตว์ที่ปรากฏอยู่ในเนื้อเพลงตามความคิดและจินตนาการอย่างอิสระและสร้างสรรค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11964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ครูสาธิตการปฏิบัติภาษาท่าในท่ากระต่ายให้นักเรียนชมและให้นักเรียนฝึกปฏิบัติตาม โดยครูจะเป็นผู้คอยชี้แนะความถูกต้องให้แก่นักเรียน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91771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ครูสาธิตการปฏิบัติภาษาท่าในท่ากวางให้นักเรียนชมและให้นักเรียนฝึกปฏิบัติตาม โดยครูจะเป็นผู้คอยชี้แนะความถูกต้องให้แก่นักเรียน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77990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: ครูสาธิตการปฏิบัติภาษาท่าในท่าม้าให้นักเรียนชมและให้นักเรียนฝึกปฏิบัติตาม โดยครูจะเป็นผู้คอยชี้แนะความถูกต้องให้แก่นักเรียน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17889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: ครูสาธิตการปฏิบัติภาษาท่าในท่าช้างให้นักเรียนชมและให้นักเรียนฝึกปฏิบัติตาม โดยครูจะเป็นผู้คอยชี้แนะความถูกต้องให้แก่นักเรียน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4094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: ครูสาธิตการปฏิบัติภาษาท่าในท่านกให้นักเรียนชมและให้นักเรียนฝึกปฏิบัติตาม โดยครูจะเป็นผู้คอยชี้แนะความถูกต้องให้แก่นักเรียน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24969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ครูและนักเรียนร่วมกันสรุปความรู้เกี่ยวกับการแสดงบทบาทสมมติ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98566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ครูและนักเรียนร่วมกันสรุปความรู้เกี่ยวกับภาษาท่า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351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t>4</a:t>
            </a:fld>
            <a:endParaRPr lang="th-TH" sz="12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12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89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0939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00040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4134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9689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14683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2113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2223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243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ครูให้นักเรียนสังเกตภาพว่ามีสิ่งใดที่เคลื่อนไหวได้และสิ่งนั้นเคลื่อนไหวอย่างไร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074422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4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ครูอธิบายความรู้เพิ่มเติมเกี่ยวกับการแสดงบทบาทสมมติให้นักเรียนฟัง เพื่อให้เกิดความรู้ ความเข้าใจที่ชัดเจนยิ่งขึ้น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2285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ครูอธิบายความรู้เพิ่มเติมเกี่ยวกับวิธีเลียนแบบการเคลื่อนไหวให้นักเรียนฟัง และเปิดโอกาสให้นักเรียนแสดงความคิดเห็นเกี่ยวกับวิธีเลียนแบบการเคลื่อนไหวของตน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E25D30-9BF2-43EF-A1B7-E7A70042C73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956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ครูสาธิตการเคลื่อนไหวเลียนแบบสัตว์ในท่า</a:t>
            </a:r>
            <a:r>
              <a:rPr lang="th-TH" sz="1600" dirty="0" err="1"/>
              <a:t>ต่างๆ</a:t>
            </a:r>
            <a:r>
              <a:rPr lang="th-TH" sz="1600" dirty="0"/>
              <a:t> ให้นักเรียนชมทีละท่า</a:t>
            </a:r>
            <a:r>
              <a:rPr lang="en-US" sz="1600" dirty="0"/>
              <a:t> </a:t>
            </a:r>
            <a:r>
              <a:rPr lang="th-TH" sz="1600" dirty="0"/>
              <a:t>และให้นักเรียนฝึกปฏิบัติตามโดยคิดสร้างสรรค์ท่าทางขึ้นใหม่ตามความคิดและจินตนาการอย่างอิสระ พร้อมอธิบายแนวคิดของตนเอง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4003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ครูสาธิตการเคลื่อนไหวเลียนแบบคนในท่าต่าง ๆ ให้นักเรียนชมทีละท่า</a:t>
            </a:r>
            <a:r>
              <a:rPr lang="en-US" sz="1600" dirty="0"/>
              <a:t> </a:t>
            </a:r>
            <a:r>
              <a:rPr lang="th-TH" sz="1600" dirty="0"/>
              <a:t>และให้นักเรียนฝึกปฏิบัติตามโดยคิดสร้างสรรค์ท่าทางขึ้นใหม่ตามความคิดและจินตนาการอย่างอิสระ พร้อมอธิบายแนวคิดของตนเอง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6797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ครูสาธิตการเคลื่อนไหวเลียนแบบธรรมชาติในท่าต่าง ๆ ให้นักเรียนชมทีละท่า และให้นักเรียนฝึกปฏิบัติตามโดยคิดสร้างสรรค์ท่าทางขึ้นใหม่ตามความคิดและจินตนาการอย่างอิสระ พร้อมอธิบายแนวคิดของตนเอง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7447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720" y="2319797"/>
            <a:ext cx="11284824" cy="16006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91440" y="4231641"/>
            <a:ext cx="9293384" cy="19083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9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83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7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67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59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514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43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35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453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177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023052" y="324979"/>
            <a:ext cx="4351664" cy="693864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8061" y="324979"/>
            <a:ext cx="12833721" cy="693864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16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131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8734" y="4798625"/>
            <a:ext cx="11284824" cy="1483148"/>
          </a:xfrm>
        </p:spPr>
        <p:txBody>
          <a:bodyPr anchor="t"/>
          <a:lstStyle>
            <a:lvl1pPr algn="l">
              <a:defRPr sz="5182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8734" y="3165089"/>
            <a:ext cx="11284824" cy="1633537"/>
          </a:xfrm>
        </p:spPr>
        <p:txBody>
          <a:bodyPr anchor="b"/>
          <a:lstStyle>
            <a:lvl1pPr marL="0" indent="0">
              <a:buNone/>
              <a:defRPr sz="2591">
                <a:solidFill>
                  <a:schemeClr val="tx1">
                    <a:tint val="75000"/>
                  </a:schemeClr>
                </a:solidFill>
              </a:defRPr>
            </a:lvl1pPr>
            <a:lvl2pPr marL="591915" indent="0">
              <a:buNone/>
              <a:defRPr sz="2292">
                <a:solidFill>
                  <a:schemeClr val="tx1">
                    <a:tint val="75000"/>
                  </a:schemeClr>
                </a:solidFill>
              </a:defRPr>
            </a:lvl2pPr>
            <a:lvl3pPr marL="1183830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775746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4pPr>
            <a:lvl5pPr marL="2367661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5pPr>
            <a:lvl6pPr marL="2959576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6pPr>
            <a:lvl7pPr marL="3551491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7pPr>
            <a:lvl8pPr marL="4143407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8pPr>
            <a:lvl9pPr marL="4735322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028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8062" y="1898016"/>
            <a:ext cx="8592693" cy="5365609"/>
          </a:xfrm>
        </p:spPr>
        <p:txBody>
          <a:bodyPr/>
          <a:lstStyle>
            <a:lvl1pPr>
              <a:defRPr sz="3587"/>
            </a:lvl1pPr>
            <a:lvl2pPr>
              <a:defRPr sz="3089"/>
            </a:lvl2pPr>
            <a:lvl3pPr>
              <a:defRPr sz="2591"/>
            </a:lvl3pPr>
            <a:lvl4pPr>
              <a:defRPr sz="2292"/>
            </a:lvl4pPr>
            <a:lvl5pPr>
              <a:defRPr sz="2292"/>
            </a:lvl5pPr>
            <a:lvl6pPr>
              <a:defRPr sz="2292"/>
            </a:lvl6pPr>
            <a:lvl7pPr>
              <a:defRPr sz="2292"/>
            </a:lvl7pPr>
            <a:lvl8pPr>
              <a:defRPr sz="2292"/>
            </a:lvl8pPr>
            <a:lvl9pPr>
              <a:defRPr sz="229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82024" y="1898016"/>
            <a:ext cx="8592693" cy="5365609"/>
          </a:xfrm>
        </p:spPr>
        <p:txBody>
          <a:bodyPr/>
          <a:lstStyle>
            <a:lvl1pPr>
              <a:defRPr sz="3587"/>
            </a:lvl1pPr>
            <a:lvl2pPr>
              <a:defRPr sz="3089"/>
            </a:lvl2pPr>
            <a:lvl3pPr>
              <a:defRPr sz="2591"/>
            </a:lvl3pPr>
            <a:lvl4pPr>
              <a:defRPr sz="2292"/>
            </a:lvl4pPr>
            <a:lvl5pPr>
              <a:defRPr sz="2292"/>
            </a:lvl5pPr>
            <a:lvl6pPr>
              <a:defRPr sz="2292"/>
            </a:lvl6pPr>
            <a:lvl7pPr>
              <a:defRPr sz="2292"/>
            </a:lvl7pPr>
            <a:lvl8pPr>
              <a:defRPr sz="2292"/>
            </a:lvl8pPr>
            <a:lvl9pPr>
              <a:defRPr sz="229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187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813" y="299050"/>
            <a:ext cx="11948637" cy="1244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814" y="1671567"/>
            <a:ext cx="5865988" cy="696630"/>
          </a:xfrm>
        </p:spPr>
        <p:txBody>
          <a:bodyPr anchor="b"/>
          <a:lstStyle>
            <a:lvl1pPr marL="0" indent="0">
              <a:buNone/>
              <a:defRPr sz="3089" b="1"/>
            </a:lvl1pPr>
            <a:lvl2pPr marL="591915" indent="0">
              <a:buNone/>
              <a:defRPr sz="2591" b="1"/>
            </a:lvl2pPr>
            <a:lvl3pPr marL="1183830" indent="0">
              <a:buNone/>
              <a:defRPr sz="2292" b="1"/>
            </a:lvl3pPr>
            <a:lvl4pPr marL="1775746" indent="0">
              <a:buNone/>
              <a:defRPr sz="2093" b="1"/>
            </a:lvl4pPr>
            <a:lvl5pPr marL="2367661" indent="0">
              <a:buNone/>
              <a:defRPr sz="2093" b="1"/>
            </a:lvl5pPr>
            <a:lvl6pPr marL="2959576" indent="0">
              <a:buNone/>
              <a:defRPr sz="2093" b="1"/>
            </a:lvl6pPr>
            <a:lvl7pPr marL="3551491" indent="0">
              <a:buNone/>
              <a:defRPr sz="2093" b="1"/>
            </a:lvl7pPr>
            <a:lvl8pPr marL="4143407" indent="0">
              <a:buNone/>
              <a:defRPr sz="2093" b="1"/>
            </a:lvl8pPr>
            <a:lvl9pPr marL="4735322" indent="0">
              <a:buNone/>
              <a:defRPr sz="20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814" y="2368197"/>
            <a:ext cx="5865988" cy="4302514"/>
          </a:xfrm>
        </p:spPr>
        <p:txBody>
          <a:bodyPr/>
          <a:lstStyle>
            <a:lvl1pPr>
              <a:defRPr sz="3089"/>
            </a:lvl1pPr>
            <a:lvl2pPr>
              <a:defRPr sz="2591"/>
            </a:lvl2pPr>
            <a:lvl3pPr>
              <a:defRPr sz="2292"/>
            </a:lvl3pPr>
            <a:lvl4pPr>
              <a:defRPr sz="2093"/>
            </a:lvl4pPr>
            <a:lvl5pPr>
              <a:defRPr sz="2093"/>
            </a:lvl5pPr>
            <a:lvl6pPr>
              <a:defRPr sz="2093"/>
            </a:lvl6pPr>
            <a:lvl7pPr>
              <a:defRPr sz="2093"/>
            </a:lvl7pPr>
            <a:lvl8pPr>
              <a:defRPr sz="2093"/>
            </a:lvl8pPr>
            <a:lvl9pPr>
              <a:defRPr sz="209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44158" y="1671567"/>
            <a:ext cx="5868293" cy="696630"/>
          </a:xfrm>
        </p:spPr>
        <p:txBody>
          <a:bodyPr anchor="b"/>
          <a:lstStyle>
            <a:lvl1pPr marL="0" indent="0">
              <a:buNone/>
              <a:defRPr sz="3089" b="1"/>
            </a:lvl1pPr>
            <a:lvl2pPr marL="591915" indent="0">
              <a:buNone/>
              <a:defRPr sz="2591" b="1"/>
            </a:lvl2pPr>
            <a:lvl3pPr marL="1183830" indent="0">
              <a:buNone/>
              <a:defRPr sz="2292" b="1"/>
            </a:lvl3pPr>
            <a:lvl4pPr marL="1775746" indent="0">
              <a:buNone/>
              <a:defRPr sz="2093" b="1"/>
            </a:lvl4pPr>
            <a:lvl5pPr marL="2367661" indent="0">
              <a:buNone/>
              <a:defRPr sz="2093" b="1"/>
            </a:lvl5pPr>
            <a:lvl6pPr marL="2959576" indent="0">
              <a:buNone/>
              <a:defRPr sz="2093" b="1"/>
            </a:lvl6pPr>
            <a:lvl7pPr marL="3551491" indent="0">
              <a:buNone/>
              <a:defRPr sz="2093" b="1"/>
            </a:lvl7pPr>
            <a:lvl8pPr marL="4143407" indent="0">
              <a:buNone/>
              <a:defRPr sz="2093" b="1"/>
            </a:lvl8pPr>
            <a:lvl9pPr marL="4735322" indent="0">
              <a:buNone/>
              <a:defRPr sz="20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44158" y="2368197"/>
            <a:ext cx="5868293" cy="4302514"/>
          </a:xfrm>
        </p:spPr>
        <p:txBody>
          <a:bodyPr/>
          <a:lstStyle>
            <a:lvl1pPr>
              <a:defRPr sz="3089"/>
            </a:lvl1pPr>
            <a:lvl2pPr>
              <a:defRPr sz="2591"/>
            </a:lvl2pPr>
            <a:lvl3pPr>
              <a:defRPr sz="2292"/>
            </a:lvl3pPr>
            <a:lvl4pPr>
              <a:defRPr sz="2093"/>
            </a:lvl4pPr>
            <a:lvl5pPr>
              <a:defRPr sz="2093"/>
            </a:lvl5pPr>
            <a:lvl6pPr>
              <a:defRPr sz="2093"/>
            </a:lvl6pPr>
            <a:lvl7pPr>
              <a:defRPr sz="2093"/>
            </a:lvl7pPr>
            <a:lvl8pPr>
              <a:defRPr sz="2093"/>
            </a:lvl8pPr>
            <a:lvl9pPr>
              <a:defRPr sz="209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275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461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460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815" y="297322"/>
            <a:ext cx="4367799" cy="1265343"/>
          </a:xfrm>
        </p:spPr>
        <p:txBody>
          <a:bodyPr anchor="b"/>
          <a:lstStyle>
            <a:lvl1pPr algn="l">
              <a:defRPr sz="2591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0650" y="297322"/>
            <a:ext cx="7421800" cy="6373390"/>
          </a:xfrm>
        </p:spPr>
        <p:txBody>
          <a:bodyPr/>
          <a:lstStyle>
            <a:lvl1pPr>
              <a:defRPr sz="4185"/>
            </a:lvl1pPr>
            <a:lvl2pPr>
              <a:defRPr sz="3587"/>
            </a:lvl2pPr>
            <a:lvl3pPr>
              <a:defRPr sz="3089"/>
            </a:lvl3pPr>
            <a:lvl4pPr>
              <a:defRPr sz="2591"/>
            </a:lvl4pPr>
            <a:lvl5pPr>
              <a:defRPr sz="2591"/>
            </a:lvl5pPr>
            <a:lvl6pPr>
              <a:defRPr sz="2591"/>
            </a:lvl6pPr>
            <a:lvl7pPr>
              <a:defRPr sz="2591"/>
            </a:lvl7pPr>
            <a:lvl8pPr>
              <a:defRPr sz="2591"/>
            </a:lvl8pPr>
            <a:lvl9pPr>
              <a:defRPr sz="259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3815" y="1562665"/>
            <a:ext cx="4367799" cy="5108046"/>
          </a:xfrm>
        </p:spPr>
        <p:txBody>
          <a:bodyPr/>
          <a:lstStyle>
            <a:lvl1pPr marL="0" indent="0">
              <a:buNone/>
              <a:defRPr sz="1794"/>
            </a:lvl1pPr>
            <a:lvl2pPr marL="591915" indent="0">
              <a:buNone/>
              <a:defRPr sz="1594"/>
            </a:lvl2pPr>
            <a:lvl3pPr marL="1183830" indent="0">
              <a:buNone/>
              <a:defRPr sz="1295"/>
            </a:lvl3pPr>
            <a:lvl4pPr marL="1775746" indent="0">
              <a:buNone/>
              <a:defRPr sz="1196"/>
            </a:lvl4pPr>
            <a:lvl5pPr marL="2367661" indent="0">
              <a:buNone/>
              <a:defRPr sz="1196"/>
            </a:lvl5pPr>
            <a:lvl6pPr marL="2959576" indent="0">
              <a:buNone/>
              <a:defRPr sz="1196"/>
            </a:lvl6pPr>
            <a:lvl7pPr marL="3551491" indent="0">
              <a:buNone/>
              <a:defRPr sz="1196"/>
            </a:lvl7pPr>
            <a:lvl8pPr marL="4143407" indent="0">
              <a:buNone/>
              <a:defRPr sz="1196"/>
            </a:lvl8pPr>
            <a:lvl9pPr marL="4735322" indent="0">
              <a:buNone/>
              <a:defRPr sz="119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496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2240" y="5227321"/>
            <a:ext cx="7965758" cy="617115"/>
          </a:xfrm>
        </p:spPr>
        <p:txBody>
          <a:bodyPr anchor="b"/>
          <a:lstStyle>
            <a:lvl1pPr algn="l">
              <a:defRPr sz="2591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02240" y="667244"/>
            <a:ext cx="7965758" cy="4480560"/>
          </a:xfrm>
        </p:spPr>
        <p:txBody>
          <a:bodyPr/>
          <a:lstStyle>
            <a:lvl1pPr marL="0" indent="0">
              <a:buNone/>
              <a:defRPr sz="4185"/>
            </a:lvl1pPr>
            <a:lvl2pPr marL="591915" indent="0">
              <a:buNone/>
              <a:defRPr sz="3587"/>
            </a:lvl2pPr>
            <a:lvl3pPr marL="1183830" indent="0">
              <a:buNone/>
              <a:defRPr sz="3089"/>
            </a:lvl3pPr>
            <a:lvl4pPr marL="1775746" indent="0">
              <a:buNone/>
              <a:defRPr sz="2591"/>
            </a:lvl4pPr>
            <a:lvl5pPr marL="2367661" indent="0">
              <a:buNone/>
              <a:defRPr sz="2591"/>
            </a:lvl5pPr>
            <a:lvl6pPr marL="2959576" indent="0">
              <a:buNone/>
              <a:defRPr sz="2591"/>
            </a:lvl6pPr>
            <a:lvl7pPr marL="3551491" indent="0">
              <a:buNone/>
              <a:defRPr sz="2591"/>
            </a:lvl7pPr>
            <a:lvl8pPr marL="4143407" indent="0">
              <a:buNone/>
              <a:defRPr sz="2591"/>
            </a:lvl8pPr>
            <a:lvl9pPr marL="4735322" indent="0">
              <a:buNone/>
              <a:defRPr sz="2591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2240" y="5844436"/>
            <a:ext cx="7965758" cy="876405"/>
          </a:xfrm>
        </p:spPr>
        <p:txBody>
          <a:bodyPr/>
          <a:lstStyle>
            <a:lvl1pPr marL="0" indent="0">
              <a:buNone/>
              <a:defRPr sz="1794"/>
            </a:lvl1pPr>
            <a:lvl2pPr marL="591915" indent="0">
              <a:buNone/>
              <a:defRPr sz="1594"/>
            </a:lvl2pPr>
            <a:lvl3pPr marL="1183830" indent="0">
              <a:buNone/>
              <a:defRPr sz="1295"/>
            </a:lvl3pPr>
            <a:lvl4pPr marL="1775746" indent="0">
              <a:buNone/>
              <a:defRPr sz="1196"/>
            </a:lvl4pPr>
            <a:lvl5pPr marL="2367661" indent="0">
              <a:buNone/>
              <a:defRPr sz="1196"/>
            </a:lvl5pPr>
            <a:lvl6pPr marL="2959576" indent="0">
              <a:buNone/>
              <a:defRPr sz="1196"/>
            </a:lvl6pPr>
            <a:lvl7pPr marL="3551491" indent="0">
              <a:buNone/>
              <a:defRPr sz="1196"/>
            </a:lvl7pPr>
            <a:lvl8pPr marL="4143407" indent="0">
              <a:buNone/>
              <a:defRPr sz="1196"/>
            </a:lvl8pPr>
            <a:lvl9pPr marL="4735322" indent="0">
              <a:buNone/>
              <a:defRPr sz="119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834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3813" y="299050"/>
            <a:ext cx="11948637" cy="1244600"/>
          </a:xfrm>
          <a:prstGeom prst="rect">
            <a:avLst/>
          </a:prstGeom>
        </p:spPr>
        <p:txBody>
          <a:bodyPr vert="horz" lIns="118799" tIns="59399" rIns="118799" bIns="59399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813" y="1742441"/>
            <a:ext cx="11948637" cy="4928271"/>
          </a:xfrm>
          <a:prstGeom prst="rect">
            <a:avLst/>
          </a:prstGeom>
        </p:spPr>
        <p:txBody>
          <a:bodyPr vert="horz" lIns="118799" tIns="59399" rIns="118799" bIns="5939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3814" y="6921360"/>
            <a:ext cx="3097795" cy="397581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l">
              <a:defRPr sz="15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2183B-344B-491F-AF3D-38C93FA9248A}" type="datetimeFigureOut">
              <a:rPr lang="en-GB" smtClean="0"/>
              <a:t>20/10/2023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36057" y="6921360"/>
            <a:ext cx="4204150" cy="397581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ctr">
              <a:defRPr sz="15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14655" y="6921360"/>
            <a:ext cx="3097795" cy="397581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r">
              <a:defRPr sz="15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25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xStyles>
    <p:titleStyle>
      <a:lvl1pPr algn="ctr" defTabSz="1183830" rtl="0" eaLnBrk="1" latinLnBrk="0" hangingPunct="1">
        <a:spcBef>
          <a:spcPct val="0"/>
        </a:spcBef>
        <a:buNone/>
        <a:defRPr sz="56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3937" indent="-443937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4185" kern="1200">
          <a:solidFill>
            <a:schemeClr val="tx1"/>
          </a:solidFill>
          <a:latin typeface="+mn-lt"/>
          <a:ea typeface="+mn-ea"/>
          <a:cs typeface="+mn-cs"/>
        </a:defRPr>
      </a:lvl1pPr>
      <a:lvl2pPr marL="961863" indent="-369947" algn="l" defTabSz="118383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87" kern="1200">
          <a:solidFill>
            <a:schemeClr val="tx1"/>
          </a:solidFill>
          <a:latin typeface="+mn-lt"/>
          <a:ea typeface="+mn-ea"/>
          <a:cs typeface="+mn-cs"/>
        </a:defRPr>
      </a:lvl2pPr>
      <a:lvl3pPr marL="1479789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89" kern="1200">
          <a:solidFill>
            <a:schemeClr val="tx1"/>
          </a:solidFill>
          <a:latin typeface="+mn-lt"/>
          <a:ea typeface="+mn-ea"/>
          <a:cs typeface="+mn-cs"/>
        </a:defRPr>
      </a:lvl3pPr>
      <a:lvl4pPr marL="2071704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91" kern="1200">
          <a:solidFill>
            <a:schemeClr val="tx1"/>
          </a:solidFill>
          <a:latin typeface="+mn-lt"/>
          <a:ea typeface="+mn-ea"/>
          <a:cs typeface="+mn-cs"/>
        </a:defRPr>
      </a:lvl4pPr>
      <a:lvl5pPr marL="2663619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»"/>
        <a:defRPr sz="2591" kern="1200">
          <a:solidFill>
            <a:schemeClr val="tx1"/>
          </a:solidFill>
          <a:latin typeface="+mn-lt"/>
          <a:ea typeface="+mn-ea"/>
          <a:cs typeface="+mn-cs"/>
        </a:defRPr>
      </a:lvl5pPr>
      <a:lvl6pPr marL="3255534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91" kern="1200">
          <a:solidFill>
            <a:schemeClr val="tx1"/>
          </a:solidFill>
          <a:latin typeface="+mn-lt"/>
          <a:ea typeface="+mn-ea"/>
          <a:cs typeface="+mn-cs"/>
        </a:defRPr>
      </a:lvl6pPr>
      <a:lvl7pPr marL="3847450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91" kern="1200">
          <a:solidFill>
            <a:schemeClr val="tx1"/>
          </a:solidFill>
          <a:latin typeface="+mn-lt"/>
          <a:ea typeface="+mn-ea"/>
          <a:cs typeface="+mn-cs"/>
        </a:defRPr>
      </a:lvl7pPr>
      <a:lvl8pPr marL="4439365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91" kern="1200">
          <a:solidFill>
            <a:schemeClr val="tx1"/>
          </a:solidFill>
          <a:latin typeface="+mn-lt"/>
          <a:ea typeface="+mn-ea"/>
          <a:cs typeface="+mn-cs"/>
        </a:defRPr>
      </a:lvl8pPr>
      <a:lvl9pPr marL="5031280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1pPr>
      <a:lvl2pPr marL="591915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2pPr>
      <a:lvl3pPr marL="1183830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3pPr>
      <a:lvl4pPr marL="1775746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4pPr>
      <a:lvl5pPr marL="2367661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5pPr>
      <a:lvl6pPr marL="2959576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6pPr>
      <a:lvl7pPr marL="3551491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7pPr>
      <a:lvl8pPr marL="4143407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8pPr>
      <a:lvl9pPr marL="4735322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12" Type="http://schemas.openxmlformats.org/officeDocument/2006/relationships/image" Target="../media/image8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11" Type="http://schemas.openxmlformats.org/officeDocument/2006/relationships/image" Target="../media/image45.png"/><Relationship Id="rId5" Type="http://schemas.openxmlformats.org/officeDocument/2006/relationships/image" Target="../media/image85.png"/><Relationship Id="rId10" Type="http://schemas.openxmlformats.org/officeDocument/2006/relationships/image" Target="../media/image9.png"/><Relationship Id="rId4" Type="http://schemas.openxmlformats.org/officeDocument/2006/relationships/image" Target="../media/image84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18.png"/><Relationship Id="rId18" Type="http://schemas.openxmlformats.org/officeDocument/2006/relationships/image" Target="../media/image45.png"/><Relationship Id="rId3" Type="http://schemas.openxmlformats.org/officeDocument/2006/relationships/image" Target="../media/image90.png"/><Relationship Id="rId7" Type="http://schemas.microsoft.com/office/2007/relationships/hdphoto" Target="../media/hdphoto1.wdp"/><Relationship Id="rId12" Type="http://schemas.openxmlformats.org/officeDocument/2006/relationships/image" Target="../media/image98.png"/><Relationship Id="rId17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image" Target="../media/image97.png"/><Relationship Id="rId5" Type="http://schemas.openxmlformats.org/officeDocument/2006/relationships/image" Target="../media/image92.png"/><Relationship Id="rId15" Type="http://schemas.openxmlformats.org/officeDocument/2006/relationships/image" Target="../media/image99.png"/><Relationship Id="rId10" Type="http://schemas.openxmlformats.org/officeDocument/2006/relationships/image" Target="../media/image96.png"/><Relationship Id="rId4" Type="http://schemas.openxmlformats.org/officeDocument/2006/relationships/image" Target="../media/image91.png"/><Relationship Id="rId9" Type="http://schemas.openxmlformats.org/officeDocument/2006/relationships/image" Target="../media/image95.png"/><Relationship Id="rId1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00.jpeg"/><Relationship Id="rId7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10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svg"/><Relationship Id="rId13" Type="http://schemas.openxmlformats.org/officeDocument/2006/relationships/image" Target="../media/image110.png"/><Relationship Id="rId18" Type="http://schemas.openxmlformats.org/officeDocument/2006/relationships/image" Target="../media/image115.svg"/><Relationship Id="rId3" Type="http://schemas.openxmlformats.org/officeDocument/2006/relationships/image" Target="../media/image40.png"/><Relationship Id="rId21" Type="http://schemas.openxmlformats.org/officeDocument/2006/relationships/image" Target="../media/image116.png"/><Relationship Id="rId7" Type="http://schemas.openxmlformats.org/officeDocument/2006/relationships/image" Target="../media/image104.png"/><Relationship Id="rId12" Type="http://schemas.openxmlformats.org/officeDocument/2006/relationships/image" Target="../media/image109.svg"/><Relationship Id="rId17" Type="http://schemas.openxmlformats.org/officeDocument/2006/relationships/image" Target="../media/image114.png"/><Relationship Id="rId25" Type="http://schemas.openxmlformats.org/officeDocument/2006/relationships/image" Target="../media/image53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13.sv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24" Type="http://schemas.openxmlformats.org/officeDocument/2006/relationships/image" Target="../media/image52.png"/><Relationship Id="rId5" Type="http://schemas.openxmlformats.org/officeDocument/2006/relationships/image" Target="../media/image102.png"/><Relationship Id="rId15" Type="http://schemas.openxmlformats.org/officeDocument/2006/relationships/image" Target="../media/image112.png"/><Relationship Id="rId23" Type="http://schemas.openxmlformats.org/officeDocument/2006/relationships/image" Target="../media/image45.png"/><Relationship Id="rId10" Type="http://schemas.openxmlformats.org/officeDocument/2006/relationships/image" Target="../media/image107.svg"/><Relationship Id="rId19" Type="http://schemas.openxmlformats.org/officeDocument/2006/relationships/image" Target="../media/image18.png"/><Relationship Id="rId4" Type="http://schemas.openxmlformats.org/officeDocument/2006/relationships/image" Target="../media/image41.png"/><Relationship Id="rId9" Type="http://schemas.openxmlformats.org/officeDocument/2006/relationships/image" Target="../media/image106.png"/><Relationship Id="rId14" Type="http://schemas.openxmlformats.org/officeDocument/2006/relationships/image" Target="../media/image111.svg"/><Relationship Id="rId22" Type="http://schemas.openxmlformats.org/officeDocument/2006/relationships/image" Target="../media/image1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svg"/><Relationship Id="rId13" Type="http://schemas.openxmlformats.org/officeDocument/2006/relationships/image" Target="../media/image116.png"/><Relationship Id="rId18" Type="http://schemas.openxmlformats.org/officeDocument/2006/relationships/image" Target="../media/image117.png"/><Relationship Id="rId3" Type="http://schemas.openxmlformats.org/officeDocument/2006/relationships/image" Target="../media/image108.png"/><Relationship Id="rId21" Type="http://schemas.openxmlformats.org/officeDocument/2006/relationships/image" Target="../media/image45.png"/><Relationship Id="rId7" Type="http://schemas.openxmlformats.org/officeDocument/2006/relationships/image" Target="../media/image112.png"/><Relationship Id="rId12" Type="http://schemas.openxmlformats.org/officeDocument/2006/relationships/image" Target="../media/image103.pn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8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svg"/><Relationship Id="rId11" Type="http://schemas.openxmlformats.org/officeDocument/2006/relationships/image" Target="../media/image102.png"/><Relationship Id="rId5" Type="http://schemas.openxmlformats.org/officeDocument/2006/relationships/image" Target="../media/image110.png"/><Relationship Id="rId15" Type="http://schemas.openxmlformats.org/officeDocument/2006/relationships/image" Target="../media/image105.svg"/><Relationship Id="rId10" Type="http://schemas.openxmlformats.org/officeDocument/2006/relationships/image" Target="../media/image115.svg"/><Relationship Id="rId19" Type="http://schemas.openxmlformats.org/officeDocument/2006/relationships/image" Target="../media/image40.png"/><Relationship Id="rId4" Type="http://schemas.openxmlformats.org/officeDocument/2006/relationships/image" Target="../media/image109.svg"/><Relationship Id="rId9" Type="http://schemas.openxmlformats.org/officeDocument/2006/relationships/image" Target="../media/image114.png"/><Relationship Id="rId14" Type="http://schemas.openxmlformats.org/officeDocument/2006/relationships/image" Target="../media/image10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8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10" Type="http://schemas.openxmlformats.org/officeDocument/2006/relationships/image" Target="../media/image41.png"/><Relationship Id="rId4" Type="http://schemas.openxmlformats.org/officeDocument/2006/relationships/image" Target="../media/image9.png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6.png"/><Relationship Id="rId3" Type="http://schemas.openxmlformats.org/officeDocument/2006/relationships/image" Target="../media/image122.png"/><Relationship Id="rId7" Type="http://schemas.openxmlformats.org/officeDocument/2006/relationships/image" Target="../media/image18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11" Type="http://schemas.openxmlformats.org/officeDocument/2006/relationships/image" Target="../media/image117.png"/><Relationship Id="rId5" Type="http://schemas.openxmlformats.org/officeDocument/2006/relationships/image" Target="../media/image124.svg"/><Relationship Id="rId10" Type="http://schemas.openxmlformats.org/officeDocument/2006/relationships/image" Target="../media/image41.png"/><Relationship Id="rId4" Type="http://schemas.openxmlformats.org/officeDocument/2006/relationships/image" Target="../media/image123.png"/><Relationship Id="rId9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9.png"/><Relationship Id="rId3" Type="http://schemas.openxmlformats.org/officeDocument/2006/relationships/image" Target="../media/image123.png"/><Relationship Id="rId7" Type="http://schemas.openxmlformats.org/officeDocument/2006/relationships/image" Target="../media/image18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11" Type="http://schemas.openxmlformats.org/officeDocument/2006/relationships/image" Target="../media/image117.png"/><Relationship Id="rId5" Type="http://schemas.openxmlformats.org/officeDocument/2006/relationships/image" Target="../media/image127.png"/><Relationship Id="rId10" Type="http://schemas.openxmlformats.org/officeDocument/2006/relationships/image" Target="../media/image41.png"/><Relationship Id="rId4" Type="http://schemas.openxmlformats.org/officeDocument/2006/relationships/image" Target="../media/image124.svg"/><Relationship Id="rId9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13" Type="http://schemas.openxmlformats.org/officeDocument/2006/relationships/image" Target="../media/image132.png"/><Relationship Id="rId3" Type="http://schemas.openxmlformats.org/officeDocument/2006/relationships/image" Target="../media/image123.png"/><Relationship Id="rId7" Type="http://schemas.openxmlformats.org/officeDocument/2006/relationships/image" Target="../media/image9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117.png"/><Relationship Id="rId5" Type="http://schemas.openxmlformats.org/officeDocument/2006/relationships/image" Target="../media/image130.png"/><Relationship Id="rId10" Type="http://schemas.openxmlformats.org/officeDocument/2006/relationships/image" Target="../media/image41.png"/><Relationship Id="rId4" Type="http://schemas.openxmlformats.org/officeDocument/2006/relationships/image" Target="../media/image124.svg"/><Relationship Id="rId9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13" Type="http://schemas.openxmlformats.org/officeDocument/2006/relationships/image" Target="../media/image143.svg"/><Relationship Id="rId18" Type="http://schemas.openxmlformats.org/officeDocument/2006/relationships/image" Target="../media/image148.png"/><Relationship Id="rId26" Type="http://schemas.openxmlformats.org/officeDocument/2006/relationships/image" Target="../media/image41.png"/><Relationship Id="rId3" Type="http://schemas.openxmlformats.org/officeDocument/2006/relationships/image" Target="../media/image133.png"/><Relationship Id="rId21" Type="http://schemas.openxmlformats.org/officeDocument/2006/relationships/image" Target="../media/image151.png"/><Relationship Id="rId7" Type="http://schemas.openxmlformats.org/officeDocument/2006/relationships/image" Target="../media/image137.svg"/><Relationship Id="rId12" Type="http://schemas.openxmlformats.org/officeDocument/2006/relationships/image" Target="../media/image142.png"/><Relationship Id="rId17" Type="http://schemas.openxmlformats.org/officeDocument/2006/relationships/image" Target="../media/image147.png"/><Relationship Id="rId25" Type="http://schemas.openxmlformats.org/officeDocument/2006/relationships/image" Target="../media/image40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46.svg"/><Relationship Id="rId20" Type="http://schemas.openxmlformats.org/officeDocument/2006/relationships/image" Target="../media/image1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png"/><Relationship Id="rId11" Type="http://schemas.openxmlformats.org/officeDocument/2006/relationships/image" Target="../media/image141.png"/><Relationship Id="rId24" Type="http://schemas.openxmlformats.org/officeDocument/2006/relationships/image" Target="../media/image9.png"/><Relationship Id="rId5" Type="http://schemas.openxmlformats.org/officeDocument/2006/relationships/image" Target="../media/image135.png"/><Relationship Id="rId15" Type="http://schemas.openxmlformats.org/officeDocument/2006/relationships/image" Target="../media/image145.png"/><Relationship Id="rId23" Type="http://schemas.openxmlformats.org/officeDocument/2006/relationships/image" Target="../media/image18.png"/><Relationship Id="rId28" Type="http://schemas.openxmlformats.org/officeDocument/2006/relationships/image" Target="../media/image45.png"/><Relationship Id="rId10" Type="http://schemas.openxmlformats.org/officeDocument/2006/relationships/image" Target="../media/image140.svg"/><Relationship Id="rId19" Type="http://schemas.openxmlformats.org/officeDocument/2006/relationships/image" Target="../media/image149.svg"/><Relationship Id="rId4" Type="http://schemas.openxmlformats.org/officeDocument/2006/relationships/image" Target="../media/image134.svg"/><Relationship Id="rId9" Type="http://schemas.openxmlformats.org/officeDocument/2006/relationships/image" Target="../media/image139.png"/><Relationship Id="rId14" Type="http://schemas.openxmlformats.org/officeDocument/2006/relationships/image" Target="../media/image144.png"/><Relationship Id="rId22" Type="http://schemas.openxmlformats.org/officeDocument/2006/relationships/image" Target="../media/image152.svg"/><Relationship Id="rId27" Type="http://schemas.openxmlformats.org/officeDocument/2006/relationships/image" Target="../media/image1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svg"/><Relationship Id="rId13" Type="http://schemas.openxmlformats.org/officeDocument/2006/relationships/image" Target="../media/image117.png"/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11" Type="http://schemas.openxmlformats.org/officeDocument/2006/relationships/image" Target="../media/image41.png"/><Relationship Id="rId5" Type="http://schemas.openxmlformats.org/officeDocument/2006/relationships/image" Target="../media/image155.png"/><Relationship Id="rId10" Type="http://schemas.openxmlformats.org/officeDocument/2006/relationships/image" Target="../media/image40.png"/><Relationship Id="rId4" Type="http://schemas.openxmlformats.org/officeDocument/2006/relationships/image" Target="../media/image154.png"/><Relationship Id="rId9" Type="http://schemas.openxmlformats.org/officeDocument/2006/relationships/image" Target="../media/image18.png"/><Relationship Id="rId1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7.png"/><Relationship Id="rId18" Type="http://schemas.openxmlformats.org/officeDocument/2006/relationships/image" Target="../media/image20.png"/><Relationship Id="rId26" Type="http://schemas.openxmlformats.org/officeDocument/2006/relationships/image" Target="../media/image40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73.svg"/><Relationship Id="rId34" Type="http://schemas.openxmlformats.org/officeDocument/2006/relationships/image" Target="../media/image53.svg"/><Relationship Id="rId7" Type="http://schemas.openxmlformats.org/officeDocument/2006/relationships/image" Target="../media/image161.png"/><Relationship Id="rId12" Type="http://schemas.openxmlformats.org/officeDocument/2006/relationships/image" Target="../media/image166.svg"/><Relationship Id="rId17" Type="http://schemas.openxmlformats.org/officeDocument/2006/relationships/image" Target="../media/image171.png"/><Relationship Id="rId25" Type="http://schemas.openxmlformats.org/officeDocument/2006/relationships/image" Target="../media/image9.png"/><Relationship Id="rId33" Type="http://schemas.openxmlformats.org/officeDocument/2006/relationships/image" Target="../media/image52.png"/><Relationship Id="rId2" Type="http://schemas.openxmlformats.org/officeDocument/2006/relationships/audio" Target="../media/media1.mp3"/><Relationship Id="rId16" Type="http://schemas.openxmlformats.org/officeDocument/2006/relationships/image" Target="../media/image170.svg"/><Relationship Id="rId20" Type="http://schemas.openxmlformats.org/officeDocument/2006/relationships/image" Target="../media/image172.png"/><Relationship Id="rId29" Type="http://schemas.openxmlformats.org/officeDocument/2006/relationships/image" Target="../media/image117.png"/><Relationship Id="rId1" Type="http://schemas.microsoft.com/office/2007/relationships/media" Target="../media/media1.mp3"/><Relationship Id="rId6" Type="http://schemas.openxmlformats.org/officeDocument/2006/relationships/image" Target="../media/image160.svg"/><Relationship Id="rId11" Type="http://schemas.openxmlformats.org/officeDocument/2006/relationships/image" Target="../media/image165.png"/><Relationship Id="rId24" Type="http://schemas.openxmlformats.org/officeDocument/2006/relationships/image" Target="../media/image18.png"/><Relationship Id="rId32" Type="http://schemas.openxmlformats.org/officeDocument/2006/relationships/image" Target="../media/image178.png"/><Relationship Id="rId5" Type="http://schemas.openxmlformats.org/officeDocument/2006/relationships/image" Target="../media/image159.png"/><Relationship Id="rId15" Type="http://schemas.openxmlformats.org/officeDocument/2006/relationships/image" Target="../media/image169.png"/><Relationship Id="rId23" Type="http://schemas.openxmlformats.org/officeDocument/2006/relationships/image" Target="../media/image175.svg"/><Relationship Id="rId28" Type="http://schemas.openxmlformats.org/officeDocument/2006/relationships/image" Target="../media/image45.png"/><Relationship Id="rId10" Type="http://schemas.openxmlformats.org/officeDocument/2006/relationships/image" Target="../media/image164.svg"/><Relationship Id="rId19" Type="http://schemas.openxmlformats.org/officeDocument/2006/relationships/image" Target="../media/image21.svg"/><Relationship Id="rId31" Type="http://schemas.openxmlformats.org/officeDocument/2006/relationships/image" Target="../media/image177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163.png"/><Relationship Id="rId14" Type="http://schemas.openxmlformats.org/officeDocument/2006/relationships/image" Target="../media/image168.svg"/><Relationship Id="rId22" Type="http://schemas.openxmlformats.org/officeDocument/2006/relationships/image" Target="../media/image174.png"/><Relationship Id="rId27" Type="http://schemas.openxmlformats.org/officeDocument/2006/relationships/image" Target="../media/image41.png"/><Relationship Id="rId30" Type="http://schemas.openxmlformats.org/officeDocument/2006/relationships/image" Target="../media/image176.png"/><Relationship Id="rId8" Type="http://schemas.openxmlformats.org/officeDocument/2006/relationships/image" Target="../media/image162.sv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9.png"/><Relationship Id="rId18" Type="http://schemas.openxmlformats.org/officeDocument/2006/relationships/image" Target="../media/image174.png"/><Relationship Id="rId26" Type="http://schemas.openxmlformats.org/officeDocument/2006/relationships/image" Target="../media/image183.png"/><Relationship Id="rId21" Type="http://schemas.openxmlformats.org/officeDocument/2006/relationships/image" Target="../media/image9.png"/><Relationship Id="rId34" Type="http://schemas.openxmlformats.org/officeDocument/2006/relationships/image" Target="../media/image45.png"/><Relationship Id="rId7" Type="http://schemas.openxmlformats.org/officeDocument/2006/relationships/image" Target="../media/image163.png"/><Relationship Id="rId12" Type="http://schemas.openxmlformats.org/officeDocument/2006/relationships/image" Target="../media/image168.svg"/><Relationship Id="rId17" Type="http://schemas.openxmlformats.org/officeDocument/2006/relationships/image" Target="../media/image171.png"/><Relationship Id="rId25" Type="http://schemas.openxmlformats.org/officeDocument/2006/relationships/image" Target="../media/image182.png"/><Relationship Id="rId3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73.svg"/><Relationship Id="rId20" Type="http://schemas.openxmlformats.org/officeDocument/2006/relationships/image" Target="../media/image18.png"/><Relationship Id="rId29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svg"/><Relationship Id="rId11" Type="http://schemas.openxmlformats.org/officeDocument/2006/relationships/image" Target="../media/image167.png"/><Relationship Id="rId24" Type="http://schemas.openxmlformats.org/officeDocument/2006/relationships/image" Target="../media/image181.png"/><Relationship Id="rId32" Type="http://schemas.openxmlformats.org/officeDocument/2006/relationships/image" Target="../media/image40.png"/><Relationship Id="rId37" Type="http://schemas.openxmlformats.org/officeDocument/2006/relationships/image" Target="../media/image53.svg"/><Relationship Id="rId5" Type="http://schemas.openxmlformats.org/officeDocument/2006/relationships/image" Target="../media/image161.png"/><Relationship Id="rId15" Type="http://schemas.openxmlformats.org/officeDocument/2006/relationships/image" Target="../media/image172.png"/><Relationship Id="rId23" Type="http://schemas.openxmlformats.org/officeDocument/2006/relationships/image" Target="../media/image180.png"/><Relationship Id="rId28" Type="http://schemas.openxmlformats.org/officeDocument/2006/relationships/image" Target="../media/image185.png"/><Relationship Id="rId36" Type="http://schemas.openxmlformats.org/officeDocument/2006/relationships/image" Target="../media/image52.png"/><Relationship Id="rId10" Type="http://schemas.openxmlformats.org/officeDocument/2006/relationships/image" Target="../media/image166.svg"/><Relationship Id="rId19" Type="http://schemas.openxmlformats.org/officeDocument/2006/relationships/image" Target="../media/image175.svg"/><Relationship Id="rId31" Type="http://schemas.openxmlformats.org/officeDocument/2006/relationships/image" Target="../media/image188.png"/><Relationship Id="rId4" Type="http://schemas.openxmlformats.org/officeDocument/2006/relationships/image" Target="../media/image160.svg"/><Relationship Id="rId9" Type="http://schemas.openxmlformats.org/officeDocument/2006/relationships/image" Target="../media/image165.png"/><Relationship Id="rId14" Type="http://schemas.openxmlformats.org/officeDocument/2006/relationships/image" Target="../media/image170.svg"/><Relationship Id="rId22" Type="http://schemas.openxmlformats.org/officeDocument/2006/relationships/image" Target="../media/image179.png"/><Relationship Id="rId27" Type="http://schemas.openxmlformats.org/officeDocument/2006/relationships/image" Target="../media/image184.png"/><Relationship Id="rId30" Type="http://schemas.openxmlformats.org/officeDocument/2006/relationships/image" Target="../media/image187.png"/><Relationship Id="rId35" Type="http://schemas.openxmlformats.org/officeDocument/2006/relationships/image" Target="../media/image117.png"/><Relationship Id="rId8" Type="http://schemas.openxmlformats.org/officeDocument/2006/relationships/image" Target="../media/image164.svg"/><Relationship Id="rId3" Type="http://schemas.openxmlformats.org/officeDocument/2006/relationships/image" Target="../media/image15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svg"/><Relationship Id="rId13" Type="http://schemas.openxmlformats.org/officeDocument/2006/relationships/image" Target="../media/image169.png"/><Relationship Id="rId18" Type="http://schemas.openxmlformats.org/officeDocument/2006/relationships/image" Target="../media/image174.png"/><Relationship Id="rId26" Type="http://schemas.openxmlformats.org/officeDocument/2006/relationships/image" Target="../media/image183.png"/><Relationship Id="rId3" Type="http://schemas.openxmlformats.org/officeDocument/2006/relationships/image" Target="../media/image159.png"/><Relationship Id="rId21" Type="http://schemas.openxmlformats.org/officeDocument/2006/relationships/image" Target="../media/image9.png"/><Relationship Id="rId7" Type="http://schemas.openxmlformats.org/officeDocument/2006/relationships/image" Target="../media/image163.png"/><Relationship Id="rId12" Type="http://schemas.openxmlformats.org/officeDocument/2006/relationships/image" Target="../media/image168.svg"/><Relationship Id="rId17" Type="http://schemas.openxmlformats.org/officeDocument/2006/relationships/image" Target="../media/image171.png"/><Relationship Id="rId25" Type="http://schemas.openxmlformats.org/officeDocument/2006/relationships/image" Target="../media/image182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173.svg"/><Relationship Id="rId20" Type="http://schemas.openxmlformats.org/officeDocument/2006/relationships/image" Target="../media/image18.png"/><Relationship Id="rId29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svg"/><Relationship Id="rId11" Type="http://schemas.openxmlformats.org/officeDocument/2006/relationships/image" Target="../media/image167.png"/><Relationship Id="rId24" Type="http://schemas.openxmlformats.org/officeDocument/2006/relationships/image" Target="../media/image181.png"/><Relationship Id="rId5" Type="http://schemas.openxmlformats.org/officeDocument/2006/relationships/image" Target="../media/image161.png"/><Relationship Id="rId15" Type="http://schemas.openxmlformats.org/officeDocument/2006/relationships/image" Target="../media/image172.png"/><Relationship Id="rId23" Type="http://schemas.openxmlformats.org/officeDocument/2006/relationships/image" Target="../media/image180.png"/><Relationship Id="rId28" Type="http://schemas.openxmlformats.org/officeDocument/2006/relationships/image" Target="../media/image41.png"/><Relationship Id="rId10" Type="http://schemas.openxmlformats.org/officeDocument/2006/relationships/image" Target="../media/image166.svg"/><Relationship Id="rId19" Type="http://schemas.openxmlformats.org/officeDocument/2006/relationships/image" Target="../media/image175.svg"/><Relationship Id="rId4" Type="http://schemas.openxmlformats.org/officeDocument/2006/relationships/image" Target="../media/image160.svg"/><Relationship Id="rId9" Type="http://schemas.openxmlformats.org/officeDocument/2006/relationships/image" Target="../media/image165.png"/><Relationship Id="rId14" Type="http://schemas.openxmlformats.org/officeDocument/2006/relationships/image" Target="../media/image170.svg"/><Relationship Id="rId22" Type="http://schemas.openxmlformats.org/officeDocument/2006/relationships/image" Target="../media/image179.png"/><Relationship Id="rId27" Type="http://schemas.openxmlformats.org/officeDocument/2006/relationships/image" Target="../media/image40.png"/><Relationship Id="rId30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svg"/><Relationship Id="rId13" Type="http://schemas.openxmlformats.org/officeDocument/2006/relationships/image" Target="../media/image169.png"/><Relationship Id="rId18" Type="http://schemas.openxmlformats.org/officeDocument/2006/relationships/image" Target="../media/image175.svg"/><Relationship Id="rId26" Type="http://schemas.openxmlformats.org/officeDocument/2006/relationships/image" Target="../media/image192.gif"/><Relationship Id="rId3" Type="http://schemas.openxmlformats.org/officeDocument/2006/relationships/image" Target="../media/image159.png"/><Relationship Id="rId21" Type="http://schemas.openxmlformats.org/officeDocument/2006/relationships/image" Target="../media/image189.png"/><Relationship Id="rId7" Type="http://schemas.openxmlformats.org/officeDocument/2006/relationships/image" Target="../media/image163.png"/><Relationship Id="rId12" Type="http://schemas.openxmlformats.org/officeDocument/2006/relationships/image" Target="../media/image168.svg"/><Relationship Id="rId17" Type="http://schemas.openxmlformats.org/officeDocument/2006/relationships/image" Target="../media/image174.png"/><Relationship Id="rId25" Type="http://schemas.openxmlformats.org/officeDocument/2006/relationships/image" Target="../media/image191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173.sv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svg"/><Relationship Id="rId11" Type="http://schemas.openxmlformats.org/officeDocument/2006/relationships/image" Target="../media/image167.png"/><Relationship Id="rId24" Type="http://schemas.openxmlformats.org/officeDocument/2006/relationships/image" Target="../media/image41.png"/><Relationship Id="rId5" Type="http://schemas.openxmlformats.org/officeDocument/2006/relationships/image" Target="../media/image161.png"/><Relationship Id="rId15" Type="http://schemas.openxmlformats.org/officeDocument/2006/relationships/image" Target="../media/image172.png"/><Relationship Id="rId23" Type="http://schemas.openxmlformats.org/officeDocument/2006/relationships/image" Target="../media/image40.png"/><Relationship Id="rId28" Type="http://schemas.openxmlformats.org/officeDocument/2006/relationships/image" Target="../media/image45.png"/><Relationship Id="rId10" Type="http://schemas.openxmlformats.org/officeDocument/2006/relationships/image" Target="../media/image166.svg"/><Relationship Id="rId19" Type="http://schemas.openxmlformats.org/officeDocument/2006/relationships/image" Target="../media/image18.png"/><Relationship Id="rId4" Type="http://schemas.openxmlformats.org/officeDocument/2006/relationships/image" Target="../media/image160.svg"/><Relationship Id="rId9" Type="http://schemas.openxmlformats.org/officeDocument/2006/relationships/image" Target="../media/image165.png"/><Relationship Id="rId14" Type="http://schemas.openxmlformats.org/officeDocument/2006/relationships/image" Target="../media/image170.svg"/><Relationship Id="rId22" Type="http://schemas.openxmlformats.org/officeDocument/2006/relationships/image" Target="../media/image190.svg"/><Relationship Id="rId27" Type="http://schemas.openxmlformats.org/officeDocument/2006/relationships/image" Target="../media/image19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svg"/><Relationship Id="rId13" Type="http://schemas.openxmlformats.org/officeDocument/2006/relationships/image" Target="../media/image169.png"/><Relationship Id="rId18" Type="http://schemas.openxmlformats.org/officeDocument/2006/relationships/image" Target="../media/image175.svg"/><Relationship Id="rId26" Type="http://schemas.openxmlformats.org/officeDocument/2006/relationships/image" Target="../media/image41.png"/><Relationship Id="rId3" Type="http://schemas.openxmlformats.org/officeDocument/2006/relationships/image" Target="../media/image159.png"/><Relationship Id="rId21" Type="http://schemas.openxmlformats.org/officeDocument/2006/relationships/image" Target="../media/image189.png"/><Relationship Id="rId7" Type="http://schemas.openxmlformats.org/officeDocument/2006/relationships/image" Target="../media/image163.png"/><Relationship Id="rId12" Type="http://schemas.openxmlformats.org/officeDocument/2006/relationships/image" Target="../media/image168.svg"/><Relationship Id="rId17" Type="http://schemas.openxmlformats.org/officeDocument/2006/relationships/image" Target="../media/image174.png"/><Relationship Id="rId25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173.sv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svg"/><Relationship Id="rId11" Type="http://schemas.openxmlformats.org/officeDocument/2006/relationships/image" Target="../media/image167.png"/><Relationship Id="rId24" Type="http://schemas.openxmlformats.org/officeDocument/2006/relationships/image" Target="../media/image195.gif"/><Relationship Id="rId5" Type="http://schemas.openxmlformats.org/officeDocument/2006/relationships/image" Target="../media/image161.png"/><Relationship Id="rId15" Type="http://schemas.openxmlformats.org/officeDocument/2006/relationships/image" Target="../media/image172.png"/><Relationship Id="rId23" Type="http://schemas.openxmlformats.org/officeDocument/2006/relationships/image" Target="../media/image194.png"/><Relationship Id="rId28" Type="http://schemas.openxmlformats.org/officeDocument/2006/relationships/image" Target="../media/image45.png"/><Relationship Id="rId10" Type="http://schemas.openxmlformats.org/officeDocument/2006/relationships/image" Target="../media/image166.svg"/><Relationship Id="rId19" Type="http://schemas.openxmlformats.org/officeDocument/2006/relationships/image" Target="../media/image18.png"/><Relationship Id="rId4" Type="http://schemas.openxmlformats.org/officeDocument/2006/relationships/image" Target="../media/image160.svg"/><Relationship Id="rId9" Type="http://schemas.openxmlformats.org/officeDocument/2006/relationships/image" Target="../media/image165.png"/><Relationship Id="rId14" Type="http://schemas.openxmlformats.org/officeDocument/2006/relationships/image" Target="../media/image170.svg"/><Relationship Id="rId22" Type="http://schemas.openxmlformats.org/officeDocument/2006/relationships/image" Target="../media/image190.svg"/><Relationship Id="rId27" Type="http://schemas.openxmlformats.org/officeDocument/2006/relationships/image" Target="../media/image19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svg"/><Relationship Id="rId13" Type="http://schemas.openxmlformats.org/officeDocument/2006/relationships/image" Target="../media/image169.png"/><Relationship Id="rId18" Type="http://schemas.openxmlformats.org/officeDocument/2006/relationships/image" Target="../media/image175.svg"/><Relationship Id="rId26" Type="http://schemas.openxmlformats.org/officeDocument/2006/relationships/image" Target="../media/image198.png"/><Relationship Id="rId3" Type="http://schemas.openxmlformats.org/officeDocument/2006/relationships/image" Target="../media/image159.png"/><Relationship Id="rId21" Type="http://schemas.openxmlformats.org/officeDocument/2006/relationships/image" Target="../media/image197.png"/><Relationship Id="rId7" Type="http://schemas.openxmlformats.org/officeDocument/2006/relationships/image" Target="../media/image163.png"/><Relationship Id="rId12" Type="http://schemas.openxmlformats.org/officeDocument/2006/relationships/image" Target="../media/image168.svg"/><Relationship Id="rId17" Type="http://schemas.openxmlformats.org/officeDocument/2006/relationships/image" Target="../media/image174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73.sv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svg"/><Relationship Id="rId11" Type="http://schemas.openxmlformats.org/officeDocument/2006/relationships/image" Target="../media/image167.png"/><Relationship Id="rId24" Type="http://schemas.openxmlformats.org/officeDocument/2006/relationships/image" Target="../media/image40.png"/><Relationship Id="rId5" Type="http://schemas.openxmlformats.org/officeDocument/2006/relationships/image" Target="../media/image161.png"/><Relationship Id="rId15" Type="http://schemas.openxmlformats.org/officeDocument/2006/relationships/image" Target="../media/image172.png"/><Relationship Id="rId23" Type="http://schemas.openxmlformats.org/officeDocument/2006/relationships/image" Target="../media/image190.svg"/><Relationship Id="rId28" Type="http://schemas.openxmlformats.org/officeDocument/2006/relationships/image" Target="../media/image45.png"/><Relationship Id="rId10" Type="http://schemas.openxmlformats.org/officeDocument/2006/relationships/image" Target="../media/image166.svg"/><Relationship Id="rId19" Type="http://schemas.openxmlformats.org/officeDocument/2006/relationships/image" Target="../media/image18.png"/><Relationship Id="rId4" Type="http://schemas.openxmlformats.org/officeDocument/2006/relationships/image" Target="../media/image160.svg"/><Relationship Id="rId9" Type="http://schemas.openxmlformats.org/officeDocument/2006/relationships/image" Target="../media/image165.png"/><Relationship Id="rId14" Type="http://schemas.openxmlformats.org/officeDocument/2006/relationships/image" Target="../media/image170.svg"/><Relationship Id="rId22" Type="http://schemas.openxmlformats.org/officeDocument/2006/relationships/image" Target="../media/image189.png"/><Relationship Id="rId27" Type="http://schemas.openxmlformats.org/officeDocument/2006/relationships/image" Target="../media/image199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svg"/><Relationship Id="rId13" Type="http://schemas.openxmlformats.org/officeDocument/2006/relationships/image" Target="../media/image169.png"/><Relationship Id="rId18" Type="http://schemas.openxmlformats.org/officeDocument/2006/relationships/image" Target="../media/image175.svg"/><Relationship Id="rId26" Type="http://schemas.openxmlformats.org/officeDocument/2006/relationships/image" Target="../media/image201.png"/><Relationship Id="rId3" Type="http://schemas.openxmlformats.org/officeDocument/2006/relationships/image" Target="../media/image159.png"/><Relationship Id="rId21" Type="http://schemas.openxmlformats.org/officeDocument/2006/relationships/image" Target="../media/image200.png"/><Relationship Id="rId7" Type="http://schemas.openxmlformats.org/officeDocument/2006/relationships/image" Target="../media/image163.png"/><Relationship Id="rId12" Type="http://schemas.openxmlformats.org/officeDocument/2006/relationships/image" Target="../media/image168.svg"/><Relationship Id="rId17" Type="http://schemas.openxmlformats.org/officeDocument/2006/relationships/image" Target="../media/image174.png"/><Relationship Id="rId25" Type="http://schemas.openxmlformats.org/officeDocument/2006/relationships/image" Target="../media/image190.sv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173.sv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svg"/><Relationship Id="rId11" Type="http://schemas.openxmlformats.org/officeDocument/2006/relationships/image" Target="../media/image167.png"/><Relationship Id="rId24" Type="http://schemas.openxmlformats.org/officeDocument/2006/relationships/image" Target="../media/image189.png"/><Relationship Id="rId5" Type="http://schemas.openxmlformats.org/officeDocument/2006/relationships/image" Target="../media/image161.png"/><Relationship Id="rId15" Type="http://schemas.openxmlformats.org/officeDocument/2006/relationships/image" Target="../media/image172.png"/><Relationship Id="rId23" Type="http://schemas.openxmlformats.org/officeDocument/2006/relationships/image" Target="../media/image41.png"/><Relationship Id="rId28" Type="http://schemas.openxmlformats.org/officeDocument/2006/relationships/image" Target="../media/image45.png"/><Relationship Id="rId10" Type="http://schemas.openxmlformats.org/officeDocument/2006/relationships/image" Target="../media/image166.svg"/><Relationship Id="rId19" Type="http://schemas.openxmlformats.org/officeDocument/2006/relationships/image" Target="../media/image18.png"/><Relationship Id="rId4" Type="http://schemas.openxmlformats.org/officeDocument/2006/relationships/image" Target="../media/image160.svg"/><Relationship Id="rId9" Type="http://schemas.openxmlformats.org/officeDocument/2006/relationships/image" Target="../media/image165.png"/><Relationship Id="rId14" Type="http://schemas.openxmlformats.org/officeDocument/2006/relationships/image" Target="../media/image170.svg"/><Relationship Id="rId22" Type="http://schemas.openxmlformats.org/officeDocument/2006/relationships/image" Target="../media/image40.png"/><Relationship Id="rId27" Type="http://schemas.openxmlformats.org/officeDocument/2006/relationships/image" Target="../media/image202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svg"/><Relationship Id="rId13" Type="http://schemas.openxmlformats.org/officeDocument/2006/relationships/image" Target="../media/image169.png"/><Relationship Id="rId18" Type="http://schemas.openxmlformats.org/officeDocument/2006/relationships/image" Target="../media/image175.svg"/><Relationship Id="rId26" Type="http://schemas.openxmlformats.org/officeDocument/2006/relationships/image" Target="../media/image190.svg"/><Relationship Id="rId3" Type="http://schemas.openxmlformats.org/officeDocument/2006/relationships/image" Target="../media/image159.png"/><Relationship Id="rId21" Type="http://schemas.openxmlformats.org/officeDocument/2006/relationships/image" Target="../media/image203.png"/><Relationship Id="rId7" Type="http://schemas.openxmlformats.org/officeDocument/2006/relationships/image" Target="../media/image163.png"/><Relationship Id="rId12" Type="http://schemas.openxmlformats.org/officeDocument/2006/relationships/image" Target="../media/image168.svg"/><Relationship Id="rId17" Type="http://schemas.openxmlformats.org/officeDocument/2006/relationships/image" Target="../media/image174.png"/><Relationship Id="rId25" Type="http://schemas.openxmlformats.org/officeDocument/2006/relationships/image" Target="../media/image189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173.sv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svg"/><Relationship Id="rId11" Type="http://schemas.openxmlformats.org/officeDocument/2006/relationships/image" Target="../media/image167.png"/><Relationship Id="rId24" Type="http://schemas.openxmlformats.org/officeDocument/2006/relationships/image" Target="../media/image41.png"/><Relationship Id="rId5" Type="http://schemas.openxmlformats.org/officeDocument/2006/relationships/image" Target="../media/image161.png"/><Relationship Id="rId15" Type="http://schemas.openxmlformats.org/officeDocument/2006/relationships/image" Target="../media/image172.png"/><Relationship Id="rId23" Type="http://schemas.openxmlformats.org/officeDocument/2006/relationships/image" Target="../media/image40.png"/><Relationship Id="rId28" Type="http://schemas.openxmlformats.org/officeDocument/2006/relationships/image" Target="../media/image45.png"/><Relationship Id="rId10" Type="http://schemas.openxmlformats.org/officeDocument/2006/relationships/image" Target="../media/image166.svg"/><Relationship Id="rId19" Type="http://schemas.openxmlformats.org/officeDocument/2006/relationships/image" Target="../media/image18.png"/><Relationship Id="rId4" Type="http://schemas.openxmlformats.org/officeDocument/2006/relationships/image" Target="../media/image160.svg"/><Relationship Id="rId9" Type="http://schemas.openxmlformats.org/officeDocument/2006/relationships/image" Target="../media/image165.png"/><Relationship Id="rId14" Type="http://schemas.openxmlformats.org/officeDocument/2006/relationships/image" Target="../media/image170.svg"/><Relationship Id="rId22" Type="http://schemas.openxmlformats.org/officeDocument/2006/relationships/image" Target="../media/image204.gif"/><Relationship Id="rId27" Type="http://schemas.openxmlformats.org/officeDocument/2006/relationships/image" Target="../media/image20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png"/><Relationship Id="rId13" Type="http://schemas.openxmlformats.org/officeDocument/2006/relationships/image" Target="../media/image214.png"/><Relationship Id="rId3" Type="http://schemas.openxmlformats.org/officeDocument/2006/relationships/image" Target="../media/image18.png"/><Relationship Id="rId7" Type="http://schemas.openxmlformats.org/officeDocument/2006/relationships/image" Target="../media/image208.png"/><Relationship Id="rId12" Type="http://schemas.openxmlformats.org/officeDocument/2006/relationships/image" Target="../media/image2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7.png"/><Relationship Id="rId11" Type="http://schemas.openxmlformats.org/officeDocument/2006/relationships/image" Target="../media/image212.png"/><Relationship Id="rId5" Type="http://schemas.openxmlformats.org/officeDocument/2006/relationships/image" Target="../media/image206.png"/><Relationship Id="rId15" Type="http://schemas.openxmlformats.org/officeDocument/2006/relationships/image" Target="../media/image45.png"/><Relationship Id="rId10" Type="http://schemas.openxmlformats.org/officeDocument/2006/relationships/image" Target="../media/image211.png"/><Relationship Id="rId4" Type="http://schemas.openxmlformats.org/officeDocument/2006/relationships/image" Target="../media/image57.png"/><Relationship Id="rId9" Type="http://schemas.openxmlformats.org/officeDocument/2006/relationships/image" Target="../media/image210.png"/><Relationship Id="rId14" Type="http://schemas.openxmlformats.org/officeDocument/2006/relationships/image" Target="../media/image2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25.png"/><Relationship Id="rId3" Type="http://schemas.openxmlformats.org/officeDocument/2006/relationships/image" Target="../media/image9.png"/><Relationship Id="rId7" Type="http://schemas.openxmlformats.org/officeDocument/2006/relationships/image" Target="../media/image21.sv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0" Type="http://schemas.openxmlformats.org/officeDocument/2006/relationships/slide" Target="slide12.xml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26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png"/><Relationship Id="rId13" Type="http://schemas.openxmlformats.org/officeDocument/2006/relationships/image" Target="../media/image224.png"/><Relationship Id="rId18" Type="http://schemas.openxmlformats.org/officeDocument/2006/relationships/image" Target="../media/image45.png"/><Relationship Id="rId3" Type="http://schemas.openxmlformats.org/officeDocument/2006/relationships/image" Target="../media/image18.png"/><Relationship Id="rId7" Type="http://schemas.openxmlformats.org/officeDocument/2006/relationships/image" Target="../media/image218.png"/><Relationship Id="rId12" Type="http://schemas.openxmlformats.org/officeDocument/2006/relationships/image" Target="../media/image223.svg"/><Relationship Id="rId17" Type="http://schemas.openxmlformats.org/officeDocument/2006/relationships/image" Target="../media/image215.pn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227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7.png"/><Relationship Id="rId11" Type="http://schemas.openxmlformats.org/officeDocument/2006/relationships/image" Target="../media/image222.png"/><Relationship Id="rId5" Type="http://schemas.openxmlformats.org/officeDocument/2006/relationships/image" Target="../media/image216.png"/><Relationship Id="rId15" Type="http://schemas.openxmlformats.org/officeDocument/2006/relationships/image" Target="../media/image226.png"/><Relationship Id="rId10" Type="http://schemas.openxmlformats.org/officeDocument/2006/relationships/image" Target="../media/image221.png"/><Relationship Id="rId4" Type="http://schemas.openxmlformats.org/officeDocument/2006/relationships/image" Target="../media/image57.png"/><Relationship Id="rId9" Type="http://schemas.openxmlformats.org/officeDocument/2006/relationships/image" Target="../media/image220.png"/><Relationship Id="rId14" Type="http://schemas.openxmlformats.org/officeDocument/2006/relationships/image" Target="../media/image225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0.png"/><Relationship Id="rId5" Type="http://schemas.openxmlformats.org/officeDocument/2006/relationships/image" Target="../media/image18.png"/><Relationship Id="rId4" Type="http://schemas.openxmlformats.org/officeDocument/2006/relationships/image" Target="../media/image22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3.png"/><Relationship Id="rId3" Type="http://schemas.openxmlformats.org/officeDocument/2006/relationships/image" Target="../media/image23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32.png"/><Relationship Id="rId4" Type="http://schemas.openxmlformats.org/officeDocument/2006/relationships/slide" Target="slide33.xml"/><Relationship Id="rId9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png"/><Relationship Id="rId3" Type="http://schemas.openxmlformats.org/officeDocument/2006/relationships/slide" Target="slide34.xml"/><Relationship Id="rId7" Type="http://schemas.openxmlformats.org/officeDocument/2006/relationships/image" Target="../media/image234.png"/><Relationship Id="rId12" Type="http://schemas.openxmlformats.org/officeDocument/2006/relationships/image" Target="../media/image2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7.png"/><Relationship Id="rId5" Type="http://schemas.openxmlformats.org/officeDocument/2006/relationships/image" Target="../media/image18.png"/><Relationship Id="rId10" Type="http://schemas.openxmlformats.org/officeDocument/2006/relationships/image" Target="../media/image237.jpeg"/><Relationship Id="rId4" Type="http://schemas.openxmlformats.org/officeDocument/2006/relationships/image" Target="../media/image232.png"/><Relationship Id="rId9" Type="http://schemas.openxmlformats.org/officeDocument/2006/relationships/image" Target="../media/image23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png"/><Relationship Id="rId3" Type="http://schemas.openxmlformats.org/officeDocument/2006/relationships/slide" Target="slide35.xml"/><Relationship Id="rId7" Type="http://schemas.openxmlformats.org/officeDocument/2006/relationships/image" Target="../media/image238.png"/><Relationship Id="rId12" Type="http://schemas.openxmlformats.org/officeDocument/2006/relationships/image" Target="../media/image2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7.png"/><Relationship Id="rId5" Type="http://schemas.openxmlformats.org/officeDocument/2006/relationships/image" Target="../media/image18.png"/><Relationship Id="rId10" Type="http://schemas.openxmlformats.org/officeDocument/2006/relationships/image" Target="../media/image239.png"/><Relationship Id="rId4" Type="http://schemas.openxmlformats.org/officeDocument/2006/relationships/image" Target="../media/image232.png"/><Relationship Id="rId9" Type="http://schemas.openxmlformats.org/officeDocument/2006/relationships/image" Target="../media/image23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36.xml"/><Relationship Id="rId7" Type="http://schemas.openxmlformats.org/officeDocument/2006/relationships/image" Target="../media/image24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232.png"/><Relationship Id="rId9" Type="http://schemas.openxmlformats.org/officeDocument/2006/relationships/image" Target="../media/image23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37.xml"/><Relationship Id="rId7" Type="http://schemas.openxmlformats.org/officeDocument/2006/relationships/image" Target="../media/image24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232.png"/><Relationship Id="rId9" Type="http://schemas.openxmlformats.org/officeDocument/2006/relationships/image" Target="../media/image23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38.xml"/><Relationship Id="rId7" Type="http://schemas.openxmlformats.org/officeDocument/2006/relationships/image" Target="../media/image24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232.png"/><Relationship Id="rId9" Type="http://schemas.openxmlformats.org/officeDocument/2006/relationships/image" Target="../media/image23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4.png"/><Relationship Id="rId3" Type="http://schemas.openxmlformats.org/officeDocument/2006/relationships/slide" Target="slide39.xml"/><Relationship Id="rId7" Type="http://schemas.openxmlformats.org/officeDocument/2006/relationships/image" Target="../media/image243.png"/><Relationship Id="rId12" Type="http://schemas.openxmlformats.org/officeDocument/2006/relationships/image" Target="../media/image23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7.png"/><Relationship Id="rId5" Type="http://schemas.openxmlformats.org/officeDocument/2006/relationships/image" Target="../media/image18.png"/><Relationship Id="rId10" Type="http://schemas.openxmlformats.org/officeDocument/2006/relationships/image" Target="../media/image246.png"/><Relationship Id="rId4" Type="http://schemas.openxmlformats.org/officeDocument/2006/relationships/image" Target="../media/image232.png"/><Relationship Id="rId9" Type="http://schemas.openxmlformats.org/officeDocument/2006/relationships/image" Target="../media/image24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8.png"/><Relationship Id="rId3" Type="http://schemas.openxmlformats.org/officeDocument/2006/relationships/slide" Target="slide40.xml"/><Relationship Id="rId7" Type="http://schemas.openxmlformats.org/officeDocument/2006/relationships/image" Target="../media/image247.png"/><Relationship Id="rId12" Type="http://schemas.openxmlformats.org/officeDocument/2006/relationships/image" Target="../media/image23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7.png"/><Relationship Id="rId5" Type="http://schemas.openxmlformats.org/officeDocument/2006/relationships/image" Target="../media/image18.png"/><Relationship Id="rId10" Type="http://schemas.openxmlformats.org/officeDocument/2006/relationships/image" Target="../media/image250.png"/><Relationship Id="rId4" Type="http://schemas.openxmlformats.org/officeDocument/2006/relationships/image" Target="../media/image232.png"/><Relationship Id="rId9" Type="http://schemas.openxmlformats.org/officeDocument/2006/relationships/image" Target="../media/image24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jpeg"/><Relationship Id="rId7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28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41.xml"/><Relationship Id="rId7" Type="http://schemas.openxmlformats.org/officeDocument/2006/relationships/image" Target="../media/image25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232.png"/><Relationship Id="rId9" Type="http://schemas.openxmlformats.org/officeDocument/2006/relationships/image" Target="../media/image23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3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52.pn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18.png"/><Relationship Id="rId18" Type="http://schemas.openxmlformats.org/officeDocument/2006/relationships/image" Target="../media/image43.svg"/><Relationship Id="rId26" Type="http://schemas.openxmlformats.org/officeDocument/2006/relationships/image" Target="../media/image51.png"/><Relationship Id="rId3" Type="http://schemas.openxmlformats.org/officeDocument/2006/relationships/image" Target="../media/image30.png"/><Relationship Id="rId21" Type="http://schemas.openxmlformats.org/officeDocument/2006/relationships/image" Target="../media/image46.png"/><Relationship Id="rId7" Type="http://schemas.openxmlformats.org/officeDocument/2006/relationships/image" Target="../media/image34.gif"/><Relationship Id="rId12" Type="http://schemas.openxmlformats.org/officeDocument/2006/relationships/image" Target="../media/image39.gif"/><Relationship Id="rId17" Type="http://schemas.openxmlformats.org/officeDocument/2006/relationships/image" Target="../media/image42.png"/><Relationship Id="rId25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gif"/><Relationship Id="rId11" Type="http://schemas.openxmlformats.org/officeDocument/2006/relationships/image" Target="../media/image38.gif"/><Relationship Id="rId24" Type="http://schemas.openxmlformats.org/officeDocument/2006/relationships/image" Target="../media/image49.png"/><Relationship Id="rId5" Type="http://schemas.openxmlformats.org/officeDocument/2006/relationships/image" Target="../media/image32.gif"/><Relationship Id="rId15" Type="http://schemas.openxmlformats.org/officeDocument/2006/relationships/image" Target="../media/image40.png"/><Relationship Id="rId23" Type="http://schemas.openxmlformats.org/officeDocument/2006/relationships/image" Target="../media/image48.png"/><Relationship Id="rId28" Type="http://schemas.openxmlformats.org/officeDocument/2006/relationships/image" Target="../media/image53.svg"/><Relationship Id="rId10" Type="http://schemas.openxmlformats.org/officeDocument/2006/relationships/image" Target="../media/image37.png"/><Relationship Id="rId19" Type="http://schemas.openxmlformats.org/officeDocument/2006/relationships/image" Target="../media/image44.png"/><Relationship Id="rId4" Type="http://schemas.openxmlformats.org/officeDocument/2006/relationships/image" Target="../media/image31.gif"/><Relationship Id="rId9" Type="http://schemas.openxmlformats.org/officeDocument/2006/relationships/image" Target="../media/image36.png"/><Relationship Id="rId14" Type="http://schemas.openxmlformats.org/officeDocument/2006/relationships/image" Target="../media/image9.png"/><Relationship Id="rId22" Type="http://schemas.openxmlformats.org/officeDocument/2006/relationships/image" Target="../media/image47.png"/><Relationship Id="rId27" Type="http://schemas.openxmlformats.org/officeDocument/2006/relationships/image" Target="../media/image5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54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10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8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2.png"/><Relationship Id="rId4" Type="http://schemas.openxmlformats.org/officeDocument/2006/relationships/image" Target="../media/image57.png"/><Relationship Id="rId9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45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18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Relationship Id="rId14" Type="http://schemas.openxmlformats.org/officeDocument/2006/relationships/image" Target="../media/image7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18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5" Type="http://schemas.openxmlformats.org/officeDocument/2006/relationships/image" Target="../media/image45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svg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F3068408-5274-4DD2-8F1F-F3264D129140}"/>
              </a:ext>
            </a:extLst>
          </p:cNvPr>
          <p:cNvGrpSpPr/>
          <p:nvPr/>
        </p:nvGrpSpPr>
        <p:grpSpPr>
          <a:xfrm>
            <a:off x="5787983" y="776506"/>
            <a:ext cx="7690908" cy="6692717"/>
            <a:chOff x="5545196" y="723571"/>
            <a:chExt cx="6837639" cy="5950193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A61959C-6BD7-41C6-B3BA-9275B8412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76">
              <a:off x="5545196" y="2434584"/>
              <a:ext cx="3011966" cy="158831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F9FD319-2A2C-49D3-82C0-C22A129F9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6802" y="888815"/>
              <a:ext cx="2456033" cy="191570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50596A3-78A0-4533-B6F7-825350C531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34506" y="723571"/>
              <a:ext cx="3950216" cy="595019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12229E-FE23-40E2-AB74-CC04A45F41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741471">
              <a:off x="6589107" y="4707026"/>
              <a:ext cx="2158574" cy="143041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46CC84E-A591-4BBD-A1F0-BCA91D12C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000000">
              <a:off x="7803920" y="5177390"/>
              <a:ext cx="1486251" cy="1320782"/>
            </a:xfrm>
            <a:prstGeom prst="rect">
              <a:avLst/>
            </a:prstGeom>
          </p:spPr>
        </p:pic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3ADA01C5-9CF0-4F90-824F-73104356A138}"/>
              </a:ext>
            </a:extLst>
          </p:cNvPr>
          <p:cNvSpPr/>
          <p:nvPr/>
        </p:nvSpPr>
        <p:spPr>
          <a:xfrm>
            <a:off x="23202" y="5635178"/>
            <a:ext cx="7993040" cy="62643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7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95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97D49A-B33E-4563-99FD-BC66AB756602}"/>
              </a:ext>
            </a:extLst>
          </p:cNvPr>
          <p:cNvSpPr/>
          <p:nvPr/>
        </p:nvSpPr>
        <p:spPr>
          <a:xfrm>
            <a:off x="23202" y="2206079"/>
            <a:ext cx="4600421" cy="254522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3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95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E4D870C-429C-43E0-838B-31543AB85A6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2" y="83334"/>
            <a:ext cx="658288" cy="749113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id="{68789026-D8A0-4F4B-83DE-F6521FF194E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4316"/>
          <a:stretch/>
        </p:blipFill>
        <p:spPr>
          <a:xfrm>
            <a:off x="68315" y="4309864"/>
            <a:ext cx="6785436" cy="3255600"/>
          </a:xfrm>
          <a:prstGeom prst="rect">
            <a:avLst/>
          </a:prstGeom>
        </p:spPr>
      </p:pic>
      <p:pic>
        <p:nvPicPr>
          <p:cNvPr id="12" name="รูปภาพ 20">
            <a:extLst>
              <a:ext uri="{FF2B5EF4-FFF2-40B4-BE49-F238E27FC236}">
                <a16:creationId xmlns:a16="http://schemas.microsoft.com/office/drawing/2014/main" id="{512325B8-55AC-488B-B91E-8052B254E23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020"/>
          <a:stretch/>
        </p:blipFill>
        <p:spPr>
          <a:xfrm>
            <a:off x="54351" y="1306486"/>
            <a:ext cx="6785436" cy="257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6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223372" y="277416"/>
            <a:ext cx="7178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เป็นการเลียนแบบลักษณะของการเคลื่อนไหวในธรรมชาติ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39C4A0C-4FE4-4343-8CB5-21E147826C56}"/>
              </a:ext>
            </a:extLst>
          </p:cNvPr>
          <p:cNvGrpSpPr/>
          <p:nvPr/>
        </p:nvGrpSpPr>
        <p:grpSpPr>
          <a:xfrm>
            <a:off x="-107230" y="191784"/>
            <a:ext cx="6294265" cy="716162"/>
            <a:chOff x="-68611" y="1138317"/>
            <a:chExt cx="5342399" cy="718645"/>
          </a:xfrm>
        </p:grpSpPr>
        <p:sp>
          <p:nvSpPr>
            <p:cNvPr id="29" name="Rectangle: Top Corners Rounded 28">
              <a:extLst>
                <a:ext uri="{FF2B5EF4-FFF2-40B4-BE49-F238E27FC236}">
                  <a16:creationId xmlns:a16="http://schemas.microsoft.com/office/drawing/2014/main" id="{E643BF85-10E9-4419-9F4B-E8F1F2CC3E9B}"/>
                </a:ext>
              </a:extLst>
            </p:cNvPr>
            <p:cNvSpPr/>
            <p:nvPr/>
          </p:nvSpPr>
          <p:spPr>
            <a:xfrm rot="5400000">
              <a:off x="2265635" y="-1151191"/>
              <a:ext cx="718645" cy="52976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8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30" name="Rectangle: Top Corners Rounded 29">
              <a:extLst>
                <a:ext uri="{FF2B5EF4-FFF2-40B4-BE49-F238E27FC236}">
                  <a16:creationId xmlns:a16="http://schemas.microsoft.com/office/drawing/2014/main" id="{2D9EEFAC-67E6-4AC2-BBD9-135850873821}"/>
                </a:ext>
              </a:extLst>
            </p:cNvPr>
            <p:cNvSpPr/>
            <p:nvPr/>
          </p:nvSpPr>
          <p:spPr>
            <a:xfrm rot="5400000">
              <a:off x="2261054" y="-1151190"/>
              <a:ext cx="638330" cy="529766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6C50762-25E1-4A66-BB40-A1985F5B394B}"/>
              </a:ext>
            </a:extLst>
          </p:cNvPr>
          <p:cNvGrpSpPr/>
          <p:nvPr/>
        </p:nvGrpSpPr>
        <p:grpSpPr>
          <a:xfrm>
            <a:off x="215584" y="1770182"/>
            <a:ext cx="4213298" cy="5274806"/>
            <a:chOff x="215584" y="1770182"/>
            <a:chExt cx="4213298" cy="5274806"/>
          </a:xfrm>
        </p:grpSpPr>
        <p:sp>
          <p:nvSpPr>
            <p:cNvPr id="111" name="Rectangle: Rounded Corners 110">
              <a:extLst>
                <a:ext uri="{FF2B5EF4-FFF2-40B4-BE49-F238E27FC236}">
                  <a16:creationId xmlns:a16="http://schemas.microsoft.com/office/drawing/2014/main" id="{0E93FB83-2DAF-4EE7-B6A3-E56031CF220F}"/>
                </a:ext>
              </a:extLst>
            </p:cNvPr>
            <p:cNvSpPr/>
            <p:nvPr/>
          </p:nvSpPr>
          <p:spPr>
            <a:xfrm>
              <a:off x="900474" y="2050003"/>
              <a:ext cx="3528408" cy="4365257"/>
            </a:xfrm>
            <a:prstGeom prst="roundRect">
              <a:avLst>
                <a:gd name="adj" fmla="val 12385"/>
              </a:avLst>
            </a:prstGeom>
            <a:solidFill>
              <a:schemeClr val="bg1"/>
            </a:solidFill>
            <a:ln w="28575">
              <a:solidFill>
                <a:srgbClr val="06D6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B4C154C-8579-471E-AC98-BC158C6A94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7143" y="2157069"/>
              <a:ext cx="3447852" cy="4179755"/>
            </a:xfrm>
            <a:prstGeom prst="roundRect">
              <a:avLst>
                <a:gd name="adj" fmla="val 10234"/>
              </a:avLst>
            </a:prstGeom>
          </p:spPr>
        </p:pic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A80F0368-0281-42C6-86E3-AA2179895D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5584" y="3061657"/>
              <a:ext cx="1712992" cy="3983331"/>
            </a:xfrm>
            <a:prstGeom prst="rect">
              <a:avLst/>
            </a:prstGeom>
          </p:spPr>
        </p:pic>
        <p:sp>
          <p:nvSpPr>
            <p:cNvPr id="117" name="Rectangle: Top Corners Rounded 116">
              <a:extLst>
                <a:ext uri="{FF2B5EF4-FFF2-40B4-BE49-F238E27FC236}">
                  <a16:creationId xmlns:a16="http://schemas.microsoft.com/office/drawing/2014/main" id="{F676BF84-DD8D-4289-90C3-7FE3CF2F363D}"/>
                </a:ext>
              </a:extLst>
            </p:cNvPr>
            <p:cNvSpPr/>
            <p:nvPr/>
          </p:nvSpPr>
          <p:spPr>
            <a:xfrm rot="10800000">
              <a:off x="1093105" y="1777862"/>
              <a:ext cx="3143145" cy="526964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BFFDED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B8430F8-6BC6-4A34-AC48-76B11B365F0E}"/>
                </a:ext>
              </a:extLst>
            </p:cNvPr>
            <p:cNvSpPr/>
            <p:nvPr/>
          </p:nvSpPr>
          <p:spPr>
            <a:xfrm>
              <a:off x="937143" y="1770182"/>
              <a:ext cx="3455067" cy="6440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</a:t>
              </a:r>
              <a:r>
                <a:rPr lang="th-TH" sz="3587" b="1" dirty="0">
                  <a:solidFill>
                    <a:srgbClr val="00602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ลมพัด</a:t>
              </a:r>
              <a:endParaRPr lang="en-US" sz="2790" b="1" dirty="0">
                <a:ln w="6350">
                  <a:noFill/>
                </a:ln>
                <a:solidFill>
                  <a:srgbClr val="00602B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F9789750-28ED-4961-999E-126B13D0AA88}"/>
                </a:ext>
              </a:extLst>
            </p:cNvPr>
            <p:cNvGrpSpPr/>
            <p:nvPr/>
          </p:nvGrpSpPr>
          <p:grpSpPr>
            <a:xfrm rot="10800000" flipH="1">
              <a:off x="1373241" y="6369777"/>
              <a:ext cx="2511600" cy="75604"/>
              <a:chOff x="4666267" y="2188345"/>
              <a:chExt cx="2520309" cy="75866"/>
            </a:xfrm>
            <a:solidFill>
              <a:srgbClr val="06D6A0"/>
            </a:solidFill>
          </p:grpSpPr>
          <p:sp>
            <p:nvSpPr>
              <p:cNvPr id="122" name="Parallelogram 121">
                <a:extLst>
                  <a:ext uri="{FF2B5EF4-FFF2-40B4-BE49-F238E27FC236}">
                    <a16:creationId xmlns:a16="http://schemas.microsoft.com/office/drawing/2014/main" id="{34534CDC-85EA-44FB-A5FE-B4122D27C8D6}"/>
                  </a:ext>
                </a:extLst>
              </p:cNvPr>
              <p:cNvSpPr/>
              <p:nvPr/>
            </p:nvSpPr>
            <p:spPr>
              <a:xfrm>
                <a:off x="4666267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123" name="Parallelogram 122">
                <a:extLst>
                  <a:ext uri="{FF2B5EF4-FFF2-40B4-BE49-F238E27FC236}">
                    <a16:creationId xmlns:a16="http://schemas.microsoft.com/office/drawing/2014/main" id="{588EF171-E953-4278-AE13-30DCD603E796}"/>
                  </a:ext>
                </a:extLst>
              </p:cNvPr>
              <p:cNvSpPr/>
              <p:nvPr/>
            </p:nvSpPr>
            <p:spPr>
              <a:xfrm>
                <a:off x="4867205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124" name="Parallelogram 123">
                <a:extLst>
                  <a:ext uri="{FF2B5EF4-FFF2-40B4-BE49-F238E27FC236}">
                    <a16:creationId xmlns:a16="http://schemas.microsoft.com/office/drawing/2014/main" id="{BDEF21CF-33DC-4DA1-9984-EDA3DE3CF2A3}"/>
                  </a:ext>
                </a:extLst>
              </p:cNvPr>
              <p:cNvSpPr/>
              <p:nvPr/>
            </p:nvSpPr>
            <p:spPr>
              <a:xfrm>
                <a:off x="5068143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125" name="Parallelogram 124">
                <a:extLst>
                  <a:ext uri="{FF2B5EF4-FFF2-40B4-BE49-F238E27FC236}">
                    <a16:creationId xmlns:a16="http://schemas.microsoft.com/office/drawing/2014/main" id="{2A465CF2-6038-475B-B50F-125FB0105EE9}"/>
                  </a:ext>
                </a:extLst>
              </p:cNvPr>
              <p:cNvSpPr/>
              <p:nvPr/>
            </p:nvSpPr>
            <p:spPr>
              <a:xfrm>
                <a:off x="5269081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99" name="Parallelogram 98">
                <a:extLst>
                  <a:ext uri="{FF2B5EF4-FFF2-40B4-BE49-F238E27FC236}">
                    <a16:creationId xmlns:a16="http://schemas.microsoft.com/office/drawing/2014/main" id="{05475EE8-6246-4B02-87FA-A3A6EAD288FA}"/>
                  </a:ext>
                </a:extLst>
              </p:cNvPr>
              <p:cNvSpPr/>
              <p:nvPr/>
            </p:nvSpPr>
            <p:spPr>
              <a:xfrm flipH="1">
                <a:off x="6381958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 dirty="0"/>
              </a:p>
            </p:txBody>
          </p:sp>
          <p:sp>
            <p:nvSpPr>
              <p:cNvPr id="100" name="Parallelogram 99">
                <a:extLst>
                  <a:ext uri="{FF2B5EF4-FFF2-40B4-BE49-F238E27FC236}">
                    <a16:creationId xmlns:a16="http://schemas.microsoft.com/office/drawing/2014/main" id="{A2E59957-B621-400E-B32C-79DF8BE0CBAB}"/>
                  </a:ext>
                </a:extLst>
              </p:cNvPr>
              <p:cNvSpPr/>
              <p:nvPr/>
            </p:nvSpPr>
            <p:spPr>
              <a:xfrm flipH="1">
                <a:off x="6582896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101" name="Parallelogram 100">
                <a:extLst>
                  <a:ext uri="{FF2B5EF4-FFF2-40B4-BE49-F238E27FC236}">
                    <a16:creationId xmlns:a16="http://schemas.microsoft.com/office/drawing/2014/main" id="{2E3D4E38-B8E1-412C-AF28-30BE7DBBA952}"/>
                  </a:ext>
                </a:extLst>
              </p:cNvPr>
              <p:cNvSpPr/>
              <p:nvPr/>
            </p:nvSpPr>
            <p:spPr>
              <a:xfrm flipH="1">
                <a:off x="6783834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102" name="Parallelogram 101">
                <a:extLst>
                  <a:ext uri="{FF2B5EF4-FFF2-40B4-BE49-F238E27FC236}">
                    <a16:creationId xmlns:a16="http://schemas.microsoft.com/office/drawing/2014/main" id="{EB555ADC-4C8B-41C7-8B53-B5F51CAD8641}"/>
                  </a:ext>
                </a:extLst>
              </p:cNvPr>
              <p:cNvSpPr/>
              <p:nvPr/>
            </p:nvSpPr>
            <p:spPr>
              <a:xfrm flipH="1">
                <a:off x="6984772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8701410-DF2A-413F-9E1D-B2487B1F4518}"/>
              </a:ext>
            </a:extLst>
          </p:cNvPr>
          <p:cNvGrpSpPr/>
          <p:nvPr/>
        </p:nvGrpSpPr>
        <p:grpSpPr>
          <a:xfrm>
            <a:off x="4389001" y="1777862"/>
            <a:ext cx="4278725" cy="5318588"/>
            <a:chOff x="4389001" y="1777862"/>
            <a:chExt cx="4278725" cy="5318588"/>
          </a:xfrm>
        </p:grpSpPr>
        <p:sp>
          <p:nvSpPr>
            <p:cNvPr id="220" name="Rectangle: Rounded Corners 219">
              <a:extLst>
                <a:ext uri="{FF2B5EF4-FFF2-40B4-BE49-F238E27FC236}">
                  <a16:creationId xmlns:a16="http://schemas.microsoft.com/office/drawing/2014/main" id="{119E9661-2EB4-4572-9836-7FA08AE2C95B}"/>
                </a:ext>
              </a:extLst>
            </p:cNvPr>
            <p:cNvSpPr/>
            <p:nvPr/>
          </p:nvSpPr>
          <p:spPr>
            <a:xfrm>
              <a:off x="5139318" y="2057683"/>
              <a:ext cx="3528408" cy="4365257"/>
            </a:xfrm>
            <a:prstGeom prst="roundRect">
              <a:avLst>
                <a:gd name="adj" fmla="val 12385"/>
              </a:avLst>
            </a:prstGeom>
            <a:solidFill>
              <a:schemeClr val="bg1"/>
            </a:solidFill>
            <a:ln w="28575">
              <a:solidFill>
                <a:srgbClr val="06D6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pic>
          <p:nvPicPr>
            <p:cNvPr id="221" name="Picture 220">
              <a:extLst>
                <a:ext uri="{FF2B5EF4-FFF2-40B4-BE49-F238E27FC236}">
                  <a16:creationId xmlns:a16="http://schemas.microsoft.com/office/drawing/2014/main" id="{D5B36173-AE94-457B-ACEA-BAB6B8C893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98963" y="2141709"/>
              <a:ext cx="3409117" cy="4195115"/>
            </a:xfrm>
            <a:prstGeom prst="roundRect">
              <a:avLst>
                <a:gd name="adj" fmla="val 10234"/>
              </a:avLst>
            </a:prstGeom>
          </p:spPr>
        </p:pic>
        <p:sp>
          <p:nvSpPr>
            <p:cNvPr id="223" name="Rectangle: Top Corners Rounded 222">
              <a:extLst>
                <a:ext uri="{FF2B5EF4-FFF2-40B4-BE49-F238E27FC236}">
                  <a16:creationId xmlns:a16="http://schemas.microsoft.com/office/drawing/2014/main" id="{73D61694-13B4-4293-A808-A43B303C89F1}"/>
                </a:ext>
              </a:extLst>
            </p:cNvPr>
            <p:cNvSpPr/>
            <p:nvPr/>
          </p:nvSpPr>
          <p:spPr>
            <a:xfrm rot="10800000">
              <a:off x="5331949" y="1785542"/>
              <a:ext cx="3143145" cy="526964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BFFDED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640466F0-441B-46D8-B4D1-CFD9DAE6A8E8}"/>
                </a:ext>
              </a:extLst>
            </p:cNvPr>
            <p:cNvSpPr/>
            <p:nvPr/>
          </p:nvSpPr>
          <p:spPr>
            <a:xfrm>
              <a:off x="5175987" y="1777862"/>
              <a:ext cx="3455067" cy="6440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</a:t>
              </a:r>
              <a:r>
                <a:rPr lang="th-TH" sz="3587" b="1" dirty="0">
                  <a:solidFill>
                    <a:srgbClr val="00602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ใบไม้ไหว</a:t>
              </a:r>
              <a:endParaRPr lang="en-US" sz="2790" b="1" dirty="0">
                <a:ln w="6350">
                  <a:noFill/>
                </a:ln>
                <a:solidFill>
                  <a:srgbClr val="00602B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91BC84A6-C351-4E4D-8FB7-5ED5B86FDB16}"/>
                </a:ext>
              </a:extLst>
            </p:cNvPr>
            <p:cNvGrpSpPr/>
            <p:nvPr/>
          </p:nvGrpSpPr>
          <p:grpSpPr>
            <a:xfrm rot="10800000" flipH="1">
              <a:off x="5612085" y="6377458"/>
              <a:ext cx="2511600" cy="75604"/>
              <a:chOff x="4666267" y="2188345"/>
              <a:chExt cx="2520309" cy="75866"/>
            </a:xfrm>
            <a:solidFill>
              <a:srgbClr val="06D6A0"/>
            </a:solidFill>
          </p:grpSpPr>
          <p:sp>
            <p:nvSpPr>
              <p:cNvPr id="226" name="Parallelogram 225">
                <a:extLst>
                  <a:ext uri="{FF2B5EF4-FFF2-40B4-BE49-F238E27FC236}">
                    <a16:creationId xmlns:a16="http://schemas.microsoft.com/office/drawing/2014/main" id="{A4B09E3C-D245-4949-9690-1708B69B99C1}"/>
                  </a:ext>
                </a:extLst>
              </p:cNvPr>
              <p:cNvSpPr/>
              <p:nvPr/>
            </p:nvSpPr>
            <p:spPr>
              <a:xfrm>
                <a:off x="4666267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227" name="Parallelogram 226">
                <a:extLst>
                  <a:ext uri="{FF2B5EF4-FFF2-40B4-BE49-F238E27FC236}">
                    <a16:creationId xmlns:a16="http://schemas.microsoft.com/office/drawing/2014/main" id="{F753C1DE-4A95-4423-B318-9B14DCA9F71E}"/>
                  </a:ext>
                </a:extLst>
              </p:cNvPr>
              <p:cNvSpPr/>
              <p:nvPr/>
            </p:nvSpPr>
            <p:spPr>
              <a:xfrm>
                <a:off x="4867205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228" name="Parallelogram 227">
                <a:extLst>
                  <a:ext uri="{FF2B5EF4-FFF2-40B4-BE49-F238E27FC236}">
                    <a16:creationId xmlns:a16="http://schemas.microsoft.com/office/drawing/2014/main" id="{DACDA028-90B0-42BA-AEAA-CF1AFE4734EF}"/>
                  </a:ext>
                </a:extLst>
              </p:cNvPr>
              <p:cNvSpPr/>
              <p:nvPr/>
            </p:nvSpPr>
            <p:spPr>
              <a:xfrm>
                <a:off x="5068143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229" name="Parallelogram 228">
                <a:extLst>
                  <a:ext uri="{FF2B5EF4-FFF2-40B4-BE49-F238E27FC236}">
                    <a16:creationId xmlns:a16="http://schemas.microsoft.com/office/drawing/2014/main" id="{8FFEC1A6-A44C-4D61-A8A1-14A4FEE0B18B}"/>
                  </a:ext>
                </a:extLst>
              </p:cNvPr>
              <p:cNvSpPr/>
              <p:nvPr/>
            </p:nvSpPr>
            <p:spPr>
              <a:xfrm>
                <a:off x="5269081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230" name="Parallelogram 229">
                <a:extLst>
                  <a:ext uri="{FF2B5EF4-FFF2-40B4-BE49-F238E27FC236}">
                    <a16:creationId xmlns:a16="http://schemas.microsoft.com/office/drawing/2014/main" id="{AAFF4E56-7033-46C8-9917-3DA198245CDC}"/>
                  </a:ext>
                </a:extLst>
              </p:cNvPr>
              <p:cNvSpPr/>
              <p:nvPr/>
            </p:nvSpPr>
            <p:spPr>
              <a:xfrm flipH="1">
                <a:off x="6381958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 dirty="0"/>
              </a:p>
            </p:txBody>
          </p:sp>
          <p:sp>
            <p:nvSpPr>
              <p:cNvPr id="231" name="Parallelogram 230">
                <a:extLst>
                  <a:ext uri="{FF2B5EF4-FFF2-40B4-BE49-F238E27FC236}">
                    <a16:creationId xmlns:a16="http://schemas.microsoft.com/office/drawing/2014/main" id="{6E2FBEE3-F32F-472A-8730-26F651BED2B1}"/>
                  </a:ext>
                </a:extLst>
              </p:cNvPr>
              <p:cNvSpPr/>
              <p:nvPr/>
            </p:nvSpPr>
            <p:spPr>
              <a:xfrm flipH="1">
                <a:off x="6582896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232" name="Parallelogram 231">
                <a:extLst>
                  <a:ext uri="{FF2B5EF4-FFF2-40B4-BE49-F238E27FC236}">
                    <a16:creationId xmlns:a16="http://schemas.microsoft.com/office/drawing/2014/main" id="{90F81F9A-CA9C-48DE-9869-FE1301397CDE}"/>
                  </a:ext>
                </a:extLst>
              </p:cNvPr>
              <p:cNvSpPr/>
              <p:nvPr/>
            </p:nvSpPr>
            <p:spPr>
              <a:xfrm flipH="1">
                <a:off x="6783834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233" name="Parallelogram 232">
                <a:extLst>
                  <a:ext uri="{FF2B5EF4-FFF2-40B4-BE49-F238E27FC236}">
                    <a16:creationId xmlns:a16="http://schemas.microsoft.com/office/drawing/2014/main" id="{DEC38B5B-B913-45B0-987F-C5C2E729B38C}"/>
                  </a:ext>
                </a:extLst>
              </p:cNvPr>
              <p:cNvSpPr/>
              <p:nvPr/>
            </p:nvSpPr>
            <p:spPr>
              <a:xfrm flipH="1">
                <a:off x="6984772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97D6DC63-6199-4C2B-B622-91C168CFCB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9001" y="3083733"/>
              <a:ext cx="1995799" cy="4012717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23B48A0-E8C8-4FAA-A348-0641F27C351B}"/>
              </a:ext>
            </a:extLst>
          </p:cNvPr>
          <p:cNvGrpSpPr/>
          <p:nvPr/>
        </p:nvGrpSpPr>
        <p:grpSpPr>
          <a:xfrm>
            <a:off x="8802030" y="1785543"/>
            <a:ext cx="4150908" cy="5086309"/>
            <a:chOff x="8802030" y="1785543"/>
            <a:chExt cx="4150908" cy="5086309"/>
          </a:xfrm>
        </p:grpSpPr>
        <p:sp>
          <p:nvSpPr>
            <p:cNvPr id="235" name="Rectangle: Rounded Corners 234">
              <a:extLst>
                <a:ext uri="{FF2B5EF4-FFF2-40B4-BE49-F238E27FC236}">
                  <a16:creationId xmlns:a16="http://schemas.microsoft.com/office/drawing/2014/main" id="{4B0168AC-1662-4A93-81E7-2A08197881F4}"/>
                </a:ext>
              </a:extLst>
            </p:cNvPr>
            <p:cNvSpPr/>
            <p:nvPr/>
          </p:nvSpPr>
          <p:spPr>
            <a:xfrm>
              <a:off x="9424530" y="2065363"/>
              <a:ext cx="3528408" cy="4365257"/>
            </a:xfrm>
            <a:prstGeom prst="roundRect">
              <a:avLst>
                <a:gd name="adj" fmla="val 12385"/>
              </a:avLst>
            </a:prstGeom>
            <a:solidFill>
              <a:schemeClr val="bg1"/>
            </a:solidFill>
            <a:ln w="28575">
              <a:solidFill>
                <a:srgbClr val="06D6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pic>
          <p:nvPicPr>
            <p:cNvPr id="236" name="Picture 235">
              <a:extLst>
                <a:ext uri="{FF2B5EF4-FFF2-40B4-BE49-F238E27FC236}">
                  <a16:creationId xmlns:a16="http://schemas.microsoft.com/office/drawing/2014/main" id="{CE21AD30-7565-4D87-95D7-E253AE1614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84176" y="2157069"/>
              <a:ext cx="3409117" cy="4197948"/>
            </a:xfrm>
            <a:prstGeom prst="roundRect">
              <a:avLst>
                <a:gd name="adj" fmla="val 10234"/>
              </a:avLst>
            </a:prstGeom>
          </p:spPr>
        </p:pic>
        <p:sp>
          <p:nvSpPr>
            <p:cNvPr id="238" name="Rectangle: Top Corners Rounded 237">
              <a:extLst>
                <a:ext uri="{FF2B5EF4-FFF2-40B4-BE49-F238E27FC236}">
                  <a16:creationId xmlns:a16="http://schemas.microsoft.com/office/drawing/2014/main" id="{202A0CA2-3CDE-43C7-88E3-585CA29C612E}"/>
                </a:ext>
              </a:extLst>
            </p:cNvPr>
            <p:cNvSpPr/>
            <p:nvPr/>
          </p:nvSpPr>
          <p:spPr>
            <a:xfrm rot="10800000">
              <a:off x="9617162" y="1793223"/>
              <a:ext cx="3143145" cy="526964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BFFDED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A718E276-ADD0-4056-82FC-EABBAEC4C2D0}"/>
                </a:ext>
              </a:extLst>
            </p:cNvPr>
            <p:cNvSpPr/>
            <p:nvPr/>
          </p:nvSpPr>
          <p:spPr>
            <a:xfrm>
              <a:off x="9461200" y="1785543"/>
              <a:ext cx="3455067" cy="6440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</a:t>
              </a:r>
              <a:r>
                <a:rPr lang="th-TH" sz="3587" b="1" dirty="0">
                  <a:solidFill>
                    <a:srgbClr val="00602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ฝนตก</a:t>
              </a:r>
              <a:endParaRPr lang="en-US" sz="2790" b="1" dirty="0">
                <a:ln w="6350">
                  <a:noFill/>
                </a:ln>
                <a:solidFill>
                  <a:srgbClr val="00602B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40" name="Group 239">
              <a:extLst>
                <a:ext uri="{FF2B5EF4-FFF2-40B4-BE49-F238E27FC236}">
                  <a16:creationId xmlns:a16="http://schemas.microsoft.com/office/drawing/2014/main" id="{0E0B1416-1C91-4360-A7D4-AEF384BA247F}"/>
                </a:ext>
              </a:extLst>
            </p:cNvPr>
            <p:cNvGrpSpPr/>
            <p:nvPr/>
          </p:nvGrpSpPr>
          <p:grpSpPr>
            <a:xfrm rot="10800000" flipH="1">
              <a:off x="9897298" y="6385138"/>
              <a:ext cx="2511600" cy="75604"/>
              <a:chOff x="4666267" y="2188345"/>
              <a:chExt cx="2520309" cy="75866"/>
            </a:xfrm>
            <a:solidFill>
              <a:srgbClr val="06D6A0"/>
            </a:solidFill>
          </p:grpSpPr>
          <p:sp>
            <p:nvSpPr>
              <p:cNvPr id="241" name="Parallelogram 240">
                <a:extLst>
                  <a:ext uri="{FF2B5EF4-FFF2-40B4-BE49-F238E27FC236}">
                    <a16:creationId xmlns:a16="http://schemas.microsoft.com/office/drawing/2014/main" id="{2AC4280F-7C60-45AA-A367-5F36BB038346}"/>
                  </a:ext>
                </a:extLst>
              </p:cNvPr>
              <p:cNvSpPr/>
              <p:nvPr/>
            </p:nvSpPr>
            <p:spPr>
              <a:xfrm>
                <a:off x="4666267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 dirty="0"/>
              </a:p>
            </p:txBody>
          </p:sp>
          <p:sp>
            <p:nvSpPr>
              <p:cNvPr id="242" name="Parallelogram 241">
                <a:extLst>
                  <a:ext uri="{FF2B5EF4-FFF2-40B4-BE49-F238E27FC236}">
                    <a16:creationId xmlns:a16="http://schemas.microsoft.com/office/drawing/2014/main" id="{5AB1D71F-CDFD-45AE-B55A-97C4D80BC804}"/>
                  </a:ext>
                </a:extLst>
              </p:cNvPr>
              <p:cNvSpPr/>
              <p:nvPr/>
            </p:nvSpPr>
            <p:spPr>
              <a:xfrm>
                <a:off x="4867205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243" name="Parallelogram 242">
                <a:extLst>
                  <a:ext uri="{FF2B5EF4-FFF2-40B4-BE49-F238E27FC236}">
                    <a16:creationId xmlns:a16="http://schemas.microsoft.com/office/drawing/2014/main" id="{D99ED7FB-7A02-465A-BE28-89BA7357984C}"/>
                  </a:ext>
                </a:extLst>
              </p:cNvPr>
              <p:cNvSpPr/>
              <p:nvPr/>
            </p:nvSpPr>
            <p:spPr>
              <a:xfrm>
                <a:off x="5068143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244" name="Parallelogram 243">
                <a:extLst>
                  <a:ext uri="{FF2B5EF4-FFF2-40B4-BE49-F238E27FC236}">
                    <a16:creationId xmlns:a16="http://schemas.microsoft.com/office/drawing/2014/main" id="{73CA9106-2BC5-4CD7-ADE1-A1B287E731CC}"/>
                  </a:ext>
                </a:extLst>
              </p:cNvPr>
              <p:cNvSpPr/>
              <p:nvPr/>
            </p:nvSpPr>
            <p:spPr>
              <a:xfrm>
                <a:off x="5269081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245" name="Parallelogram 244">
                <a:extLst>
                  <a:ext uri="{FF2B5EF4-FFF2-40B4-BE49-F238E27FC236}">
                    <a16:creationId xmlns:a16="http://schemas.microsoft.com/office/drawing/2014/main" id="{8F3AB092-A891-4FC6-ADAF-DCADC3B28D78}"/>
                  </a:ext>
                </a:extLst>
              </p:cNvPr>
              <p:cNvSpPr/>
              <p:nvPr/>
            </p:nvSpPr>
            <p:spPr>
              <a:xfrm flipH="1">
                <a:off x="6381958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 dirty="0"/>
              </a:p>
            </p:txBody>
          </p:sp>
          <p:sp>
            <p:nvSpPr>
              <p:cNvPr id="246" name="Parallelogram 245">
                <a:extLst>
                  <a:ext uri="{FF2B5EF4-FFF2-40B4-BE49-F238E27FC236}">
                    <a16:creationId xmlns:a16="http://schemas.microsoft.com/office/drawing/2014/main" id="{C009E27D-95C5-451B-A989-833B7BEAA8CE}"/>
                  </a:ext>
                </a:extLst>
              </p:cNvPr>
              <p:cNvSpPr/>
              <p:nvPr/>
            </p:nvSpPr>
            <p:spPr>
              <a:xfrm flipH="1">
                <a:off x="6582896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247" name="Parallelogram 246">
                <a:extLst>
                  <a:ext uri="{FF2B5EF4-FFF2-40B4-BE49-F238E27FC236}">
                    <a16:creationId xmlns:a16="http://schemas.microsoft.com/office/drawing/2014/main" id="{71A8DB7A-CBDF-48B4-8B35-DBD6369DBB5E}"/>
                  </a:ext>
                </a:extLst>
              </p:cNvPr>
              <p:cNvSpPr/>
              <p:nvPr/>
            </p:nvSpPr>
            <p:spPr>
              <a:xfrm flipH="1">
                <a:off x="6783834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  <p:sp>
            <p:nvSpPr>
              <p:cNvPr id="248" name="Parallelogram 247">
                <a:extLst>
                  <a:ext uri="{FF2B5EF4-FFF2-40B4-BE49-F238E27FC236}">
                    <a16:creationId xmlns:a16="http://schemas.microsoft.com/office/drawing/2014/main" id="{1A15DF30-3774-4D4B-B91B-82128275295D}"/>
                  </a:ext>
                </a:extLst>
              </p:cNvPr>
              <p:cNvSpPr/>
              <p:nvPr/>
            </p:nvSpPr>
            <p:spPr>
              <a:xfrm flipH="1">
                <a:off x="6984772" y="2188345"/>
                <a:ext cx="201804" cy="7586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92"/>
              </a:p>
            </p:txBody>
          </p:sp>
        </p:grpSp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EC0DC34C-2953-4577-9CFC-9F47DBCF2E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02030" y="3493268"/>
              <a:ext cx="2779212" cy="3378584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AF1FB98-E0D3-4E8F-8F93-1A319952CC3C}"/>
              </a:ext>
            </a:extLst>
          </p:cNvPr>
          <p:cNvGrpSpPr/>
          <p:nvPr/>
        </p:nvGrpSpPr>
        <p:grpSpPr>
          <a:xfrm>
            <a:off x="12536" y="94749"/>
            <a:ext cx="405323" cy="908914"/>
            <a:chOff x="40958" y="82130"/>
            <a:chExt cx="406729" cy="912066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F3A96E3-1E6C-4578-9DB0-E991A72D38A8}"/>
                </a:ext>
              </a:extLst>
            </p:cNvPr>
            <p:cNvSpPr/>
            <p:nvPr/>
          </p:nvSpPr>
          <p:spPr>
            <a:xfrm>
              <a:off x="111693" y="83120"/>
              <a:ext cx="335994" cy="907431"/>
            </a:xfrm>
            <a:prstGeom prst="rect">
              <a:avLst/>
            </a:prstGeom>
            <a:solidFill>
              <a:srgbClr val="073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E4FC7C71-0F26-471C-846B-D9A664886AD5}"/>
                </a:ext>
              </a:extLst>
            </p:cNvPr>
            <p:cNvSpPr/>
            <p:nvPr/>
          </p:nvSpPr>
          <p:spPr>
            <a:xfrm>
              <a:off x="42475" y="82130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63" name="Isosceles Triangle 62">
              <a:extLst>
                <a:ext uri="{FF2B5EF4-FFF2-40B4-BE49-F238E27FC236}">
                  <a16:creationId xmlns:a16="http://schemas.microsoft.com/office/drawing/2014/main" id="{00C0F03D-17FA-4A37-8200-7E5B9BE29496}"/>
                </a:ext>
              </a:extLst>
            </p:cNvPr>
            <p:cNvSpPr/>
            <p:nvPr/>
          </p:nvSpPr>
          <p:spPr>
            <a:xfrm flipV="1">
              <a:off x="40958" y="896827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pic>
        <p:nvPicPr>
          <p:cNvPr id="65" name="Picture 6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FBD9CA-F88F-4D87-BB2D-26467016A51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CB832862-C7F1-4C75-B0CD-7856476A641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86" name="teacher guide">
            <a:extLst>
              <a:ext uri="{FF2B5EF4-FFF2-40B4-BE49-F238E27FC236}">
                <a16:creationId xmlns:a16="http://schemas.microsoft.com/office/drawing/2014/main" id="{1B0E4AE5-5BF4-48B8-A7A6-519821B45CE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C9A8AC-B65B-4929-BAB1-F29B640A48C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8541" y="174553"/>
            <a:ext cx="5931922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39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8F5ACBB5-7265-4467-A897-E4F54424C1D1}"/>
              </a:ext>
            </a:extLst>
          </p:cNvPr>
          <p:cNvGrpSpPr/>
          <p:nvPr/>
        </p:nvGrpSpPr>
        <p:grpSpPr>
          <a:xfrm>
            <a:off x="178106" y="475050"/>
            <a:ext cx="4207814" cy="6136236"/>
            <a:chOff x="178106" y="475050"/>
            <a:chExt cx="4207814" cy="6136236"/>
          </a:xfrm>
        </p:grpSpPr>
        <p:sp>
          <p:nvSpPr>
            <p:cNvPr id="143" name="Rectangle: Top Corners Rounded 142">
              <a:extLst>
                <a:ext uri="{FF2B5EF4-FFF2-40B4-BE49-F238E27FC236}">
                  <a16:creationId xmlns:a16="http://schemas.microsoft.com/office/drawing/2014/main" id="{B6701618-0438-4970-9E57-0B7536663ADF}"/>
                </a:ext>
              </a:extLst>
            </p:cNvPr>
            <p:cNvSpPr/>
            <p:nvPr/>
          </p:nvSpPr>
          <p:spPr>
            <a:xfrm>
              <a:off x="178106" y="636684"/>
              <a:ext cx="4207814" cy="5974602"/>
            </a:xfrm>
            <a:prstGeom prst="round2SameRect">
              <a:avLst>
                <a:gd name="adj1" fmla="val 44869"/>
                <a:gd name="adj2" fmla="val 5433"/>
              </a:avLst>
            </a:prstGeom>
            <a:solidFill>
              <a:srgbClr val="FFEE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40FB4E0-4810-4475-9A74-16C260E10562}"/>
                </a:ext>
              </a:extLst>
            </p:cNvPr>
            <p:cNvGrpSpPr/>
            <p:nvPr/>
          </p:nvGrpSpPr>
          <p:grpSpPr>
            <a:xfrm>
              <a:off x="1381547" y="1744191"/>
              <a:ext cx="1778499" cy="1822785"/>
              <a:chOff x="1267426" y="1404888"/>
              <a:chExt cx="1778499" cy="1822785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64509B07-F4F9-41BE-9AC3-1DCB973E6285}"/>
                  </a:ext>
                </a:extLst>
              </p:cNvPr>
              <p:cNvSpPr/>
              <p:nvPr/>
            </p:nvSpPr>
            <p:spPr>
              <a:xfrm>
                <a:off x="1268285" y="1473037"/>
                <a:ext cx="1777640" cy="1754636"/>
              </a:xfrm>
              <a:prstGeom prst="roundRect">
                <a:avLst/>
              </a:prstGeom>
              <a:solidFill>
                <a:srgbClr val="FFCE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A9D5B327-0734-47E0-BB1D-2A87C7F9BD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565" r="-140" b="13285"/>
              <a:stretch/>
            </p:blipFill>
            <p:spPr>
              <a:xfrm>
                <a:off x="1267426" y="1404888"/>
                <a:ext cx="1777640" cy="1822785"/>
              </a:xfrm>
              <a:prstGeom prst="roundRect">
                <a:avLst/>
              </a:prstGeom>
              <a:effectLst>
                <a:outerShdw blurRad="50800" dist="25400" dir="16200000" rotWithShape="0">
                  <a:prstClr val="black">
                    <a:alpha val="16000"/>
                  </a:prstClr>
                </a:outerShdw>
              </a:effectLst>
            </p:spPr>
          </p:pic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BB83940-06E5-4DC4-8541-C9B3890243C1}"/>
                </a:ext>
              </a:extLst>
            </p:cNvPr>
            <p:cNvGrpSpPr/>
            <p:nvPr/>
          </p:nvGrpSpPr>
          <p:grpSpPr>
            <a:xfrm>
              <a:off x="1381547" y="4073599"/>
              <a:ext cx="2209365" cy="2018411"/>
              <a:chOff x="1267426" y="3650279"/>
              <a:chExt cx="2209365" cy="2018411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643C0807-AC01-479B-9FFB-628C6E7A0EAB}"/>
                  </a:ext>
                </a:extLst>
              </p:cNvPr>
              <p:cNvSpPr/>
              <p:nvPr/>
            </p:nvSpPr>
            <p:spPr>
              <a:xfrm>
                <a:off x="1267426" y="3914054"/>
                <a:ext cx="1777640" cy="1754636"/>
              </a:xfrm>
              <a:prstGeom prst="roundRect">
                <a:avLst/>
              </a:prstGeom>
              <a:solidFill>
                <a:srgbClr val="FFCE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1EFE0B05-F181-45B6-B512-4EB7CA2039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3053" r="-2703"/>
              <a:stretch/>
            </p:blipFill>
            <p:spPr>
              <a:xfrm>
                <a:off x="1267426" y="3650279"/>
                <a:ext cx="2209365" cy="2013326"/>
              </a:xfrm>
              <a:prstGeom prst="roundRect">
                <a:avLst>
                  <a:gd name="adj" fmla="val 14322"/>
                </a:avLst>
              </a:prstGeom>
              <a:effectLst>
                <a:outerShdw blurRad="50800" dist="25400" dir="16200000" rotWithShape="0">
                  <a:prstClr val="black">
                    <a:alpha val="16000"/>
                  </a:prstClr>
                </a:outerShdw>
              </a:effectLst>
            </p:spPr>
          </p:pic>
        </p:grpSp>
        <p:sp>
          <p:nvSpPr>
            <p:cNvPr id="100" name="Text Box 2">
              <a:extLst>
                <a:ext uri="{FF2B5EF4-FFF2-40B4-BE49-F238E27FC236}">
                  <a16:creationId xmlns:a16="http://schemas.microsoft.com/office/drawing/2014/main" id="{F9C41058-F353-431D-9055-D25951888C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6172" y="1226082"/>
              <a:ext cx="2451682" cy="512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124" tIns="45562" rIns="91124" bIns="45562" anchor="t" anchorCtr="0">
              <a:noAutofit/>
            </a:bodyPr>
            <a:lstStyle/>
            <a:p>
              <a:pPr algn="ctr"/>
              <a:r>
                <a:rPr lang="th-TH" sz="4000" b="1" dirty="0">
                  <a:ln w="38100">
                    <a:noFill/>
                  </a:ln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ทานอาหาร</a:t>
              </a:r>
              <a:endParaRPr lang="en-US" sz="4000" b="1" dirty="0">
                <a:ln w="38100">
                  <a:noFill/>
                </a:ln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endParaRPr>
            </a:p>
          </p:txBody>
        </p:sp>
        <p:sp>
          <p:nvSpPr>
            <p:cNvPr id="104" name="Text Box 2">
              <a:extLst>
                <a:ext uri="{FF2B5EF4-FFF2-40B4-BE49-F238E27FC236}">
                  <a16:creationId xmlns:a16="http://schemas.microsoft.com/office/drawing/2014/main" id="{A24D7494-69B0-4751-A136-A6EF40E597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2055" y="3771762"/>
              <a:ext cx="1519917" cy="512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124" tIns="45562" rIns="91124" bIns="45562" anchor="t" anchorCtr="0">
              <a:noAutofit/>
            </a:bodyPr>
            <a:lstStyle/>
            <a:p>
              <a:pPr algn="ctr"/>
              <a:r>
                <a:rPr lang="th-TH" sz="4000" b="1" dirty="0">
                  <a:ln w="38100">
                    <a:noFill/>
                  </a:ln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ตำรวจ</a:t>
              </a:r>
              <a:endParaRPr lang="en-US" sz="4000" b="1" dirty="0">
                <a:ln w="38100">
                  <a:noFill/>
                </a:ln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endParaRPr>
            </a:p>
          </p:txBody>
        </p:sp>
        <p:pic>
          <p:nvPicPr>
            <p:cNvPr id="7182" name="Picture 7181">
              <a:extLst>
                <a:ext uri="{FF2B5EF4-FFF2-40B4-BE49-F238E27FC236}">
                  <a16:creationId xmlns:a16="http://schemas.microsoft.com/office/drawing/2014/main" id="{D7EEBBE8-FEEE-478E-B8F7-0A9FDB35B9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7710" y="475050"/>
              <a:ext cx="2737767" cy="623332"/>
            </a:xfrm>
            <a:prstGeom prst="rect">
              <a:avLst/>
            </a:prstGeom>
          </p:spPr>
        </p:pic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E67890BC-F059-4717-AEFF-DEC0EFC6D307}"/>
              </a:ext>
            </a:extLst>
          </p:cNvPr>
          <p:cNvGrpSpPr/>
          <p:nvPr/>
        </p:nvGrpSpPr>
        <p:grpSpPr>
          <a:xfrm>
            <a:off x="4536207" y="475050"/>
            <a:ext cx="4207814" cy="6141170"/>
            <a:chOff x="4536207" y="475050"/>
            <a:chExt cx="4207814" cy="6141170"/>
          </a:xfrm>
        </p:grpSpPr>
        <p:sp>
          <p:nvSpPr>
            <p:cNvPr id="142" name="Rectangle: Top Corners Rounded 141">
              <a:extLst>
                <a:ext uri="{FF2B5EF4-FFF2-40B4-BE49-F238E27FC236}">
                  <a16:creationId xmlns:a16="http://schemas.microsoft.com/office/drawing/2014/main" id="{3A7A4A0A-095D-412A-B36E-7222E95BCD1B}"/>
                </a:ext>
              </a:extLst>
            </p:cNvPr>
            <p:cNvSpPr/>
            <p:nvPr/>
          </p:nvSpPr>
          <p:spPr>
            <a:xfrm>
              <a:off x="4536207" y="641618"/>
              <a:ext cx="4207814" cy="5974602"/>
            </a:xfrm>
            <a:prstGeom prst="round2SameRect">
              <a:avLst>
                <a:gd name="adj1" fmla="val 39738"/>
                <a:gd name="adj2" fmla="val 4527"/>
              </a:avLst>
            </a:prstGeom>
            <a:solidFill>
              <a:srgbClr val="FBD5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4C351C8-5C07-4F82-81E1-544BAAD9A387}"/>
                </a:ext>
              </a:extLst>
            </p:cNvPr>
            <p:cNvGrpSpPr/>
            <p:nvPr/>
          </p:nvGrpSpPr>
          <p:grpSpPr>
            <a:xfrm>
              <a:off x="5747953" y="4337940"/>
              <a:ext cx="1777640" cy="1754636"/>
              <a:chOff x="5670909" y="3914054"/>
              <a:chExt cx="1777640" cy="1754636"/>
            </a:xfrm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2A665B8B-923B-4C45-8549-57231DAD9F0E}"/>
                  </a:ext>
                </a:extLst>
              </p:cNvPr>
              <p:cNvSpPr/>
              <p:nvPr/>
            </p:nvSpPr>
            <p:spPr>
              <a:xfrm>
                <a:off x="5670909" y="3914054"/>
                <a:ext cx="1777640" cy="1754636"/>
              </a:xfrm>
              <a:prstGeom prst="roundRect">
                <a:avLst/>
              </a:prstGeom>
              <a:solidFill>
                <a:srgbClr val="F58F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67" name="รูปภาพ 3">
                <a:extLst>
                  <a:ext uri="{FF2B5EF4-FFF2-40B4-BE49-F238E27FC236}">
                    <a16:creationId xmlns:a16="http://schemas.microsoft.com/office/drawing/2014/main" id="{9CEC6765-0129-4F02-B9D6-72EBC06E88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3455" b="95777" l="535" r="97861">
                            <a14:foregroundMark x1="8824" y1="28599" x2="802" y2="31862"/>
                            <a14:foregroundMark x1="8289" y1="37428" x2="1070" y2="26679"/>
                            <a14:foregroundMark x1="6150" y1="37812" x2="15241" y2="15355"/>
                            <a14:foregroundMark x1="10963" y1="22073" x2="29679" y2="11900"/>
                            <a14:foregroundMark x1="31016" y1="16123" x2="54011" y2="3455"/>
                            <a14:foregroundMark x1="23797" y1="68330" x2="17112" y2="83877"/>
                            <a14:foregroundMark x1="23262" y1="89827" x2="19519" y2="95393"/>
                            <a14:foregroundMark x1="52674" y1="92514" x2="48663" y2="95969"/>
                            <a14:foregroundMark x1="97861" y1="76583" x2="94118" y2="85029"/>
                            <a14:foregroundMark x1="16578" y1="27447" x2="23262" y2="19578"/>
                            <a14:foregroundMark x1="19251" y1="28983" x2="24332" y2="22457"/>
                            <a14:foregroundMark x1="19786" y1="27639" x2="19519" y2="15931"/>
                            <a14:foregroundMark x1="10160" y1="26104" x2="24064" y2="8253"/>
                            <a14:backgroundMark x1="4011" y1="94050" x2="8021" y2="95010"/>
                            <a14:backgroundMark x1="7754" y1="92898" x2="3209" y2="84645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15578" y="3951994"/>
                <a:ext cx="1192309" cy="1662176"/>
              </a:xfrm>
              <a:prstGeom prst="rect">
                <a:avLst/>
              </a:prstGeom>
              <a:effectLst>
                <a:outerShdw blurRad="50800" dist="25400" dir="16200000" sx="99000" sy="99000" rotWithShape="0">
                  <a:prstClr val="black">
                    <a:alpha val="16000"/>
                  </a:prstClr>
                </a:outerShdw>
              </a:effectLst>
            </p:spPr>
          </p:pic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747DCD9-9280-43AD-9285-174ADAA4E5CD}"/>
                </a:ext>
              </a:extLst>
            </p:cNvPr>
            <p:cNvGrpSpPr/>
            <p:nvPr/>
          </p:nvGrpSpPr>
          <p:grpSpPr>
            <a:xfrm>
              <a:off x="5627303" y="1812340"/>
              <a:ext cx="2018940" cy="1754636"/>
              <a:chOff x="5550259" y="1473037"/>
              <a:chExt cx="2018940" cy="1754636"/>
            </a:xfrm>
          </p:grpSpPr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95F9EE2A-E46B-4C68-8250-B90145C28EF2}"/>
                  </a:ext>
                </a:extLst>
              </p:cNvPr>
              <p:cNvSpPr/>
              <p:nvPr/>
            </p:nvSpPr>
            <p:spPr>
              <a:xfrm>
                <a:off x="5671768" y="1473037"/>
                <a:ext cx="1777640" cy="1754636"/>
              </a:xfrm>
              <a:prstGeom prst="roundRect">
                <a:avLst/>
              </a:prstGeom>
              <a:solidFill>
                <a:srgbClr val="F58F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16922871-E8C8-46E9-92F8-F2444C9D1E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0259" y="1732494"/>
                <a:ext cx="2018940" cy="1080677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107" name="Text Box 2">
              <a:extLst>
                <a:ext uri="{FF2B5EF4-FFF2-40B4-BE49-F238E27FC236}">
                  <a16:creationId xmlns:a16="http://schemas.microsoft.com/office/drawing/2014/main" id="{7F2EB21B-63A8-494D-8CCD-D00EF22A12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80156" y="1226082"/>
              <a:ext cx="1519917" cy="512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124" tIns="45562" rIns="91124" bIns="45562" anchor="t" anchorCtr="0">
              <a:noAutofit/>
            </a:bodyPr>
            <a:lstStyle/>
            <a:p>
              <a:pPr algn="ctr"/>
              <a:r>
                <a:rPr lang="th-TH" sz="4000" b="1" dirty="0">
                  <a:ln w="38100">
                    <a:noFill/>
                  </a:ln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ปลา</a:t>
              </a:r>
              <a:endParaRPr lang="en-US" sz="4000" b="1" dirty="0">
                <a:ln w="38100">
                  <a:noFill/>
                </a:ln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endParaRPr>
            </a:p>
          </p:txBody>
        </p:sp>
        <p:sp>
          <p:nvSpPr>
            <p:cNvPr id="113" name="Text Box 2">
              <a:extLst>
                <a:ext uri="{FF2B5EF4-FFF2-40B4-BE49-F238E27FC236}">
                  <a16:creationId xmlns:a16="http://schemas.microsoft.com/office/drawing/2014/main" id="{73803DAD-835C-47B8-A933-F8D68E6CD5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80156" y="3771762"/>
              <a:ext cx="1519917" cy="512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124" tIns="45562" rIns="91124" bIns="45562" anchor="t" anchorCtr="0">
              <a:noAutofit/>
            </a:bodyPr>
            <a:lstStyle/>
            <a:p>
              <a:pPr algn="ctr"/>
              <a:r>
                <a:rPr lang="th-TH" sz="4000" b="1" dirty="0">
                  <a:ln w="38100">
                    <a:noFill/>
                  </a:ln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กระต่าย</a:t>
              </a:r>
              <a:endParaRPr lang="en-US" sz="4000" b="1" dirty="0">
                <a:ln w="38100">
                  <a:noFill/>
                </a:ln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endParaRPr>
            </a:p>
          </p:txBody>
        </p:sp>
        <p:pic>
          <p:nvPicPr>
            <p:cNvPr id="7184" name="Picture 7183">
              <a:extLst>
                <a:ext uri="{FF2B5EF4-FFF2-40B4-BE49-F238E27FC236}">
                  <a16:creationId xmlns:a16="http://schemas.microsoft.com/office/drawing/2014/main" id="{E0A78B58-3F83-4457-B3AB-E721D5B87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32410" y="475050"/>
              <a:ext cx="3002580" cy="623332"/>
            </a:xfrm>
            <a:prstGeom prst="rect">
              <a:avLst/>
            </a:prstGeom>
          </p:spPr>
        </p:pic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15D6367D-01DA-4F2F-A237-12FC51C19DB8}"/>
              </a:ext>
            </a:extLst>
          </p:cNvPr>
          <p:cNvGrpSpPr/>
          <p:nvPr/>
        </p:nvGrpSpPr>
        <p:grpSpPr>
          <a:xfrm>
            <a:off x="8872176" y="576643"/>
            <a:ext cx="4207814" cy="6039577"/>
            <a:chOff x="8872176" y="576643"/>
            <a:chExt cx="4207814" cy="6039577"/>
          </a:xfrm>
        </p:grpSpPr>
        <p:sp>
          <p:nvSpPr>
            <p:cNvPr id="7187" name="Rectangle: Top Corners Rounded 7186">
              <a:extLst>
                <a:ext uri="{FF2B5EF4-FFF2-40B4-BE49-F238E27FC236}">
                  <a16:creationId xmlns:a16="http://schemas.microsoft.com/office/drawing/2014/main" id="{3A088190-99B4-4B77-8306-98F349F85622}"/>
                </a:ext>
              </a:extLst>
            </p:cNvPr>
            <p:cNvSpPr/>
            <p:nvPr/>
          </p:nvSpPr>
          <p:spPr>
            <a:xfrm>
              <a:off x="8872176" y="641618"/>
              <a:ext cx="4207814" cy="5974602"/>
            </a:xfrm>
            <a:prstGeom prst="round2SameRect">
              <a:avLst>
                <a:gd name="adj1" fmla="val 36763"/>
                <a:gd name="adj2" fmla="val 4225"/>
              </a:avLst>
            </a:prstGeom>
            <a:solidFill>
              <a:srgbClr val="C7F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0381696A-83DA-424B-A252-EB68C4C41D65}"/>
                </a:ext>
              </a:extLst>
            </p:cNvPr>
            <p:cNvGrpSpPr/>
            <p:nvPr/>
          </p:nvGrpSpPr>
          <p:grpSpPr>
            <a:xfrm>
              <a:off x="10097472" y="1742833"/>
              <a:ext cx="1778499" cy="1824143"/>
              <a:chOff x="10077683" y="1403530"/>
              <a:chExt cx="1778499" cy="1824143"/>
            </a:xfrm>
          </p:grpSpPr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CB398071-147D-45F5-A70D-869C180CB5DB}"/>
                  </a:ext>
                </a:extLst>
              </p:cNvPr>
              <p:cNvSpPr/>
              <p:nvPr/>
            </p:nvSpPr>
            <p:spPr>
              <a:xfrm>
                <a:off x="10078542" y="1473037"/>
                <a:ext cx="1777640" cy="1754636"/>
              </a:xfrm>
              <a:prstGeom prst="roundRect">
                <a:avLst/>
              </a:prstGeom>
              <a:solidFill>
                <a:srgbClr val="9EF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B149918E-949C-4FFE-8304-5286EE0642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077683" y="1403530"/>
                <a:ext cx="1623769" cy="1774944"/>
              </a:xfrm>
              <a:prstGeom prst="rect">
                <a:avLst/>
              </a:prstGeom>
              <a:effectLst>
                <a:outerShdw blurRad="50800" dist="25400" dir="16200000" algn="ctr" rotWithShape="0">
                  <a:srgbClr val="000000">
                    <a:alpha val="16000"/>
                  </a:srgbClr>
                </a:outerShdw>
              </a:effectLst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3E3610D-9651-453B-84DF-7FC4A60A8ECC}"/>
                </a:ext>
              </a:extLst>
            </p:cNvPr>
            <p:cNvGrpSpPr/>
            <p:nvPr/>
          </p:nvGrpSpPr>
          <p:grpSpPr>
            <a:xfrm>
              <a:off x="9599984" y="4337940"/>
              <a:ext cx="2452265" cy="1758778"/>
              <a:chOff x="9580195" y="3914054"/>
              <a:chExt cx="2452265" cy="1758778"/>
            </a:xfrm>
          </p:grpSpPr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036BE1D1-2CE4-40FA-8DD4-388A995EEB8B}"/>
                  </a:ext>
                </a:extLst>
              </p:cNvPr>
              <p:cNvSpPr/>
              <p:nvPr/>
            </p:nvSpPr>
            <p:spPr>
              <a:xfrm>
                <a:off x="10077683" y="3914054"/>
                <a:ext cx="1777640" cy="1754636"/>
              </a:xfrm>
              <a:prstGeom prst="roundRect">
                <a:avLst/>
              </a:prstGeom>
              <a:solidFill>
                <a:srgbClr val="9EF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8EAA53B0-DF80-4F6D-8328-1B455E025E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80195" y="3963253"/>
                <a:ext cx="2452265" cy="1709579"/>
              </a:xfrm>
              <a:prstGeom prst="rect">
                <a:avLst/>
              </a:prstGeom>
              <a:effectLst>
                <a:outerShdw blurRad="50800" dist="25400" dir="16200000" algn="ctr" rotWithShape="0">
                  <a:srgbClr val="000000">
                    <a:alpha val="16000"/>
                  </a:srgbClr>
                </a:outerShdw>
              </a:effectLst>
            </p:spPr>
          </p:pic>
        </p:grpSp>
        <p:sp>
          <p:nvSpPr>
            <p:cNvPr id="116" name="Text Box 2">
              <a:extLst>
                <a:ext uri="{FF2B5EF4-FFF2-40B4-BE49-F238E27FC236}">
                  <a16:creationId xmlns:a16="http://schemas.microsoft.com/office/drawing/2014/main" id="{408E70BE-6D5E-4FF6-AFC3-C284666439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16125" y="1226082"/>
              <a:ext cx="1519917" cy="512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124" tIns="45562" rIns="91124" bIns="45562" anchor="t" anchorCtr="0">
              <a:noAutofit/>
            </a:bodyPr>
            <a:lstStyle/>
            <a:p>
              <a:pPr algn="ctr"/>
              <a:r>
                <a:rPr lang="th-TH" sz="4000" b="1" dirty="0">
                  <a:ln w="38100">
                    <a:noFill/>
                  </a:ln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ใบไม้ร่วง</a:t>
              </a:r>
              <a:endParaRPr lang="en-US" sz="4000" b="1" dirty="0">
                <a:ln w="38100">
                  <a:noFill/>
                </a:ln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endParaRPr>
            </a:p>
          </p:txBody>
        </p:sp>
        <p:sp>
          <p:nvSpPr>
            <p:cNvPr id="122" name="Text Box 2">
              <a:extLst>
                <a:ext uri="{FF2B5EF4-FFF2-40B4-BE49-F238E27FC236}">
                  <a16:creationId xmlns:a16="http://schemas.microsoft.com/office/drawing/2014/main" id="{413165D7-A942-4D3A-B1C4-255DD2065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16125" y="3771762"/>
              <a:ext cx="1519917" cy="512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124" tIns="45562" rIns="91124" bIns="45562" anchor="t" anchorCtr="0">
              <a:noAutofit/>
            </a:bodyPr>
            <a:lstStyle/>
            <a:p>
              <a:pPr algn="ctr"/>
              <a:r>
                <a:rPr lang="th-TH" sz="4000" b="1" dirty="0">
                  <a:ln w="38100">
                    <a:noFill/>
                  </a:ln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คลื่น</a:t>
              </a:r>
              <a:endParaRPr lang="en-US" sz="4000" b="1" dirty="0">
                <a:ln w="38100">
                  <a:noFill/>
                </a:ln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endParaRPr>
            </a:p>
          </p:txBody>
        </p:sp>
        <p:pic>
          <p:nvPicPr>
            <p:cNvPr id="7186" name="Picture 7185">
              <a:extLst>
                <a:ext uri="{FF2B5EF4-FFF2-40B4-BE49-F238E27FC236}">
                  <a16:creationId xmlns:a16="http://schemas.microsoft.com/office/drawing/2014/main" id="{BCC62D5E-722C-4377-BE68-910A7988D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75535" y="576643"/>
              <a:ext cx="3801095" cy="708885"/>
            </a:xfrm>
            <a:prstGeom prst="rect">
              <a:avLst/>
            </a:prstGeom>
          </p:spPr>
        </p:pic>
      </p:grpSp>
      <p:pic>
        <p:nvPicPr>
          <p:cNvPr id="144" name="Picture 14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C635B57-759D-4B51-8886-A5757A86136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77C1149D-5196-40FC-9E3B-CE0B5016B0DE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F4D44BF7-6A76-4EB0-9F8E-9A52777B189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2836" y="5666263"/>
            <a:ext cx="1799047" cy="3036090"/>
          </a:xfrm>
          <a:prstGeom prst="round2SameRect">
            <a:avLst>
              <a:gd name="adj1" fmla="val 16667"/>
              <a:gd name="adj2" fmla="val 29902"/>
            </a:avLst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9B524827-094D-4C15-82CC-75F66512A093}"/>
              </a:ext>
            </a:extLst>
          </p:cNvPr>
          <p:cNvGrpSpPr/>
          <p:nvPr/>
        </p:nvGrpSpPr>
        <p:grpSpPr>
          <a:xfrm>
            <a:off x="4883408" y="6057184"/>
            <a:ext cx="5626560" cy="1205008"/>
            <a:chOff x="3152041" y="5987714"/>
            <a:chExt cx="5626560" cy="1205008"/>
          </a:xfrm>
        </p:grpSpPr>
        <p:sp>
          <p:nvSpPr>
            <p:cNvPr id="73" name="Isosceles Triangle 72">
              <a:extLst>
                <a:ext uri="{FF2B5EF4-FFF2-40B4-BE49-F238E27FC236}">
                  <a16:creationId xmlns:a16="http://schemas.microsoft.com/office/drawing/2014/main" id="{8B000B90-407E-4C9D-84BA-66E55707C40B}"/>
                </a:ext>
              </a:extLst>
            </p:cNvPr>
            <p:cNvSpPr/>
            <p:nvPr/>
          </p:nvSpPr>
          <p:spPr>
            <a:xfrm rot="5400000">
              <a:off x="8394104" y="6536541"/>
              <a:ext cx="374288" cy="394706"/>
            </a:xfrm>
            <a:prstGeom prst="triangle">
              <a:avLst/>
            </a:prstGeom>
            <a:solidFill>
              <a:srgbClr val="CA8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F392E586-6D46-42FE-93D2-8AFFC9A03C3E}"/>
                </a:ext>
              </a:extLst>
            </p:cNvPr>
            <p:cNvSpPr/>
            <p:nvPr/>
          </p:nvSpPr>
          <p:spPr>
            <a:xfrm>
              <a:off x="3227155" y="6054253"/>
              <a:ext cx="5204956" cy="1138469"/>
            </a:xfrm>
            <a:prstGeom prst="roundRect">
              <a:avLst>
                <a:gd name="adj" fmla="val 25034"/>
              </a:avLst>
            </a:prstGeom>
            <a:solidFill>
              <a:srgbClr val="CA81E8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D6D854F3-6DF7-4B6D-972D-7D24ED622DA5}"/>
                </a:ext>
              </a:extLst>
            </p:cNvPr>
            <p:cNvSpPr/>
            <p:nvPr/>
          </p:nvSpPr>
          <p:spPr>
            <a:xfrm>
              <a:off x="3227153" y="6005630"/>
              <a:ext cx="5523300" cy="1138469"/>
            </a:xfrm>
            <a:custGeom>
              <a:avLst/>
              <a:gdLst>
                <a:gd name="connsiteX0" fmla="*/ 285004 w 5523300"/>
                <a:gd name="connsiteY0" fmla="*/ 0 h 1138469"/>
                <a:gd name="connsiteX1" fmla="*/ 4867697 w 5523300"/>
                <a:gd name="connsiteY1" fmla="*/ 0 h 1138469"/>
                <a:gd name="connsiteX2" fmla="*/ 5152701 w 5523300"/>
                <a:gd name="connsiteY2" fmla="*/ 285004 h 1138469"/>
                <a:gd name="connsiteX3" fmla="*/ 5152701 w 5523300"/>
                <a:gd name="connsiteY3" fmla="*/ 479353 h 1138469"/>
                <a:gd name="connsiteX4" fmla="*/ 5523300 w 5523300"/>
                <a:gd name="connsiteY4" fmla="*/ 655067 h 1138469"/>
                <a:gd name="connsiteX5" fmla="*/ 5152701 w 5523300"/>
                <a:gd name="connsiteY5" fmla="*/ 830781 h 1138469"/>
                <a:gd name="connsiteX6" fmla="*/ 5152701 w 5523300"/>
                <a:gd name="connsiteY6" fmla="*/ 853465 h 1138469"/>
                <a:gd name="connsiteX7" fmla="*/ 4867697 w 5523300"/>
                <a:gd name="connsiteY7" fmla="*/ 1138469 h 1138469"/>
                <a:gd name="connsiteX8" fmla="*/ 285004 w 5523300"/>
                <a:gd name="connsiteY8" fmla="*/ 1138469 h 1138469"/>
                <a:gd name="connsiteX9" fmla="*/ 0 w 5523300"/>
                <a:gd name="connsiteY9" fmla="*/ 853465 h 1138469"/>
                <a:gd name="connsiteX10" fmla="*/ 0 w 5523300"/>
                <a:gd name="connsiteY10" fmla="*/ 285004 h 1138469"/>
                <a:gd name="connsiteX11" fmla="*/ 285004 w 5523300"/>
                <a:gd name="connsiteY11" fmla="*/ 0 h 113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23300" h="1138469">
                  <a:moveTo>
                    <a:pt x="285004" y="0"/>
                  </a:moveTo>
                  <a:lnTo>
                    <a:pt x="4867697" y="0"/>
                  </a:lnTo>
                  <a:cubicBezTo>
                    <a:pt x="5025100" y="0"/>
                    <a:pt x="5152701" y="127601"/>
                    <a:pt x="5152701" y="285004"/>
                  </a:cubicBezTo>
                  <a:lnTo>
                    <a:pt x="5152701" y="479353"/>
                  </a:lnTo>
                  <a:lnTo>
                    <a:pt x="5523300" y="655067"/>
                  </a:lnTo>
                  <a:lnTo>
                    <a:pt x="5152701" y="830781"/>
                  </a:lnTo>
                  <a:lnTo>
                    <a:pt x="5152701" y="853465"/>
                  </a:lnTo>
                  <a:cubicBezTo>
                    <a:pt x="5152701" y="1010868"/>
                    <a:pt x="5025100" y="1138469"/>
                    <a:pt x="4867697" y="1138469"/>
                  </a:cubicBezTo>
                  <a:lnTo>
                    <a:pt x="285004" y="1138469"/>
                  </a:lnTo>
                  <a:cubicBezTo>
                    <a:pt x="127601" y="1138469"/>
                    <a:pt x="0" y="1010868"/>
                    <a:pt x="0" y="853465"/>
                  </a:cubicBezTo>
                  <a:lnTo>
                    <a:pt x="0" y="285004"/>
                  </a:lnTo>
                  <a:cubicBezTo>
                    <a:pt x="0" y="127601"/>
                    <a:pt x="127601" y="0"/>
                    <a:pt x="2850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6B47B6DE-4822-4780-872F-2CD0D08B4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67832" y="6065419"/>
              <a:ext cx="261221" cy="374288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C1C21A5A-E1DE-4254-B7BE-C70413E4C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11707" y="6789582"/>
              <a:ext cx="201843" cy="302764"/>
            </a:xfrm>
            <a:prstGeom prst="rect">
              <a:avLst/>
            </a:prstGeom>
          </p:spPr>
        </p:pic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29552145-BDE6-425C-9C04-3D8A33E840F4}"/>
                </a:ext>
              </a:extLst>
            </p:cNvPr>
            <p:cNvSpPr/>
            <p:nvPr/>
          </p:nvSpPr>
          <p:spPr>
            <a:xfrm>
              <a:off x="3152041" y="5987714"/>
              <a:ext cx="5306969" cy="11655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เพื่อน ๆ มาทดลองเลียนแบบท่าทางการเคลื่อนไหว</a:t>
              </a:r>
            </a:p>
            <a:p>
              <a:pPr algn="ctr">
                <a:lnSpc>
                  <a:spcPct val="125000"/>
                </a:lnSpc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ของคน สัตว์ และธรรมชาติไปพร้อม ๆ กันดูนะคะ</a:t>
              </a:r>
            </a:p>
          </p:txBody>
        </p:sp>
      </p:grpSp>
      <p:pic>
        <p:nvPicPr>
          <p:cNvPr id="87" name="teacher guide">
            <a:extLst>
              <a:ext uri="{FF2B5EF4-FFF2-40B4-BE49-F238E27FC236}">
                <a16:creationId xmlns:a16="http://schemas.microsoft.com/office/drawing/2014/main" id="{536835E3-2D7E-435A-A69C-736F9A98B4F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75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8A00887-29AA-41B9-9319-5218BC469E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61" y="997496"/>
            <a:ext cx="13276263" cy="647010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773AEE-1596-4964-A37B-E9D6035A04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7764" y="156360"/>
            <a:ext cx="2040735" cy="878185"/>
          </a:xfrm>
          <a:prstGeom prst="rect">
            <a:avLst/>
          </a:prstGeom>
        </p:spPr>
      </p:pic>
      <p:pic>
        <p:nvPicPr>
          <p:cNvPr id="4" name="Picture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3EE2A36-DD53-475D-A538-7407B9CBBB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2074DE-C492-41A7-A1F7-EE5425B0577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6" name="Picture 5">
            <a:hlinkClick r:id="rId7" action="ppaction://hlinksldjump"/>
            <a:extLst>
              <a:ext uri="{FF2B5EF4-FFF2-40B4-BE49-F238E27FC236}">
                <a16:creationId xmlns:a16="http://schemas.microsoft.com/office/drawing/2014/main" id="{A7BCDF0D-E4FB-4A62-B358-21C5564756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758018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8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8E96508-9BB9-4663-9C96-C159C81A7956}"/>
              </a:ext>
            </a:extLst>
          </p:cNvPr>
          <p:cNvSpPr/>
          <p:nvPr/>
        </p:nvSpPr>
        <p:spPr>
          <a:xfrm>
            <a:off x="-13833" y="-9352"/>
            <a:ext cx="13290096" cy="7464049"/>
          </a:xfrm>
          <a:prstGeom prst="rect">
            <a:avLst/>
          </a:prstGeom>
          <a:solidFill>
            <a:srgbClr val="FB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92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66A67F0-7BAF-4EB2-AF1C-AC20896D48BF}"/>
              </a:ext>
            </a:extLst>
          </p:cNvPr>
          <p:cNvGrpSpPr/>
          <p:nvPr/>
        </p:nvGrpSpPr>
        <p:grpSpPr>
          <a:xfrm>
            <a:off x="382802" y="1571777"/>
            <a:ext cx="2833405" cy="3115930"/>
            <a:chOff x="420700" y="1571777"/>
            <a:chExt cx="2833405" cy="311593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34EE2A3-962C-48CC-9B2C-F7B4A7A0F685}"/>
                </a:ext>
              </a:extLst>
            </p:cNvPr>
            <p:cNvGrpSpPr/>
            <p:nvPr/>
          </p:nvGrpSpPr>
          <p:grpSpPr>
            <a:xfrm>
              <a:off x="420700" y="1571777"/>
              <a:ext cx="2833405" cy="3115930"/>
              <a:chOff x="-4395721" y="6262120"/>
              <a:chExt cx="2833405" cy="3115930"/>
            </a:xfrm>
          </p:grpSpPr>
          <p:sp>
            <p:nvSpPr>
              <p:cNvPr id="79" name="Isosceles Triangle 78">
                <a:extLst>
                  <a:ext uri="{FF2B5EF4-FFF2-40B4-BE49-F238E27FC236}">
                    <a16:creationId xmlns:a16="http://schemas.microsoft.com/office/drawing/2014/main" id="{D40FBA75-E900-4A87-A551-9F4E5A1A0DBD}"/>
                  </a:ext>
                </a:extLst>
              </p:cNvPr>
              <p:cNvSpPr/>
              <p:nvPr/>
            </p:nvSpPr>
            <p:spPr>
              <a:xfrm rot="10800000">
                <a:off x="-3156832" y="8964570"/>
                <a:ext cx="374288" cy="394706"/>
              </a:xfrm>
              <a:prstGeom prst="triangle">
                <a:avLst/>
              </a:prstGeom>
              <a:solidFill>
                <a:srgbClr val="CA8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32615348-3E90-4AE2-8594-CAF077501BF2}"/>
                  </a:ext>
                </a:extLst>
              </p:cNvPr>
              <p:cNvSpPr/>
              <p:nvPr/>
            </p:nvSpPr>
            <p:spPr>
              <a:xfrm>
                <a:off x="-4395721" y="6262120"/>
                <a:ext cx="2833405" cy="2792609"/>
              </a:xfrm>
              <a:prstGeom prst="roundRect">
                <a:avLst>
                  <a:gd name="adj" fmla="val 12448"/>
                </a:avLst>
              </a:pr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2" name="Picture 81">
                <a:extLst>
                  <a:ext uri="{FF2B5EF4-FFF2-40B4-BE49-F238E27FC236}">
                    <a16:creationId xmlns:a16="http://schemas.microsoft.com/office/drawing/2014/main" id="{75125FB9-4A78-4DF1-BDAC-47E2C15BE5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001087" y="6322821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83" name="Picture 82">
                <a:extLst>
                  <a:ext uri="{FF2B5EF4-FFF2-40B4-BE49-F238E27FC236}">
                    <a16:creationId xmlns:a16="http://schemas.microsoft.com/office/drawing/2014/main" id="{98972E02-1B51-441D-8331-E2C310A9C6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4307085" y="8615989"/>
                <a:ext cx="201843" cy="302764"/>
              </a:xfrm>
              <a:prstGeom prst="rect">
                <a:avLst/>
              </a:prstGeom>
            </p:spPr>
          </p:pic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D6E79586-7115-4D09-9514-5E098D82B3E9}"/>
                  </a:ext>
                </a:extLst>
              </p:cNvPr>
              <p:cNvSpPr/>
              <p:nvPr/>
            </p:nvSpPr>
            <p:spPr>
              <a:xfrm rot="10800000">
                <a:off x="-4393274" y="6262120"/>
                <a:ext cx="2737080" cy="3115930"/>
              </a:xfrm>
              <a:custGeom>
                <a:avLst/>
                <a:gdLst>
                  <a:gd name="connsiteX0" fmla="*/ 2394261 w 2737080"/>
                  <a:gd name="connsiteY0" fmla="*/ 3115930 h 3115930"/>
                  <a:gd name="connsiteX1" fmla="*/ 342819 w 2737080"/>
                  <a:gd name="connsiteY1" fmla="*/ 3115930 h 3115930"/>
                  <a:gd name="connsiteX2" fmla="*/ 0 w 2737080"/>
                  <a:gd name="connsiteY2" fmla="*/ 2773111 h 3115930"/>
                  <a:gd name="connsiteX3" fmla="*/ 0 w 2737080"/>
                  <a:gd name="connsiteY3" fmla="*/ 714762 h 3115930"/>
                  <a:gd name="connsiteX4" fmla="*/ 342819 w 2737080"/>
                  <a:gd name="connsiteY4" fmla="*/ 371943 h 3115930"/>
                  <a:gd name="connsiteX5" fmla="*/ 1205770 w 2737080"/>
                  <a:gd name="connsiteY5" fmla="*/ 371943 h 3115930"/>
                  <a:gd name="connsiteX6" fmla="*/ 1382121 w 2737080"/>
                  <a:gd name="connsiteY6" fmla="*/ 0 h 3115930"/>
                  <a:gd name="connsiteX7" fmla="*/ 1558472 w 2737080"/>
                  <a:gd name="connsiteY7" fmla="*/ 371943 h 3115930"/>
                  <a:gd name="connsiteX8" fmla="*/ 2394261 w 2737080"/>
                  <a:gd name="connsiteY8" fmla="*/ 371943 h 3115930"/>
                  <a:gd name="connsiteX9" fmla="*/ 2737080 w 2737080"/>
                  <a:gd name="connsiteY9" fmla="*/ 714762 h 3115930"/>
                  <a:gd name="connsiteX10" fmla="*/ 2737080 w 2737080"/>
                  <a:gd name="connsiteY10" fmla="*/ 2773111 h 3115930"/>
                  <a:gd name="connsiteX11" fmla="*/ 2394261 w 2737080"/>
                  <a:gd name="connsiteY11" fmla="*/ 3115930 h 311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37080" h="3115930">
                    <a:moveTo>
                      <a:pt x="2394261" y="3115930"/>
                    </a:moveTo>
                    <a:lnTo>
                      <a:pt x="342819" y="3115930"/>
                    </a:lnTo>
                    <a:cubicBezTo>
                      <a:pt x="153485" y="3115930"/>
                      <a:pt x="0" y="2962445"/>
                      <a:pt x="0" y="2773111"/>
                    </a:cubicBezTo>
                    <a:lnTo>
                      <a:pt x="0" y="714762"/>
                    </a:lnTo>
                    <a:cubicBezTo>
                      <a:pt x="0" y="525428"/>
                      <a:pt x="153485" y="371943"/>
                      <a:pt x="342819" y="371943"/>
                    </a:cubicBezTo>
                    <a:lnTo>
                      <a:pt x="1205770" y="371943"/>
                    </a:lnTo>
                    <a:lnTo>
                      <a:pt x="1382121" y="0"/>
                    </a:lnTo>
                    <a:lnTo>
                      <a:pt x="1558472" y="371943"/>
                    </a:lnTo>
                    <a:lnTo>
                      <a:pt x="2394261" y="371943"/>
                    </a:lnTo>
                    <a:cubicBezTo>
                      <a:pt x="2583595" y="371943"/>
                      <a:pt x="2737080" y="525428"/>
                      <a:pt x="2737080" y="714762"/>
                    </a:cubicBezTo>
                    <a:lnTo>
                      <a:pt x="2737080" y="2773111"/>
                    </a:lnTo>
                    <a:cubicBezTo>
                      <a:pt x="2737080" y="2962445"/>
                      <a:pt x="2583595" y="3115930"/>
                      <a:pt x="2394261" y="31159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C78B9241-DA8B-4607-B8BB-AE3278CF5CF5}"/>
                  </a:ext>
                </a:extLst>
              </p:cNvPr>
              <p:cNvSpPr/>
              <p:nvPr/>
            </p:nvSpPr>
            <p:spPr>
              <a:xfrm>
                <a:off x="-4370932" y="6398096"/>
                <a:ext cx="2714737" cy="26684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7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จากภาพ เพื่อน ๆ </a:t>
                </a:r>
                <a:endParaRPr lang="en-US" sz="27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27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ลองทายกัน</a:t>
                </a:r>
                <a:r>
                  <a:rPr lang="th-TH" sz="2700" dirty="0" err="1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ซิคะ</a:t>
                </a:r>
                <a:endParaRPr lang="en-US" sz="27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27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ว่าตัวละครดังกล่าว</a:t>
                </a:r>
                <a:endParaRPr lang="en-US" sz="27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27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กำลังแสดงท่าทาง</a:t>
                </a:r>
                <a:endParaRPr lang="en-US" sz="27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27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เพื่อสื่อความหมาย</a:t>
                </a:r>
              </a:p>
              <a:p>
                <a:pPr algn="ctr"/>
                <a:r>
                  <a:rPr lang="th-TH" sz="27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เกี่ยวกับสิ่งใด</a:t>
                </a:r>
              </a:p>
            </p:txBody>
          </p:sp>
        </p:grp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F38800AA-01AF-4796-9AA0-F2B6D6C3B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31831" y="1666952"/>
              <a:ext cx="261221" cy="374288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A4E45E2F-CCAA-4BDB-A04D-39A0F62F4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941" y="3919723"/>
              <a:ext cx="201843" cy="302764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7FC2F229-4915-4C06-A57D-77391C831AA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7341" y="2616478"/>
            <a:ext cx="3655792" cy="779098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14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B68B8D-B2E7-45CB-ABBD-2E248D38689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1162" y="2456351"/>
            <a:ext cx="1750927" cy="8046201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14000"/>
              </a:prstClr>
            </a:outerShdw>
          </a:effectLst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00B93EB2-DE32-489F-BC2A-134C93D61EE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338" t="24756" r="1288"/>
          <a:stretch/>
        </p:blipFill>
        <p:spPr>
          <a:xfrm>
            <a:off x="-1" y="2270"/>
            <a:ext cx="13276263" cy="592807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F6C5680D-D089-4990-8F0A-F2B14DB1D9D6}"/>
              </a:ext>
            </a:extLst>
          </p:cNvPr>
          <p:cNvSpPr/>
          <p:nvPr/>
        </p:nvSpPr>
        <p:spPr>
          <a:xfrm>
            <a:off x="3688638" y="1730907"/>
            <a:ext cx="593278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587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ท่า</a:t>
            </a:r>
            <a:endParaRPr lang="en-US" sz="3587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53B648F-8768-4838-AA47-69141C1D17C2}"/>
              </a:ext>
            </a:extLst>
          </p:cNvPr>
          <p:cNvGrpSpPr/>
          <p:nvPr/>
        </p:nvGrpSpPr>
        <p:grpSpPr>
          <a:xfrm>
            <a:off x="4281916" y="1666855"/>
            <a:ext cx="1338529" cy="699363"/>
            <a:chOff x="4102109" y="1726389"/>
            <a:chExt cx="1343171" cy="701788"/>
          </a:xfrm>
        </p:grpSpPr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A5B42FFE-BB2F-4337-B57E-08F5A35967D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102109" y="1726389"/>
              <a:ext cx="1343171" cy="646243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794D4A6-D407-45D5-80D8-AA702207EF9D}"/>
                </a:ext>
              </a:extLst>
            </p:cNvPr>
            <p:cNvSpPr/>
            <p:nvPr/>
          </p:nvSpPr>
          <p:spPr>
            <a:xfrm>
              <a:off x="4265567" y="1781846"/>
              <a:ext cx="1016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587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ตัวฉัน</a:t>
              </a:r>
              <a:endParaRPr lang="en-US" sz="3587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8" name="เปิด">
            <a:extLst>
              <a:ext uri="{FF2B5EF4-FFF2-40B4-BE49-F238E27FC236}">
                <a16:creationId xmlns:a16="http://schemas.microsoft.com/office/drawing/2014/main" id="{4A4B5E4E-6360-4753-BD26-F18B580AE906}"/>
              </a:ext>
            </a:extLst>
          </p:cNvPr>
          <p:cNvGrpSpPr/>
          <p:nvPr/>
        </p:nvGrpSpPr>
        <p:grpSpPr>
          <a:xfrm>
            <a:off x="4281915" y="1666856"/>
            <a:ext cx="1338529" cy="644010"/>
            <a:chOff x="4102109" y="2495587"/>
            <a:chExt cx="1343171" cy="646243"/>
          </a:xfrm>
        </p:grpSpPr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1BB0085C-8A29-4683-9003-B6CC7C154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102109" y="2495587"/>
              <a:ext cx="1343171" cy="646243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033545AB-19BE-42D6-B362-DD9AE9E4A6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452818" y="2601261"/>
              <a:ext cx="638175" cy="371475"/>
            </a:xfrm>
            <a:prstGeom prst="rect">
              <a:avLst/>
            </a:prstGeom>
          </p:spPr>
        </p:pic>
      </p:grpSp>
      <p:grpSp>
        <p:nvGrpSpPr>
          <p:cNvPr id="45" name="ปิด">
            <a:extLst>
              <a:ext uri="{FF2B5EF4-FFF2-40B4-BE49-F238E27FC236}">
                <a16:creationId xmlns:a16="http://schemas.microsoft.com/office/drawing/2014/main" id="{58E7501A-8D5C-4355-88FC-98149803903C}"/>
              </a:ext>
            </a:extLst>
          </p:cNvPr>
          <p:cNvGrpSpPr/>
          <p:nvPr/>
        </p:nvGrpSpPr>
        <p:grpSpPr>
          <a:xfrm>
            <a:off x="4281914" y="1016445"/>
            <a:ext cx="1338528" cy="644009"/>
            <a:chOff x="3901146" y="1447226"/>
            <a:chExt cx="1343170" cy="646242"/>
          </a:xfrm>
        </p:grpSpPr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5DA761D8-F5BC-4862-BC94-1FAC65E4E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901146" y="1447226"/>
              <a:ext cx="1343170" cy="646242"/>
            </a:xfrm>
            <a:prstGeom prst="rect">
              <a:avLst/>
            </a:prstGeom>
          </p:spPr>
        </p:pic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BDA3703A-DE0A-4FCD-B886-7FEE6126E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252255" y="1503349"/>
              <a:ext cx="638175" cy="466725"/>
            </a:xfrm>
            <a:prstGeom prst="rect">
              <a:avLst/>
            </a:prstGeom>
          </p:spPr>
        </p:pic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36EA4E6F-F06F-42AF-BEB9-4089F6136778}"/>
              </a:ext>
            </a:extLst>
          </p:cNvPr>
          <p:cNvSpPr/>
          <p:nvPr/>
        </p:nvSpPr>
        <p:spPr>
          <a:xfrm>
            <a:off x="7226604" y="1730907"/>
            <a:ext cx="593278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587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ท่า</a:t>
            </a:r>
            <a:endParaRPr lang="en-US" sz="3587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CD2BFD0-8257-4E61-9471-F96E6281ACA1}"/>
              </a:ext>
            </a:extLst>
          </p:cNvPr>
          <p:cNvGrpSpPr/>
          <p:nvPr/>
        </p:nvGrpSpPr>
        <p:grpSpPr>
          <a:xfrm>
            <a:off x="7819882" y="1666855"/>
            <a:ext cx="1338529" cy="699363"/>
            <a:chOff x="4102109" y="1726389"/>
            <a:chExt cx="1343171" cy="701788"/>
          </a:xfrm>
        </p:grpSpPr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5821A905-C6C8-4552-A456-4E695F03BA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102109" y="1726389"/>
              <a:ext cx="1343171" cy="646243"/>
            </a:xfrm>
            <a:prstGeom prst="rect">
              <a:avLst/>
            </a:prstGeom>
          </p:spPr>
        </p:pic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24E813C-BD64-46CB-ABA6-A133C6957E8A}"/>
                </a:ext>
              </a:extLst>
            </p:cNvPr>
            <p:cNvSpPr/>
            <p:nvPr/>
          </p:nvSpPr>
          <p:spPr>
            <a:xfrm>
              <a:off x="4183839" y="1781846"/>
              <a:ext cx="11797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587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เขินอาย</a:t>
              </a:r>
              <a:endParaRPr lang="en-US" sz="3587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1" name="เปิด">
            <a:extLst>
              <a:ext uri="{FF2B5EF4-FFF2-40B4-BE49-F238E27FC236}">
                <a16:creationId xmlns:a16="http://schemas.microsoft.com/office/drawing/2014/main" id="{ADED27B3-9B94-4CB8-8CF6-99E295C0F727}"/>
              </a:ext>
            </a:extLst>
          </p:cNvPr>
          <p:cNvGrpSpPr/>
          <p:nvPr/>
        </p:nvGrpSpPr>
        <p:grpSpPr>
          <a:xfrm>
            <a:off x="7819881" y="1666856"/>
            <a:ext cx="1338529" cy="644010"/>
            <a:chOff x="4102109" y="2495587"/>
            <a:chExt cx="1343171" cy="646243"/>
          </a:xfrm>
        </p:grpSpPr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CD05F6F0-1CD0-46DD-85F9-73B45D4746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102109" y="2495587"/>
              <a:ext cx="1343171" cy="646243"/>
            </a:xfrm>
            <a:prstGeom prst="rect">
              <a:avLst/>
            </a:prstGeom>
          </p:spPr>
        </p:pic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5BB92CDD-A76A-46EF-9F1D-6905CA327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452818" y="2601261"/>
              <a:ext cx="638175" cy="371475"/>
            </a:xfrm>
            <a:prstGeom prst="rect">
              <a:avLst/>
            </a:prstGeom>
          </p:spPr>
        </p:pic>
      </p:grpSp>
      <p:grpSp>
        <p:nvGrpSpPr>
          <p:cNvPr id="47" name="ปิด">
            <a:extLst>
              <a:ext uri="{FF2B5EF4-FFF2-40B4-BE49-F238E27FC236}">
                <a16:creationId xmlns:a16="http://schemas.microsoft.com/office/drawing/2014/main" id="{B59AE67D-B846-431E-A2B4-1C7B665C161E}"/>
              </a:ext>
            </a:extLst>
          </p:cNvPr>
          <p:cNvGrpSpPr/>
          <p:nvPr/>
        </p:nvGrpSpPr>
        <p:grpSpPr>
          <a:xfrm>
            <a:off x="7819879" y="1016445"/>
            <a:ext cx="1338528" cy="644009"/>
            <a:chOff x="3901146" y="1447226"/>
            <a:chExt cx="1343170" cy="646242"/>
          </a:xfrm>
        </p:grpSpPr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945D408A-78B2-4DC2-B4B5-A2BB9C36E0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901146" y="1447226"/>
              <a:ext cx="1343170" cy="646242"/>
            </a:xfrm>
            <a:prstGeom prst="rect">
              <a:avLst/>
            </a:prstGeom>
          </p:spPr>
        </p:pic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D04D644D-53C7-4DCC-B4FF-61A2EC871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252255" y="1503349"/>
              <a:ext cx="638175" cy="466725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1C5EAFE-F297-461A-B7F3-850E3077C784}"/>
              </a:ext>
            </a:extLst>
          </p:cNvPr>
          <p:cNvGrpSpPr/>
          <p:nvPr/>
        </p:nvGrpSpPr>
        <p:grpSpPr>
          <a:xfrm>
            <a:off x="11267801" y="1666855"/>
            <a:ext cx="1338529" cy="699363"/>
            <a:chOff x="4102109" y="1726389"/>
            <a:chExt cx="1343171" cy="701788"/>
          </a:xfrm>
        </p:grpSpPr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93F501E5-3C73-45D0-831C-08378C3E7F5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102109" y="1726389"/>
              <a:ext cx="1343171" cy="646243"/>
            </a:xfrm>
            <a:prstGeom prst="rect">
              <a:avLst/>
            </a:prstGeom>
          </p:spPr>
        </p:pic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A04D717-C3CF-4054-8154-457B9FBDA326}"/>
                </a:ext>
              </a:extLst>
            </p:cNvPr>
            <p:cNvSpPr/>
            <p:nvPr/>
          </p:nvSpPr>
          <p:spPr>
            <a:xfrm>
              <a:off x="4265567" y="1781846"/>
              <a:ext cx="1016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587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รัก</a:t>
              </a:r>
              <a:endParaRPr lang="en-US" sz="3587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CEAADD68-BCC3-4A3D-962A-A055BEAD87BB}"/>
              </a:ext>
            </a:extLst>
          </p:cNvPr>
          <p:cNvSpPr/>
          <p:nvPr/>
        </p:nvSpPr>
        <p:spPr>
          <a:xfrm>
            <a:off x="10674523" y="1730907"/>
            <a:ext cx="593278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587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ท่า</a:t>
            </a:r>
            <a:endParaRPr lang="en-US" sz="3587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4" name="เปิด">
            <a:extLst>
              <a:ext uri="{FF2B5EF4-FFF2-40B4-BE49-F238E27FC236}">
                <a16:creationId xmlns:a16="http://schemas.microsoft.com/office/drawing/2014/main" id="{D6F0A8DA-B788-400D-93AC-BDEC293104A0}"/>
              </a:ext>
            </a:extLst>
          </p:cNvPr>
          <p:cNvGrpSpPr/>
          <p:nvPr/>
        </p:nvGrpSpPr>
        <p:grpSpPr>
          <a:xfrm>
            <a:off x="11267800" y="1666856"/>
            <a:ext cx="1338529" cy="644010"/>
            <a:chOff x="4102109" y="2495587"/>
            <a:chExt cx="1343171" cy="646243"/>
          </a:xfrm>
        </p:grpSpPr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9EDC334B-A4ED-484B-8FD1-D4896F250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102109" y="2495587"/>
              <a:ext cx="1343171" cy="646243"/>
            </a:xfrm>
            <a:prstGeom prst="rect">
              <a:avLst/>
            </a:prstGeom>
          </p:spPr>
        </p:pic>
        <p:pic>
          <p:nvPicPr>
            <p:cNvPr id="56" name="Graphic 55">
              <a:extLst>
                <a:ext uri="{FF2B5EF4-FFF2-40B4-BE49-F238E27FC236}">
                  <a16:creationId xmlns:a16="http://schemas.microsoft.com/office/drawing/2014/main" id="{72D6112D-1DE5-4805-AB83-38A847EBEE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452818" y="2601261"/>
              <a:ext cx="638175" cy="371475"/>
            </a:xfrm>
            <a:prstGeom prst="rect">
              <a:avLst/>
            </a:prstGeom>
          </p:spPr>
        </p:pic>
      </p:grpSp>
      <p:grpSp>
        <p:nvGrpSpPr>
          <p:cNvPr id="57" name="ปิด">
            <a:extLst>
              <a:ext uri="{FF2B5EF4-FFF2-40B4-BE49-F238E27FC236}">
                <a16:creationId xmlns:a16="http://schemas.microsoft.com/office/drawing/2014/main" id="{EA533982-0160-44E0-8C26-109AB5459B4E}"/>
              </a:ext>
            </a:extLst>
          </p:cNvPr>
          <p:cNvGrpSpPr/>
          <p:nvPr/>
        </p:nvGrpSpPr>
        <p:grpSpPr>
          <a:xfrm>
            <a:off x="11267798" y="1016445"/>
            <a:ext cx="1338528" cy="644009"/>
            <a:chOff x="3901146" y="1447226"/>
            <a:chExt cx="1343170" cy="646242"/>
          </a:xfrm>
        </p:grpSpPr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E5108025-8A31-4FB6-B80F-20D22269C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901146" y="1447226"/>
              <a:ext cx="1343170" cy="646242"/>
            </a:xfrm>
            <a:prstGeom prst="rect">
              <a:avLst/>
            </a:prstGeom>
          </p:spPr>
        </p:pic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538215DB-33FC-4BA1-81E1-55C77F3FF1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252255" y="1503349"/>
              <a:ext cx="638175" cy="466725"/>
            </a:xfrm>
            <a:prstGeom prst="rect">
              <a:avLst/>
            </a:prstGeom>
          </p:spPr>
        </p:pic>
      </p:grpSp>
      <p:pic>
        <p:nvPicPr>
          <p:cNvPr id="71" name="Picture 7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DDA0FD6-0394-4527-8B83-C11CD4EA1FF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B57BCD28-8CF6-4F97-BC0F-C57E49619EFE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0BD035A-C08F-4076-8B2F-24C641295E3D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3458" y="2616477"/>
            <a:ext cx="2631687" cy="7731791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14000"/>
              </a:prstClr>
            </a:outerShdw>
          </a:effectLst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0FF7CA1A-B451-489A-93EF-A100AF3E14D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" y="4913924"/>
            <a:ext cx="2168414" cy="3659438"/>
          </a:xfrm>
          <a:prstGeom prst="round2SameRect">
            <a:avLst>
              <a:gd name="adj1" fmla="val 16667"/>
              <a:gd name="adj2" fmla="val 29902"/>
            </a:avLst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pic>
        <p:nvPicPr>
          <p:cNvPr id="106" name="teacher guide">
            <a:extLst>
              <a:ext uri="{FF2B5EF4-FFF2-40B4-BE49-F238E27FC236}">
                <a16:creationId xmlns:a16="http://schemas.microsoft.com/office/drawing/2014/main" id="{6682369A-7143-40E8-8AFE-89ECE038645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EC1489C-DFA4-4BCF-AC0C-F479AE817DC1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270276" y="2062808"/>
            <a:ext cx="316471" cy="400863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E9B6F2E-C26E-4565-8484-34083DAF9CB7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848249" y="2062808"/>
            <a:ext cx="316471" cy="400863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FCA2279D-5DA7-42C5-870D-8892E859CBA3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246643" y="2055487"/>
            <a:ext cx="316471" cy="40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18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6" presetClass="emph" presetSubtype="0" repeatCount="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000" tmFilter="0, 0; .2, .5; .8, .5; 1, 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3" dur="500" autoRev="1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repeatCount="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6" presetClass="emph" presetSubtype="0" repeatCount="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000" tmFilter="0, 0; .2, .5; .8, .5; 1, 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500" autoRev="1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10" presetClass="exit" presetSubtype="0" repeatCount="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6" presetClass="emph" presetSubtype="0" repeatCount="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10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50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repeatCount="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3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1553E-6 9.52381E-7 L -2.71553E-6 -0.08631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1553E-6 8.16327E-7 L -2.71553E-6 0.00021 " pathEditMode="relative" rAng="0" ptsTypes="AA">
                                          <p:cBhvr>
                                            <p:cTn id="4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7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8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1553E-6 8.16327E-7 L -2.71553E-6 0.08758 " pathEditMode="relative" rAng="0" ptsTypes="AA">
                                          <p:cBhvr>
                                            <p:cTn id="5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3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1553E-6 9.52381E-7 L -2.71553E-6 0.00021 " pathEditMode="relative" rAng="0" ptsTypes="AA">
                                          <p:cBhvr>
                                            <p:cTn id="5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0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65" restart="whenNotActive" fill="hold" evtFilter="cancelBubble" nodeType="interactiveSeq">
                    <p:stCondLst>
                      <p:cond evt="onClick" delay="0">
                        <p:tgtEl>
                          <p:spTgt spid="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6" fill="hold">
                          <p:stCondLst>
                            <p:cond delay="0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6464E-6 9.52381E-7 L -3.86464E-6 -0.08631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6464E-6 8.16327E-7 L -3.86464E-6 0.00021 " pathEditMode="relative" rAng="0" ptsTypes="AA">
                                          <p:cBhvr>
                                            <p:cTn id="7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3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1"/>
                      </p:tgtEl>
                    </p:cond>
                  </p:nextCondLst>
                </p:seq>
                <p:seq concurrent="1" nextAc="seek">
                  <p:cTn id="78" restart="whenNotActive" fill="hold" evtFilter="cancelBubble" nodeType="interactiveSeq">
                    <p:stCondLst>
                      <p:cond evt="onClick" delay="0">
                        <p:tgtEl>
                          <p:spTgt spid="4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" fill="hold">
                          <p:stCondLst>
                            <p:cond delay="0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6464E-6 8.16327E-7 L -3.86464E-6 0.08758 " pathEditMode="relative" rAng="0" ptsTypes="AA">
                                          <p:cBhvr>
                                            <p:cTn id="8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3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6464E-6 9.52381E-7 L -3.86464E-6 0.00021 " pathEditMode="relative" rAng="0" ptsTypes="AA">
                                          <p:cBhvr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7"/>
                      </p:tgtEl>
                    </p:cond>
                  </p:nextCondLst>
                </p:seq>
                <p:seq concurrent="1" nextAc="seek">
                  <p:cTn id="91" restart="whenNotActive" fill="hold" evtFilter="cancelBubble" nodeType="interactiveSeq">
                    <p:stCondLst>
                      <p:cond evt="onClick" delay="0">
                        <p:tgtEl>
                          <p:spTgt spid="5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2" fill="hold">
                          <p:stCondLst>
                            <p:cond delay="0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22229E-7 9.52381E-7 L 7.22229E-7 -0.08631 " pathEditMode="relative" rAng="0" ptsTypes="AA">
                                          <p:cBhvr>
                                            <p:cTn id="9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22229E-7 8.16327E-7 L 7.22229E-7 0.00021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9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4"/>
                      </p:tgtEl>
                    </p:cond>
                  </p:nextCondLst>
                </p:seq>
                <p:seq concurrent="1" nextAc="seek">
                  <p:cTn id="104" restart="whenNotActive" fill="hold" evtFilter="cancelBubble" nodeType="interactiveSeq">
                    <p:stCondLst>
                      <p:cond evt="onClick" delay="0">
                        <p:tgtEl>
                          <p:spTgt spid="5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5" fill="hold">
                          <p:stCondLst>
                            <p:cond delay="0"/>
                          </p:stCondLst>
                          <p:childTnLst>
                            <p:par>
                              <p:cTn id="1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7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22229E-7 8.16327E-7 L 7.22229E-7 0.08758 " pathEditMode="relative" rAng="0" ptsTypes="AA">
                                          <p:cBhvr>
                                            <p:cTn id="10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3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22229E-7 9.52381E-7 L 7.22229E-7 0.00021 " pathEditMode="relative" rAng="0" ptsTypes="AA">
                                          <p:cBhvr>
                                            <p:cTn id="11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7"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6" presetClass="emph" presetSubtype="0" repeatCount="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000" tmFilter="0, 0; .2, .5; .8, .5; 1, 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3" dur="500" autoRev="1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repeatCount="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6" presetClass="emph" presetSubtype="0" repeatCount="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000" tmFilter="0, 0; .2, .5; .8, .5; 1, 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500" autoRev="1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10" presetClass="exit" presetSubtype="0" repeatCount="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6" presetClass="emph" presetSubtype="0" repeatCount="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10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50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repeatCount="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3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1553E-6 9.52381E-7 L -2.71553E-6 -0.08631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1553E-6 8.16327E-7 L -2.71553E-6 0.00021 " pathEditMode="relative" rAng="0" ptsTypes="AA">
                                          <p:cBhvr>
                                            <p:cTn id="4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7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8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1553E-6 8.16327E-7 L -2.71553E-6 0.08758 " pathEditMode="relative" rAng="0" ptsTypes="AA">
                                          <p:cBhvr>
                                            <p:cTn id="5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3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1553E-6 9.52381E-7 L -2.71553E-6 0.00021 " pathEditMode="relative" rAng="0" ptsTypes="AA">
                                          <p:cBhvr>
                                            <p:cTn id="5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0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65" restart="whenNotActive" fill="hold" evtFilter="cancelBubble" nodeType="interactiveSeq">
                    <p:stCondLst>
                      <p:cond evt="onClick" delay="0">
                        <p:tgtEl>
                          <p:spTgt spid="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6" fill="hold">
                          <p:stCondLst>
                            <p:cond delay="0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6464E-6 9.52381E-7 L -3.86464E-6 -0.08631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6464E-6 8.16327E-7 L -3.86464E-6 0.00021 " pathEditMode="relative" rAng="0" ptsTypes="AA">
                                          <p:cBhvr>
                                            <p:cTn id="7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3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1"/>
                      </p:tgtEl>
                    </p:cond>
                  </p:nextCondLst>
                </p:seq>
                <p:seq concurrent="1" nextAc="seek">
                  <p:cTn id="78" restart="whenNotActive" fill="hold" evtFilter="cancelBubble" nodeType="interactiveSeq">
                    <p:stCondLst>
                      <p:cond evt="onClick" delay="0">
                        <p:tgtEl>
                          <p:spTgt spid="4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" fill="hold">
                          <p:stCondLst>
                            <p:cond delay="0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6464E-6 8.16327E-7 L -3.86464E-6 0.08758 " pathEditMode="relative" rAng="0" ptsTypes="AA">
                                          <p:cBhvr>
                                            <p:cTn id="8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3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6464E-6 9.52381E-7 L -3.86464E-6 0.00021 " pathEditMode="relative" rAng="0" ptsTypes="AA">
                                          <p:cBhvr>
                                            <p:cTn id="8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7"/>
                      </p:tgtEl>
                    </p:cond>
                  </p:nextCondLst>
                </p:seq>
                <p:seq concurrent="1" nextAc="seek">
                  <p:cTn id="91" restart="whenNotActive" fill="hold" evtFilter="cancelBubble" nodeType="interactiveSeq">
                    <p:stCondLst>
                      <p:cond evt="onClick" delay="0">
                        <p:tgtEl>
                          <p:spTgt spid="5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2" fill="hold">
                          <p:stCondLst>
                            <p:cond delay="0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22229E-7 9.52381E-7 L 7.22229E-7 -0.08631 " pathEditMode="relative" rAng="0" ptsTypes="AA">
                                          <p:cBhvr>
                                            <p:cTn id="9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22229E-7 8.16327E-7 L 7.22229E-7 0.00021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9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4"/>
                      </p:tgtEl>
                    </p:cond>
                  </p:nextCondLst>
                </p:seq>
                <p:seq concurrent="1" nextAc="seek">
                  <p:cTn id="104" restart="whenNotActive" fill="hold" evtFilter="cancelBubble" nodeType="interactiveSeq">
                    <p:stCondLst>
                      <p:cond evt="onClick" delay="0">
                        <p:tgtEl>
                          <p:spTgt spid="5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5" fill="hold">
                          <p:stCondLst>
                            <p:cond delay="0"/>
                          </p:stCondLst>
                          <p:childTnLst>
                            <p:par>
                              <p:cTn id="1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7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22229E-7 8.16327E-7 L 7.22229E-7 0.08758 " pathEditMode="relative" rAng="0" ptsTypes="AA">
                                          <p:cBhvr>
                                            <p:cTn id="10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3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22229E-7 9.52381E-7 L 7.22229E-7 0.00021 " pathEditMode="relative" rAng="0" ptsTypes="AA">
                                          <p:cBhvr>
                                            <p:cTn id="11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7"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8E96508-9BB9-4663-9C96-C159C81A7956}"/>
              </a:ext>
            </a:extLst>
          </p:cNvPr>
          <p:cNvSpPr/>
          <p:nvPr/>
        </p:nvSpPr>
        <p:spPr>
          <a:xfrm>
            <a:off x="-13833" y="-9352"/>
            <a:ext cx="13290096" cy="7464049"/>
          </a:xfrm>
          <a:prstGeom prst="rect">
            <a:avLst/>
          </a:prstGeom>
          <a:solidFill>
            <a:srgbClr val="FB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92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794D4A6-D407-45D5-80D8-AA702207EF9D}"/>
              </a:ext>
            </a:extLst>
          </p:cNvPr>
          <p:cNvSpPr/>
          <p:nvPr/>
        </p:nvSpPr>
        <p:spPr>
          <a:xfrm>
            <a:off x="4219075" y="1645568"/>
            <a:ext cx="14249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>
                <a:solidFill>
                  <a:srgbClr val="E14DB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ตัวฉัน</a:t>
            </a:r>
            <a:endParaRPr lang="en-US" sz="4400" b="1" dirty="0">
              <a:solidFill>
                <a:srgbClr val="E14DB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24E813C-BD64-46CB-ABA6-A133C6957E8A}"/>
              </a:ext>
            </a:extLst>
          </p:cNvPr>
          <p:cNvSpPr/>
          <p:nvPr/>
        </p:nvSpPr>
        <p:spPr>
          <a:xfrm>
            <a:off x="7655385" y="1645568"/>
            <a:ext cx="165408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>
                <a:solidFill>
                  <a:srgbClr val="E14DB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เขินอาย</a:t>
            </a:r>
            <a:endParaRPr lang="en-US" sz="4400" b="1" dirty="0">
              <a:solidFill>
                <a:srgbClr val="E14DB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A04D717-C3CF-4054-8154-457B9FBDA326}"/>
              </a:ext>
            </a:extLst>
          </p:cNvPr>
          <p:cNvSpPr/>
          <p:nvPr/>
        </p:nvSpPr>
        <p:spPr>
          <a:xfrm>
            <a:off x="11217920" y="1645568"/>
            <a:ext cx="14249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>
                <a:solidFill>
                  <a:srgbClr val="E14DB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รัก</a:t>
            </a:r>
            <a:endParaRPr lang="en-US" sz="4400" b="1" dirty="0">
              <a:solidFill>
                <a:srgbClr val="E14DB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1" name="เปิด">
            <a:extLst>
              <a:ext uri="{FF2B5EF4-FFF2-40B4-BE49-F238E27FC236}">
                <a16:creationId xmlns:a16="http://schemas.microsoft.com/office/drawing/2014/main" id="{422981A8-7B7A-4B9C-B5FE-82F7CF78F32A}"/>
              </a:ext>
            </a:extLst>
          </p:cNvPr>
          <p:cNvGrpSpPr/>
          <p:nvPr/>
        </p:nvGrpSpPr>
        <p:grpSpPr>
          <a:xfrm>
            <a:off x="4281915" y="1666856"/>
            <a:ext cx="1338529" cy="644010"/>
            <a:chOff x="4102109" y="2495587"/>
            <a:chExt cx="1343171" cy="646243"/>
          </a:xfrm>
        </p:grpSpPr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D9B53CB8-49EE-42DE-87F8-A16FC0B4A1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102109" y="2495587"/>
              <a:ext cx="1343171" cy="646243"/>
            </a:xfrm>
            <a:prstGeom prst="rect">
              <a:avLst/>
            </a:prstGeom>
          </p:spPr>
        </p:pic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B5A044FD-167C-414F-90CC-2186C3E848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452818" y="2601261"/>
              <a:ext cx="638175" cy="371475"/>
            </a:xfrm>
            <a:prstGeom prst="rect">
              <a:avLst/>
            </a:prstGeom>
          </p:spPr>
        </p:pic>
      </p:grpSp>
      <p:grpSp>
        <p:nvGrpSpPr>
          <p:cNvPr id="44" name="ปิด">
            <a:extLst>
              <a:ext uri="{FF2B5EF4-FFF2-40B4-BE49-F238E27FC236}">
                <a16:creationId xmlns:a16="http://schemas.microsoft.com/office/drawing/2014/main" id="{DF5C4232-FC84-43D4-A2E7-410AA96A10B8}"/>
              </a:ext>
            </a:extLst>
          </p:cNvPr>
          <p:cNvGrpSpPr/>
          <p:nvPr/>
        </p:nvGrpSpPr>
        <p:grpSpPr>
          <a:xfrm>
            <a:off x="4281914" y="1016445"/>
            <a:ext cx="1338528" cy="644009"/>
            <a:chOff x="3901146" y="1447226"/>
            <a:chExt cx="1343170" cy="646242"/>
          </a:xfrm>
        </p:grpSpPr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580C4BC8-F24C-4D21-B6F4-187FCB66BA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901146" y="1447226"/>
              <a:ext cx="1343170" cy="646242"/>
            </a:xfrm>
            <a:prstGeom prst="rect">
              <a:avLst/>
            </a:prstGeom>
          </p:spPr>
        </p:pic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79C77BA0-BA97-4C0D-A917-8EFFED439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52255" y="1503349"/>
              <a:ext cx="638175" cy="466725"/>
            </a:xfrm>
            <a:prstGeom prst="rect">
              <a:avLst/>
            </a:prstGeom>
          </p:spPr>
        </p:pic>
      </p:grpSp>
      <p:grpSp>
        <p:nvGrpSpPr>
          <p:cNvPr id="47" name="เปิด">
            <a:extLst>
              <a:ext uri="{FF2B5EF4-FFF2-40B4-BE49-F238E27FC236}">
                <a16:creationId xmlns:a16="http://schemas.microsoft.com/office/drawing/2014/main" id="{7D3BCEA9-0455-4CFC-A8BD-569355708777}"/>
              </a:ext>
            </a:extLst>
          </p:cNvPr>
          <p:cNvGrpSpPr/>
          <p:nvPr/>
        </p:nvGrpSpPr>
        <p:grpSpPr>
          <a:xfrm>
            <a:off x="7819881" y="1666856"/>
            <a:ext cx="1338529" cy="644010"/>
            <a:chOff x="4102109" y="2495587"/>
            <a:chExt cx="1343171" cy="646243"/>
          </a:xfrm>
        </p:grpSpPr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D11A9A5F-DE7C-433D-9EA2-B5067E02B2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102109" y="2495587"/>
              <a:ext cx="1343171" cy="646243"/>
            </a:xfrm>
            <a:prstGeom prst="rect">
              <a:avLst/>
            </a:prstGeom>
          </p:spPr>
        </p:pic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1748CC2D-99E8-43E7-A5AF-AA69A04C50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452818" y="2601261"/>
              <a:ext cx="638175" cy="371475"/>
            </a:xfrm>
            <a:prstGeom prst="rect">
              <a:avLst/>
            </a:prstGeom>
          </p:spPr>
        </p:pic>
      </p:grpSp>
      <p:grpSp>
        <p:nvGrpSpPr>
          <p:cNvPr id="51" name="ปิด">
            <a:extLst>
              <a:ext uri="{FF2B5EF4-FFF2-40B4-BE49-F238E27FC236}">
                <a16:creationId xmlns:a16="http://schemas.microsoft.com/office/drawing/2014/main" id="{4D1BEA7F-44F5-4B91-9BBB-687A470A16F3}"/>
              </a:ext>
            </a:extLst>
          </p:cNvPr>
          <p:cNvGrpSpPr/>
          <p:nvPr/>
        </p:nvGrpSpPr>
        <p:grpSpPr>
          <a:xfrm>
            <a:off x="7819879" y="1016445"/>
            <a:ext cx="1338528" cy="644009"/>
            <a:chOff x="3901146" y="1447226"/>
            <a:chExt cx="1343170" cy="646242"/>
          </a:xfrm>
        </p:grpSpPr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A8D8AD1C-5E06-4364-9A5B-C14121992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901146" y="1447226"/>
              <a:ext cx="1343170" cy="646242"/>
            </a:xfrm>
            <a:prstGeom prst="rect">
              <a:avLst/>
            </a:prstGeom>
          </p:spPr>
        </p:pic>
        <p:pic>
          <p:nvPicPr>
            <p:cNvPr id="54" name="Graphic 53">
              <a:extLst>
                <a:ext uri="{FF2B5EF4-FFF2-40B4-BE49-F238E27FC236}">
                  <a16:creationId xmlns:a16="http://schemas.microsoft.com/office/drawing/2014/main" id="{F5D78DF7-73A0-4413-B110-E391CFEA1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52255" y="1503349"/>
              <a:ext cx="638175" cy="466725"/>
            </a:xfrm>
            <a:prstGeom prst="rect">
              <a:avLst/>
            </a:prstGeom>
          </p:spPr>
        </p:pic>
      </p:grpSp>
      <p:grpSp>
        <p:nvGrpSpPr>
          <p:cNvPr id="55" name="เปิด">
            <a:extLst>
              <a:ext uri="{FF2B5EF4-FFF2-40B4-BE49-F238E27FC236}">
                <a16:creationId xmlns:a16="http://schemas.microsoft.com/office/drawing/2014/main" id="{741C6F63-0F77-49A7-ACE3-18763736753D}"/>
              </a:ext>
            </a:extLst>
          </p:cNvPr>
          <p:cNvGrpSpPr/>
          <p:nvPr/>
        </p:nvGrpSpPr>
        <p:grpSpPr>
          <a:xfrm>
            <a:off x="11267800" y="1666856"/>
            <a:ext cx="1338529" cy="644010"/>
            <a:chOff x="4102109" y="2495587"/>
            <a:chExt cx="1343171" cy="646243"/>
          </a:xfrm>
        </p:grpSpPr>
        <p:pic>
          <p:nvPicPr>
            <p:cNvPr id="56" name="Graphic 55">
              <a:extLst>
                <a:ext uri="{FF2B5EF4-FFF2-40B4-BE49-F238E27FC236}">
                  <a16:creationId xmlns:a16="http://schemas.microsoft.com/office/drawing/2014/main" id="{67732510-B594-410D-B27C-D9F8E0452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102109" y="2495587"/>
              <a:ext cx="1343171" cy="646243"/>
            </a:xfrm>
            <a:prstGeom prst="rect">
              <a:avLst/>
            </a:prstGeom>
          </p:spPr>
        </p:pic>
        <p:pic>
          <p:nvPicPr>
            <p:cNvPr id="57" name="Graphic 56">
              <a:extLst>
                <a:ext uri="{FF2B5EF4-FFF2-40B4-BE49-F238E27FC236}">
                  <a16:creationId xmlns:a16="http://schemas.microsoft.com/office/drawing/2014/main" id="{F1D42EE5-9844-43A6-A091-001FD636F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452818" y="2601261"/>
              <a:ext cx="638175" cy="371475"/>
            </a:xfrm>
            <a:prstGeom prst="rect">
              <a:avLst/>
            </a:prstGeom>
          </p:spPr>
        </p:pic>
      </p:grpSp>
      <p:grpSp>
        <p:nvGrpSpPr>
          <p:cNvPr id="58" name="ปิด">
            <a:extLst>
              <a:ext uri="{FF2B5EF4-FFF2-40B4-BE49-F238E27FC236}">
                <a16:creationId xmlns:a16="http://schemas.microsoft.com/office/drawing/2014/main" id="{B5420152-0300-4BDE-B052-B7140CE620B6}"/>
              </a:ext>
            </a:extLst>
          </p:cNvPr>
          <p:cNvGrpSpPr/>
          <p:nvPr/>
        </p:nvGrpSpPr>
        <p:grpSpPr>
          <a:xfrm>
            <a:off x="11267798" y="1016445"/>
            <a:ext cx="1338528" cy="644009"/>
            <a:chOff x="3901146" y="1447226"/>
            <a:chExt cx="1343170" cy="646242"/>
          </a:xfrm>
        </p:grpSpPr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B4DAC9A7-0964-42F6-8EA2-62D4B9FE5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901146" y="1447226"/>
              <a:ext cx="1343170" cy="646242"/>
            </a:xfrm>
            <a:prstGeom prst="rect">
              <a:avLst/>
            </a:prstGeom>
          </p:spPr>
        </p:pic>
        <p:pic>
          <p:nvPicPr>
            <p:cNvPr id="60" name="Graphic 59">
              <a:extLst>
                <a:ext uri="{FF2B5EF4-FFF2-40B4-BE49-F238E27FC236}">
                  <a16:creationId xmlns:a16="http://schemas.microsoft.com/office/drawing/2014/main" id="{ED51D15C-4596-4D5C-98E4-20530A99B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52255" y="1503349"/>
              <a:ext cx="638175" cy="466725"/>
            </a:xfrm>
            <a:prstGeom prst="rect">
              <a:avLst/>
            </a:prstGeom>
          </p:spPr>
        </p:pic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A0F2EEAE-1213-4CF3-AB23-B316CF83BA9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7341" y="2616478"/>
            <a:ext cx="3655792" cy="779098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14000"/>
              </a:prstClr>
            </a:outerShdw>
          </a:effec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5657AAE6-4012-4644-985B-8E4AAF91705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1162" y="2456351"/>
            <a:ext cx="1750927" cy="8046201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14000"/>
              </a:prstClr>
            </a:outerShdw>
          </a:effec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E9AE0A4-CBA0-4BA5-BFF3-FA040F3D4F1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3458" y="2616477"/>
            <a:ext cx="2631687" cy="7731791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14000"/>
              </a:prstClr>
            </a:outerShdw>
          </a:effectLst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00B93EB2-DE32-489F-BC2A-134C93D61EE1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1338" t="24756" r="1288"/>
          <a:stretch/>
        </p:blipFill>
        <p:spPr>
          <a:xfrm>
            <a:off x="-1" y="12903"/>
            <a:ext cx="13276263" cy="592807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F6C5680D-D089-4990-8F0A-F2B14DB1D9D6}"/>
              </a:ext>
            </a:extLst>
          </p:cNvPr>
          <p:cNvSpPr/>
          <p:nvPr/>
        </p:nvSpPr>
        <p:spPr>
          <a:xfrm>
            <a:off x="3688638" y="1730907"/>
            <a:ext cx="593278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587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ท่า</a:t>
            </a:r>
            <a:endParaRPr lang="en-US" sz="3587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6EA4E6F-F06F-42AF-BEB9-4089F6136778}"/>
              </a:ext>
            </a:extLst>
          </p:cNvPr>
          <p:cNvSpPr/>
          <p:nvPr/>
        </p:nvSpPr>
        <p:spPr>
          <a:xfrm>
            <a:off x="7309661" y="1730907"/>
            <a:ext cx="593278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587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ท่า</a:t>
            </a:r>
            <a:endParaRPr lang="en-US" sz="3587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EAADD68-BCC3-4A3D-962A-A055BEAD87BB}"/>
              </a:ext>
            </a:extLst>
          </p:cNvPr>
          <p:cNvSpPr/>
          <p:nvPr/>
        </p:nvSpPr>
        <p:spPr>
          <a:xfrm>
            <a:off x="10674523" y="1730907"/>
            <a:ext cx="593278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587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ท่า</a:t>
            </a:r>
            <a:endParaRPr lang="en-US" sz="3587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1" name="Picture 7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DDA0FD6-0394-4527-8B83-C11CD4EA1FF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B57BCD28-8CF6-4F97-BC0F-C57E49619EFE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0FF7CA1A-B451-489A-93EF-A100AF3E14D0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" y="4913924"/>
            <a:ext cx="2168414" cy="3659438"/>
          </a:xfrm>
          <a:prstGeom prst="round2SameRect">
            <a:avLst>
              <a:gd name="adj1" fmla="val 16667"/>
              <a:gd name="adj2" fmla="val 29902"/>
            </a:avLst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A09670D-7187-44FE-B172-C8DC3F66BBF5}"/>
              </a:ext>
            </a:extLst>
          </p:cNvPr>
          <p:cNvGrpSpPr/>
          <p:nvPr/>
        </p:nvGrpSpPr>
        <p:grpSpPr>
          <a:xfrm>
            <a:off x="385835" y="2381385"/>
            <a:ext cx="2760804" cy="2306322"/>
            <a:chOff x="417644" y="2381385"/>
            <a:chExt cx="2760804" cy="230632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B9D0098-269D-4B30-98F5-AE0948B7D314}"/>
                </a:ext>
              </a:extLst>
            </p:cNvPr>
            <p:cNvGrpSpPr/>
            <p:nvPr/>
          </p:nvGrpSpPr>
          <p:grpSpPr>
            <a:xfrm>
              <a:off x="417644" y="2381385"/>
              <a:ext cx="2760804" cy="2306322"/>
              <a:chOff x="14174471" y="8918753"/>
              <a:chExt cx="2760804" cy="2306322"/>
            </a:xfrm>
          </p:grpSpPr>
          <p:sp>
            <p:nvSpPr>
              <p:cNvPr id="87" name="Isosceles Triangle 86">
                <a:extLst>
                  <a:ext uri="{FF2B5EF4-FFF2-40B4-BE49-F238E27FC236}">
                    <a16:creationId xmlns:a16="http://schemas.microsoft.com/office/drawing/2014/main" id="{7CC404BA-E5D9-4CE2-91E4-A5A8FB491731}"/>
                  </a:ext>
                </a:extLst>
              </p:cNvPr>
              <p:cNvSpPr/>
              <p:nvPr/>
            </p:nvSpPr>
            <p:spPr>
              <a:xfrm rot="10800000">
                <a:off x="15413324" y="10811595"/>
                <a:ext cx="374288" cy="394706"/>
              </a:xfrm>
              <a:prstGeom prst="triangle">
                <a:avLst/>
              </a:prstGeom>
              <a:solidFill>
                <a:srgbClr val="CA8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5C606089-0C6B-4C9D-90C3-AB14FAE97818}"/>
                  </a:ext>
                </a:extLst>
              </p:cNvPr>
              <p:cNvSpPr/>
              <p:nvPr/>
            </p:nvSpPr>
            <p:spPr>
              <a:xfrm>
                <a:off x="14174471" y="8918753"/>
                <a:ext cx="2760804" cy="1983001"/>
              </a:xfrm>
              <a:prstGeom prst="roundRect">
                <a:avLst>
                  <a:gd name="adj" fmla="val 12448"/>
                </a:avLst>
              </a:pr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A47DD605-F708-4CF5-8E53-8462065430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583705" y="8957190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C25168FD-8742-40CB-B780-ED3D908A15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270979" y="10487787"/>
                <a:ext cx="201843" cy="302764"/>
              </a:xfrm>
              <a:prstGeom prst="rect">
                <a:avLst/>
              </a:prstGeom>
            </p:spPr>
          </p:pic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B184FDB1-C931-4083-A294-28781B4D59E7}"/>
                  </a:ext>
                </a:extLst>
              </p:cNvPr>
              <p:cNvSpPr/>
              <p:nvPr/>
            </p:nvSpPr>
            <p:spPr>
              <a:xfrm rot="10800000">
                <a:off x="14176918" y="8918753"/>
                <a:ext cx="2709844" cy="2306322"/>
              </a:xfrm>
              <a:custGeom>
                <a:avLst/>
                <a:gdLst>
                  <a:gd name="connsiteX0" fmla="*/ 2467563 w 2709844"/>
                  <a:gd name="connsiteY0" fmla="*/ 2306322 h 2306322"/>
                  <a:gd name="connsiteX1" fmla="*/ 242281 w 2709844"/>
                  <a:gd name="connsiteY1" fmla="*/ 2306322 h 2306322"/>
                  <a:gd name="connsiteX2" fmla="*/ 0 w 2709844"/>
                  <a:gd name="connsiteY2" fmla="*/ 2064041 h 2306322"/>
                  <a:gd name="connsiteX3" fmla="*/ 0 w 2709844"/>
                  <a:gd name="connsiteY3" fmla="*/ 614224 h 2306322"/>
                  <a:gd name="connsiteX4" fmla="*/ 242281 w 2709844"/>
                  <a:gd name="connsiteY4" fmla="*/ 371943 h 2306322"/>
                  <a:gd name="connsiteX5" fmla="*/ 1178570 w 2709844"/>
                  <a:gd name="connsiteY5" fmla="*/ 371943 h 2306322"/>
                  <a:gd name="connsiteX6" fmla="*/ 1354921 w 2709844"/>
                  <a:gd name="connsiteY6" fmla="*/ 0 h 2306322"/>
                  <a:gd name="connsiteX7" fmla="*/ 1531272 w 2709844"/>
                  <a:gd name="connsiteY7" fmla="*/ 371943 h 2306322"/>
                  <a:gd name="connsiteX8" fmla="*/ 2467563 w 2709844"/>
                  <a:gd name="connsiteY8" fmla="*/ 371943 h 2306322"/>
                  <a:gd name="connsiteX9" fmla="*/ 2709844 w 2709844"/>
                  <a:gd name="connsiteY9" fmla="*/ 614224 h 2306322"/>
                  <a:gd name="connsiteX10" fmla="*/ 2709844 w 2709844"/>
                  <a:gd name="connsiteY10" fmla="*/ 2064041 h 2306322"/>
                  <a:gd name="connsiteX11" fmla="*/ 2467563 w 2709844"/>
                  <a:gd name="connsiteY11" fmla="*/ 2306322 h 230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09844" h="2306322">
                    <a:moveTo>
                      <a:pt x="2467563" y="2306322"/>
                    </a:moveTo>
                    <a:lnTo>
                      <a:pt x="242281" y="2306322"/>
                    </a:lnTo>
                    <a:cubicBezTo>
                      <a:pt x="108474" y="2306322"/>
                      <a:pt x="0" y="2197849"/>
                      <a:pt x="0" y="2064041"/>
                    </a:cubicBezTo>
                    <a:lnTo>
                      <a:pt x="0" y="614224"/>
                    </a:lnTo>
                    <a:cubicBezTo>
                      <a:pt x="0" y="480416"/>
                      <a:pt x="108474" y="371943"/>
                      <a:pt x="242281" y="371943"/>
                    </a:cubicBezTo>
                    <a:lnTo>
                      <a:pt x="1178570" y="371943"/>
                    </a:lnTo>
                    <a:lnTo>
                      <a:pt x="1354921" y="0"/>
                    </a:lnTo>
                    <a:lnTo>
                      <a:pt x="1531272" y="371943"/>
                    </a:lnTo>
                    <a:lnTo>
                      <a:pt x="2467563" y="371943"/>
                    </a:lnTo>
                    <a:cubicBezTo>
                      <a:pt x="2601371" y="371943"/>
                      <a:pt x="2709844" y="480416"/>
                      <a:pt x="2709844" y="614224"/>
                    </a:cubicBezTo>
                    <a:lnTo>
                      <a:pt x="2709844" y="2064041"/>
                    </a:lnTo>
                    <a:cubicBezTo>
                      <a:pt x="2709844" y="2197849"/>
                      <a:pt x="2601371" y="2306322"/>
                      <a:pt x="2467563" y="2306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C598A95B-3125-48FF-95F2-76D96434DCED}"/>
                  </a:ext>
                </a:extLst>
              </p:cNvPr>
              <p:cNvSpPr/>
              <p:nvPr/>
            </p:nvSpPr>
            <p:spPr>
              <a:xfrm>
                <a:off x="14174471" y="9041099"/>
                <a:ext cx="2714738" cy="18096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7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ท่าทางที่ได้ลองทำนั้น เรียกว่า “ภาษาท่า”</a:t>
                </a:r>
              </a:p>
              <a:p>
                <a:pPr algn="ctr"/>
                <a:r>
                  <a:rPr lang="th-TH" sz="27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แล้วที่มาของภาษาท่า</a:t>
                </a:r>
              </a:p>
              <a:p>
                <a:pPr algn="ctr"/>
                <a:r>
                  <a:rPr lang="th-TH" sz="27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คืออะไรไปเรียนรู้กันเถอะ </a:t>
                </a:r>
              </a:p>
            </p:txBody>
          </p:sp>
        </p:grp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6C2DF526-B07C-4984-B0A7-3CA70EBCD7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5334" y="2421303"/>
              <a:ext cx="261221" cy="374288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FDF5DB6E-6733-49DD-A741-F7DDDD1F18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2361" y="3942455"/>
              <a:ext cx="201843" cy="302764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78CAE8B-3F69-47B6-938E-5EA5ABE2B968}"/>
              </a:ext>
            </a:extLst>
          </p:cNvPr>
          <p:cNvGrpSpPr/>
          <p:nvPr/>
        </p:nvGrpSpPr>
        <p:grpSpPr>
          <a:xfrm>
            <a:off x="134692" y="2607602"/>
            <a:ext cx="3329626" cy="2080105"/>
            <a:chOff x="134692" y="2607602"/>
            <a:chExt cx="3329626" cy="208010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71B912-2319-4203-8A6A-F94ABD90FBB4}"/>
                </a:ext>
              </a:extLst>
            </p:cNvPr>
            <p:cNvGrpSpPr/>
            <p:nvPr/>
          </p:nvGrpSpPr>
          <p:grpSpPr>
            <a:xfrm>
              <a:off x="134692" y="2607602"/>
              <a:ext cx="3329626" cy="2080105"/>
              <a:chOff x="-4684383" y="3411618"/>
              <a:chExt cx="3329626" cy="2080105"/>
            </a:xfrm>
          </p:grpSpPr>
          <p:sp>
            <p:nvSpPr>
              <p:cNvPr id="67" name="Isosceles Triangle 66">
                <a:extLst>
                  <a:ext uri="{FF2B5EF4-FFF2-40B4-BE49-F238E27FC236}">
                    <a16:creationId xmlns:a16="http://schemas.microsoft.com/office/drawing/2014/main" id="{ADCB6C54-5412-41B9-9CB2-93B98C342ECC}"/>
                  </a:ext>
                </a:extLst>
              </p:cNvPr>
              <p:cNvSpPr/>
              <p:nvPr/>
            </p:nvSpPr>
            <p:spPr>
              <a:xfrm rot="10800000">
                <a:off x="-3181998" y="5078242"/>
                <a:ext cx="374288" cy="394706"/>
              </a:xfrm>
              <a:prstGeom prst="triangle">
                <a:avLst/>
              </a:prstGeom>
              <a:solidFill>
                <a:srgbClr val="CA8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A3CB52A9-D32C-4E80-907F-BB95043285D7}"/>
                  </a:ext>
                </a:extLst>
              </p:cNvPr>
              <p:cNvSpPr/>
              <p:nvPr/>
            </p:nvSpPr>
            <p:spPr>
              <a:xfrm>
                <a:off x="-4684382" y="3411618"/>
                <a:ext cx="3329625" cy="1756783"/>
              </a:xfrm>
              <a:prstGeom prst="roundRect">
                <a:avLst>
                  <a:gd name="adj" fmla="val 18166"/>
                </a:avLst>
              </a:pr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1E258E18-BA00-4AD0-9964-27F1F450CF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786805" y="3496705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9496822E-0053-4216-8B03-94774946F5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4595117" y="4729661"/>
                <a:ext cx="201843" cy="302764"/>
              </a:xfrm>
              <a:prstGeom prst="rect">
                <a:avLst/>
              </a:prstGeom>
            </p:spPr>
          </p:pic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4BD8E23-326B-4F9D-AC67-B59CD2F02B07}"/>
                  </a:ext>
                </a:extLst>
              </p:cNvPr>
              <p:cNvSpPr/>
              <p:nvPr/>
            </p:nvSpPr>
            <p:spPr>
              <a:xfrm rot="10800000">
                <a:off x="-4684383" y="3411620"/>
                <a:ext cx="3246056" cy="2080103"/>
              </a:xfrm>
              <a:custGeom>
                <a:avLst/>
                <a:gdLst>
                  <a:gd name="connsiteX0" fmla="*/ 2932728 w 3246056"/>
                  <a:gd name="connsiteY0" fmla="*/ 2080103 h 2080103"/>
                  <a:gd name="connsiteX1" fmla="*/ 313328 w 3246056"/>
                  <a:gd name="connsiteY1" fmla="*/ 2080103 h 2080103"/>
                  <a:gd name="connsiteX2" fmla="*/ 0 w 3246056"/>
                  <a:gd name="connsiteY2" fmla="*/ 1766775 h 2080103"/>
                  <a:gd name="connsiteX3" fmla="*/ 0 w 3246056"/>
                  <a:gd name="connsiteY3" fmla="*/ 685271 h 2080103"/>
                  <a:gd name="connsiteX4" fmla="*/ 313328 w 3246056"/>
                  <a:gd name="connsiteY4" fmla="*/ 371943 h 2080103"/>
                  <a:gd name="connsiteX5" fmla="*/ 1448803 w 3246056"/>
                  <a:gd name="connsiteY5" fmla="*/ 371943 h 2080103"/>
                  <a:gd name="connsiteX6" fmla="*/ 1625154 w 3246056"/>
                  <a:gd name="connsiteY6" fmla="*/ 0 h 2080103"/>
                  <a:gd name="connsiteX7" fmla="*/ 1801505 w 3246056"/>
                  <a:gd name="connsiteY7" fmla="*/ 371943 h 2080103"/>
                  <a:gd name="connsiteX8" fmla="*/ 2932728 w 3246056"/>
                  <a:gd name="connsiteY8" fmla="*/ 371943 h 2080103"/>
                  <a:gd name="connsiteX9" fmla="*/ 3246056 w 3246056"/>
                  <a:gd name="connsiteY9" fmla="*/ 685271 h 2080103"/>
                  <a:gd name="connsiteX10" fmla="*/ 3246056 w 3246056"/>
                  <a:gd name="connsiteY10" fmla="*/ 1766775 h 2080103"/>
                  <a:gd name="connsiteX11" fmla="*/ 2932728 w 3246056"/>
                  <a:gd name="connsiteY11" fmla="*/ 2080103 h 2080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46056" h="2080103">
                    <a:moveTo>
                      <a:pt x="2932728" y="2080103"/>
                    </a:moveTo>
                    <a:lnTo>
                      <a:pt x="313328" y="2080103"/>
                    </a:lnTo>
                    <a:cubicBezTo>
                      <a:pt x="140282" y="2080103"/>
                      <a:pt x="0" y="1939821"/>
                      <a:pt x="0" y="1766775"/>
                    </a:cubicBezTo>
                    <a:lnTo>
                      <a:pt x="0" y="685271"/>
                    </a:lnTo>
                    <a:cubicBezTo>
                      <a:pt x="0" y="512225"/>
                      <a:pt x="140282" y="371943"/>
                      <a:pt x="313328" y="371943"/>
                    </a:cubicBezTo>
                    <a:lnTo>
                      <a:pt x="1448803" y="371943"/>
                    </a:lnTo>
                    <a:lnTo>
                      <a:pt x="1625154" y="0"/>
                    </a:lnTo>
                    <a:lnTo>
                      <a:pt x="1801505" y="371943"/>
                    </a:lnTo>
                    <a:lnTo>
                      <a:pt x="2932728" y="371943"/>
                    </a:lnTo>
                    <a:cubicBezTo>
                      <a:pt x="3105774" y="371943"/>
                      <a:pt x="3246056" y="512225"/>
                      <a:pt x="3246056" y="685271"/>
                    </a:cubicBezTo>
                    <a:lnTo>
                      <a:pt x="3246056" y="1766775"/>
                    </a:lnTo>
                    <a:cubicBezTo>
                      <a:pt x="3246056" y="1939821"/>
                      <a:pt x="3105774" y="2080103"/>
                      <a:pt x="2932728" y="20801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197A5A29-0D74-483C-8949-559702BCB450}"/>
                  </a:ext>
                </a:extLst>
              </p:cNvPr>
              <p:cNvSpPr/>
              <p:nvPr/>
            </p:nvSpPr>
            <p:spPr>
              <a:xfrm>
                <a:off x="-4684383" y="3411618"/>
                <a:ext cx="3220890" cy="17081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เพื่อน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ๆ ทดลองทำท่าทาง</a:t>
                </a:r>
              </a:p>
              <a:p>
                <a:pPr algn="ctr">
                  <a:lnSpc>
                    <a:spcPct val="12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เหล่านี้ดู</a:t>
                </a:r>
                <a:r>
                  <a:rPr lang="th-TH" sz="2800" dirty="0" err="1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สิคะ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จะทำได้เหมือน</a:t>
                </a:r>
              </a:p>
              <a:p>
                <a:pPr algn="ctr">
                  <a:lnSpc>
                    <a:spcPct val="12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และสวยงามไหมนะ</a:t>
                </a:r>
              </a:p>
            </p:txBody>
          </p:sp>
        </p:grpSp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4CEC43D9-31A5-4E70-A120-6395C0ADE9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7490" y="2691518"/>
              <a:ext cx="261221" cy="374288"/>
            </a:xfrm>
            <a:prstGeom prst="rect">
              <a:avLst/>
            </a:prstGeom>
          </p:spPr>
        </p:pic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C007C27F-ACCF-4659-ACEF-1C89FCE320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84" y="3942455"/>
              <a:ext cx="201843" cy="302764"/>
            </a:xfrm>
            <a:prstGeom prst="rect">
              <a:avLst/>
            </a:prstGeom>
          </p:spPr>
        </p:pic>
      </p:grpSp>
      <p:pic>
        <p:nvPicPr>
          <p:cNvPr id="106" name="teacher guide">
            <a:extLst>
              <a:ext uri="{FF2B5EF4-FFF2-40B4-BE49-F238E27FC236}">
                <a16:creationId xmlns:a16="http://schemas.microsoft.com/office/drawing/2014/main" id="{6682369A-7143-40E8-8AFE-89ECE038645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99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1553E-6 9.52381E-7 L -2.71553E-6 -0.08631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1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1553E-6 8.16327E-7 L -2.71553E-6 0.00021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1553E-6 8.16327E-7 L -2.71553E-6 0.08758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1553E-6 9.52381E-7 L -2.71553E-6 0.00021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6464E-6 9.52381E-7 L -3.86464E-6 -0.08631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1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6464E-6 8.16327E-7 L -3.86464E-6 0.00021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6464E-6 8.16327E-7 L -3.86464E-6 0.08758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6464E-6 9.52381E-7 L -3.86464E-6 0.00021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9E-7 9.52381E-7 L 7.22229E-7 -0.08631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1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9E-7 8.16327E-7 L 7.22229E-7 0.00021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9E-7 8.16327E-7 L 7.22229E-7 0.08758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9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9E-7 9.52381E-7 L 7.22229E-7 0.00021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C4B2C551-F4BC-489E-84E4-FF7AD09C6025}"/>
              </a:ext>
            </a:extLst>
          </p:cNvPr>
          <p:cNvSpPr/>
          <p:nvPr/>
        </p:nvSpPr>
        <p:spPr>
          <a:xfrm>
            <a:off x="11678691" y="0"/>
            <a:ext cx="1570830" cy="1462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กล่องข้อความ 5">
            <a:extLst>
              <a:ext uri="{FF2B5EF4-FFF2-40B4-BE49-F238E27FC236}">
                <a16:creationId xmlns:a16="http://schemas.microsoft.com/office/drawing/2014/main" id="{0921EEEC-702B-4826-A0EC-F7101C6339BF}"/>
              </a:ext>
            </a:extLst>
          </p:cNvPr>
          <p:cNvSpPr txBox="1"/>
          <p:nvPr/>
        </p:nvSpPr>
        <p:spPr>
          <a:xfrm>
            <a:off x="753779" y="327510"/>
            <a:ext cx="71041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600" b="1" dirty="0">
                <a:solidFill>
                  <a:srgbClr val="118AB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ภาษาท่า 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แบ่งเป็น 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ประเภท ได้แก่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915998-B37B-4934-9EE9-5C13CEBC98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3C520E5-06F3-4296-A6A7-65FD5A2D34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7F5842B-A18F-48C4-AB53-13FC2BA11D93}"/>
              </a:ext>
            </a:extLst>
          </p:cNvPr>
          <p:cNvGrpSpPr/>
          <p:nvPr/>
        </p:nvGrpSpPr>
        <p:grpSpPr>
          <a:xfrm>
            <a:off x="4934507" y="1560447"/>
            <a:ext cx="3802119" cy="3281762"/>
            <a:chOff x="4934507" y="1560447"/>
            <a:chExt cx="3802119" cy="3281762"/>
          </a:xfrm>
        </p:grpSpPr>
        <p:sp>
          <p:nvSpPr>
            <p:cNvPr id="47" name="Arc 46">
              <a:extLst>
                <a:ext uri="{FF2B5EF4-FFF2-40B4-BE49-F238E27FC236}">
                  <a16:creationId xmlns:a16="http://schemas.microsoft.com/office/drawing/2014/main" id="{2BD1B9A7-F395-41B8-8783-A58D076661FA}"/>
                </a:ext>
              </a:extLst>
            </p:cNvPr>
            <p:cNvSpPr/>
            <p:nvPr/>
          </p:nvSpPr>
          <p:spPr>
            <a:xfrm rot="10800000">
              <a:off x="5539243" y="1596478"/>
              <a:ext cx="3124816" cy="3124816"/>
            </a:xfrm>
            <a:prstGeom prst="arc">
              <a:avLst>
                <a:gd name="adj1" fmla="val 8628838"/>
                <a:gd name="adj2" fmla="val 7905571"/>
              </a:avLst>
            </a:prstGeom>
            <a:ln w="76200">
              <a:solidFill>
                <a:srgbClr val="06D6A0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28C0046-0264-4397-97E2-1C684B0D4770}"/>
                </a:ext>
              </a:extLst>
            </p:cNvPr>
            <p:cNvGrpSpPr/>
            <p:nvPr/>
          </p:nvGrpSpPr>
          <p:grpSpPr>
            <a:xfrm>
              <a:off x="4934507" y="1560447"/>
              <a:ext cx="3802119" cy="3281762"/>
              <a:chOff x="6268267" y="2142774"/>
              <a:chExt cx="2831248" cy="2438586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A7CF377F-3D0A-445D-9798-F31B30CA9D50}"/>
                  </a:ext>
                </a:extLst>
              </p:cNvPr>
              <p:cNvSpPr/>
              <p:nvPr/>
            </p:nvSpPr>
            <p:spPr>
              <a:xfrm>
                <a:off x="6450371" y="2142774"/>
                <a:ext cx="2411367" cy="2411367"/>
              </a:xfrm>
              <a:prstGeom prst="ellipse">
                <a:avLst/>
              </a:prstGeom>
              <a:solidFill>
                <a:srgbClr val="06D6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/>
              </a:p>
            </p:txBody>
          </p:sp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4E5778C2-B879-48EF-A54D-9790A868E7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09998" y="3348457"/>
                <a:ext cx="2489517" cy="1232903"/>
              </a:xfrm>
              <a:prstGeom prst="rect">
                <a:avLst/>
              </a:prstGeom>
            </p:spPr>
          </p:pic>
          <p:sp>
            <p:nvSpPr>
              <p:cNvPr id="36" name="กล่องข้อความ 5">
                <a:extLst>
                  <a:ext uri="{FF2B5EF4-FFF2-40B4-BE49-F238E27FC236}">
                    <a16:creationId xmlns:a16="http://schemas.microsoft.com/office/drawing/2014/main" id="{E27F5064-A1A6-4D6E-9243-AD8649F54E2C}"/>
                  </a:ext>
                </a:extLst>
              </p:cNvPr>
              <p:cNvSpPr txBox="1"/>
              <p:nvPr/>
            </p:nvSpPr>
            <p:spPr>
              <a:xfrm>
                <a:off x="6268267" y="2408775"/>
                <a:ext cx="2810522" cy="9834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n w="5715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ภาษาท่า</a:t>
                </a:r>
              </a:p>
              <a:p>
                <a:pPr algn="ctr"/>
                <a:r>
                  <a:rPr lang="th-TH" sz="4000" b="1" dirty="0">
                    <a:ln w="5715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แสดงกิริยาอาการ</a:t>
                </a:r>
                <a:endParaRPr lang="en-US" sz="4000" b="1" dirty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7" name="กล่องข้อความ 5">
                <a:extLst>
                  <a:ext uri="{FF2B5EF4-FFF2-40B4-BE49-F238E27FC236}">
                    <a16:creationId xmlns:a16="http://schemas.microsoft.com/office/drawing/2014/main" id="{D0B3D235-37FB-44E3-827B-758103CA48EE}"/>
                  </a:ext>
                </a:extLst>
              </p:cNvPr>
              <p:cNvSpPr txBox="1"/>
              <p:nvPr/>
            </p:nvSpPr>
            <p:spPr>
              <a:xfrm>
                <a:off x="6268267" y="2408775"/>
                <a:ext cx="2810522" cy="9834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ภาษาท่า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แสดงกิริยาอาการ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96F67F9-7A93-4CD6-A439-A2AFEA5FEC7E}"/>
              </a:ext>
            </a:extLst>
          </p:cNvPr>
          <p:cNvGrpSpPr/>
          <p:nvPr/>
        </p:nvGrpSpPr>
        <p:grpSpPr>
          <a:xfrm>
            <a:off x="8697364" y="1588207"/>
            <a:ext cx="3794365" cy="4200873"/>
            <a:chOff x="8697364" y="1588207"/>
            <a:chExt cx="3794365" cy="4200873"/>
          </a:xfrm>
        </p:grpSpPr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81D4CD50-6C29-48F4-BCE1-E0F036E70CA2}"/>
                </a:ext>
              </a:extLst>
            </p:cNvPr>
            <p:cNvSpPr/>
            <p:nvPr/>
          </p:nvSpPr>
          <p:spPr>
            <a:xfrm rot="18900000">
              <a:off x="9444362" y="1635203"/>
              <a:ext cx="3047367" cy="3047367"/>
            </a:xfrm>
            <a:prstGeom prst="arc">
              <a:avLst>
                <a:gd name="adj1" fmla="val 16200000"/>
                <a:gd name="adj2" fmla="val 16176622"/>
              </a:avLst>
            </a:prstGeom>
            <a:ln w="76200">
              <a:solidFill>
                <a:srgbClr val="FFD166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7094806C-ED84-41A8-B9DF-1200B93D3EC5}"/>
                </a:ext>
              </a:extLst>
            </p:cNvPr>
            <p:cNvGrpSpPr/>
            <p:nvPr/>
          </p:nvGrpSpPr>
          <p:grpSpPr>
            <a:xfrm>
              <a:off x="8697364" y="1588207"/>
              <a:ext cx="3774286" cy="4200873"/>
              <a:chOff x="6227414" y="2142774"/>
              <a:chExt cx="2810522" cy="3121552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165DA754-AE65-4923-B507-AC0B8297D0B7}"/>
                  </a:ext>
                </a:extLst>
              </p:cNvPr>
              <p:cNvSpPr/>
              <p:nvPr/>
            </p:nvSpPr>
            <p:spPr>
              <a:xfrm>
                <a:off x="6450371" y="2142774"/>
                <a:ext cx="2411367" cy="2411367"/>
              </a:xfrm>
              <a:prstGeom prst="ellipse">
                <a:avLst/>
              </a:prstGeom>
              <a:solidFill>
                <a:srgbClr val="FFD1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/>
              </a:p>
            </p:txBody>
          </p:sp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4F903060-E451-473C-95B9-8E5E962B33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26624" y="3382742"/>
                <a:ext cx="1134567" cy="1881584"/>
              </a:xfrm>
              <a:prstGeom prst="rect">
                <a:avLst/>
              </a:prstGeom>
            </p:spPr>
          </p:pic>
          <p:sp>
            <p:nvSpPr>
              <p:cNvPr id="41" name="กล่องข้อความ 5">
                <a:extLst>
                  <a:ext uri="{FF2B5EF4-FFF2-40B4-BE49-F238E27FC236}">
                    <a16:creationId xmlns:a16="http://schemas.microsoft.com/office/drawing/2014/main" id="{5DB98AEC-86D2-43BF-A107-AFBEFD71AA83}"/>
                  </a:ext>
                </a:extLst>
              </p:cNvPr>
              <p:cNvSpPr txBox="1"/>
              <p:nvPr/>
            </p:nvSpPr>
            <p:spPr>
              <a:xfrm>
                <a:off x="6227414" y="2402351"/>
                <a:ext cx="2810522" cy="9834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n w="5715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ภาษาท่า</a:t>
                </a:r>
                <a:endParaRPr lang="en-US" sz="4000" b="1" dirty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4000" b="1" dirty="0">
                    <a:ln w="5715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แสดงอารมณ์</a:t>
                </a:r>
                <a:endParaRPr lang="en-US" sz="4000" b="1" dirty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2" name="กล่องข้อความ 5">
                <a:extLst>
                  <a:ext uri="{FF2B5EF4-FFF2-40B4-BE49-F238E27FC236}">
                    <a16:creationId xmlns:a16="http://schemas.microsoft.com/office/drawing/2014/main" id="{BDD0DA85-D70C-45DF-AFB6-9AC2EA21AA5A}"/>
                  </a:ext>
                </a:extLst>
              </p:cNvPr>
              <p:cNvSpPr txBox="1"/>
              <p:nvPr/>
            </p:nvSpPr>
            <p:spPr>
              <a:xfrm>
                <a:off x="6227414" y="2402351"/>
                <a:ext cx="2810522" cy="9834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ภาษาท่า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แสดงอารมณ์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255B5D1-81F7-4583-8D2D-1CEA684CB2E4}"/>
              </a:ext>
            </a:extLst>
          </p:cNvPr>
          <p:cNvGrpSpPr/>
          <p:nvPr/>
        </p:nvGrpSpPr>
        <p:grpSpPr>
          <a:xfrm>
            <a:off x="1093610" y="1559174"/>
            <a:ext cx="3774286" cy="3728961"/>
            <a:chOff x="1093610" y="1559174"/>
            <a:chExt cx="3774286" cy="3728961"/>
          </a:xfrm>
        </p:grpSpPr>
        <p:sp>
          <p:nvSpPr>
            <p:cNvPr id="46" name="Arc 45">
              <a:extLst>
                <a:ext uri="{FF2B5EF4-FFF2-40B4-BE49-F238E27FC236}">
                  <a16:creationId xmlns:a16="http://schemas.microsoft.com/office/drawing/2014/main" id="{DCCA9504-953A-4CD8-A3C8-931DEA1289BC}"/>
                </a:ext>
              </a:extLst>
            </p:cNvPr>
            <p:cNvSpPr/>
            <p:nvPr/>
          </p:nvSpPr>
          <p:spPr>
            <a:xfrm rot="10800000">
              <a:off x="1582193" y="1559174"/>
              <a:ext cx="3245131" cy="3245131"/>
            </a:xfrm>
            <a:prstGeom prst="arc">
              <a:avLst>
                <a:gd name="adj1" fmla="val 16200000"/>
                <a:gd name="adj2" fmla="val 15798558"/>
              </a:avLst>
            </a:prstGeom>
            <a:ln w="76200">
              <a:solidFill>
                <a:srgbClr val="EF476F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2FC4ACA-06FC-49E8-8A04-CAC47DB2B837}"/>
                </a:ext>
              </a:extLst>
            </p:cNvPr>
            <p:cNvGrpSpPr/>
            <p:nvPr/>
          </p:nvGrpSpPr>
          <p:grpSpPr>
            <a:xfrm>
              <a:off x="1093610" y="1559176"/>
              <a:ext cx="3774286" cy="3728959"/>
              <a:chOff x="6250793" y="2142774"/>
              <a:chExt cx="2810522" cy="2770885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35FDDA27-DCE5-4011-956D-642C11AC00FB}"/>
                  </a:ext>
                </a:extLst>
              </p:cNvPr>
              <p:cNvSpPr/>
              <p:nvPr/>
            </p:nvSpPr>
            <p:spPr>
              <a:xfrm>
                <a:off x="6450371" y="2142774"/>
                <a:ext cx="2411367" cy="2411367"/>
              </a:xfrm>
              <a:prstGeom prst="ellipse">
                <a:avLst/>
              </a:prstGeom>
              <a:solidFill>
                <a:srgbClr val="EF47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/>
              </a:p>
            </p:txBody>
          </p:sp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27F1B136-8EDA-441E-802E-392BCCF585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71750" y="3300746"/>
                <a:ext cx="1864365" cy="1612913"/>
              </a:xfrm>
              <a:prstGeom prst="rect">
                <a:avLst/>
              </a:prstGeom>
            </p:spPr>
          </p:pic>
          <p:sp>
            <p:nvSpPr>
              <p:cNvPr id="20" name="กล่องข้อความ 5">
                <a:extLst>
                  <a:ext uri="{FF2B5EF4-FFF2-40B4-BE49-F238E27FC236}">
                    <a16:creationId xmlns:a16="http://schemas.microsoft.com/office/drawing/2014/main" id="{0921EEEC-702B-4826-A0EC-F7101C6339BF}"/>
                  </a:ext>
                </a:extLst>
              </p:cNvPr>
              <p:cNvSpPr txBox="1"/>
              <p:nvPr/>
            </p:nvSpPr>
            <p:spPr>
              <a:xfrm>
                <a:off x="6250793" y="2402351"/>
                <a:ext cx="2810522" cy="9834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n w="5715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ภาษาท่า</a:t>
                </a:r>
                <a:endParaRPr lang="en-US" sz="4000" b="1" dirty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4000" b="1" dirty="0">
                    <a:ln w="5715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ที่ใช้แทนคำพูด</a:t>
                </a:r>
                <a:endParaRPr lang="en-US" sz="4000" b="1" dirty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" name="กล่องข้อความ 5">
                <a:extLst>
                  <a:ext uri="{FF2B5EF4-FFF2-40B4-BE49-F238E27FC236}">
                    <a16:creationId xmlns:a16="http://schemas.microsoft.com/office/drawing/2014/main" id="{F15B9F8E-2310-4281-A4BA-9B0116081E5E}"/>
                  </a:ext>
                </a:extLst>
              </p:cNvPr>
              <p:cNvSpPr txBox="1"/>
              <p:nvPr/>
            </p:nvSpPr>
            <p:spPr>
              <a:xfrm>
                <a:off x="6250793" y="2402351"/>
                <a:ext cx="2810522" cy="9834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ภาษาท่า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ที่ใช้แทนคำพูด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3D1F7AA9-64CE-477E-B32D-B5A4ADF337A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315"/>
          <a:stretch/>
        </p:blipFill>
        <p:spPr>
          <a:xfrm>
            <a:off x="445443" y="4913924"/>
            <a:ext cx="2413777" cy="2553676"/>
          </a:xfrm>
          <a:prstGeom prst="round2SameRect">
            <a:avLst>
              <a:gd name="adj1" fmla="val 16667"/>
              <a:gd name="adj2" fmla="val 29902"/>
            </a:avLst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8D9A748-5AF4-4219-B3EA-53E85F38159A}"/>
              </a:ext>
            </a:extLst>
          </p:cNvPr>
          <p:cNvGrpSpPr/>
          <p:nvPr/>
        </p:nvGrpSpPr>
        <p:grpSpPr>
          <a:xfrm>
            <a:off x="3045050" y="5561093"/>
            <a:ext cx="7948347" cy="1237327"/>
            <a:chOff x="3045050" y="5561093"/>
            <a:chExt cx="7948347" cy="123732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BC85839-D154-484E-9EBD-74FC9C57EA4B}"/>
                </a:ext>
              </a:extLst>
            </p:cNvPr>
            <p:cNvGrpSpPr/>
            <p:nvPr/>
          </p:nvGrpSpPr>
          <p:grpSpPr>
            <a:xfrm>
              <a:off x="3045050" y="5561093"/>
              <a:ext cx="7948347" cy="1237327"/>
              <a:chOff x="3688243" y="7033974"/>
              <a:chExt cx="7948347" cy="1237327"/>
            </a:xfrm>
          </p:grpSpPr>
          <p:sp>
            <p:nvSpPr>
              <p:cNvPr id="44" name="Isosceles Triangle 43">
                <a:extLst>
                  <a:ext uri="{FF2B5EF4-FFF2-40B4-BE49-F238E27FC236}">
                    <a16:creationId xmlns:a16="http://schemas.microsoft.com/office/drawing/2014/main" id="{2844EF8F-2577-4993-B6B2-03927874B8D8}"/>
                  </a:ext>
                </a:extLst>
              </p:cNvPr>
              <p:cNvSpPr/>
              <p:nvPr/>
            </p:nvSpPr>
            <p:spPr>
              <a:xfrm rot="16200000">
                <a:off x="3755196" y="7615120"/>
                <a:ext cx="374288" cy="394706"/>
              </a:xfrm>
              <a:prstGeom prst="triangle">
                <a:avLst/>
              </a:prstGeom>
              <a:solidFill>
                <a:srgbClr val="CA8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7C9078F4-4166-496E-988E-48CFE5F8647F}"/>
                  </a:ext>
                </a:extLst>
              </p:cNvPr>
              <p:cNvSpPr/>
              <p:nvPr/>
            </p:nvSpPr>
            <p:spPr>
              <a:xfrm>
                <a:off x="4112337" y="7132832"/>
                <a:ext cx="7524253" cy="1138469"/>
              </a:xfrm>
              <a:prstGeom prst="roundRect">
                <a:avLst>
                  <a:gd name="adj" fmla="val 25034"/>
                </a:avLst>
              </a:pr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15EA2E84-57F3-4974-AA6C-03F04DBB41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243714" y="7143998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1AB027E3-58CD-4FFD-B7E6-981EF8FD96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09075" y="7868161"/>
                <a:ext cx="201843" cy="302764"/>
              </a:xfrm>
              <a:prstGeom prst="rect">
                <a:avLst/>
              </a:prstGeom>
            </p:spPr>
          </p:pic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6DF883C-2C67-42F5-AE52-F57607C37D9B}"/>
                  </a:ext>
                </a:extLst>
              </p:cNvPr>
              <p:cNvSpPr/>
              <p:nvPr/>
            </p:nvSpPr>
            <p:spPr>
              <a:xfrm rot="16200000">
                <a:off x="7061612" y="3710840"/>
                <a:ext cx="1138469" cy="7885208"/>
              </a:xfrm>
              <a:custGeom>
                <a:avLst/>
                <a:gdLst>
                  <a:gd name="connsiteX0" fmla="*/ 1138469 w 1138469"/>
                  <a:gd name="connsiteY0" fmla="*/ 656844 h 7885208"/>
                  <a:gd name="connsiteX1" fmla="*/ 1138469 w 1138469"/>
                  <a:gd name="connsiteY1" fmla="*/ 7600204 h 7885208"/>
                  <a:gd name="connsiteX2" fmla="*/ 853465 w 1138469"/>
                  <a:gd name="connsiteY2" fmla="*/ 7885208 h 7885208"/>
                  <a:gd name="connsiteX3" fmla="*/ 285004 w 1138469"/>
                  <a:gd name="connsiteY3" fmla="*/ 7885208 h 7885208"/>
                  <a:gd name="connsiteX4" fmla="*/ 0 w 1138469"/>
                  <a:gd name="connsiteY4" fmla="*/ 7600204 h 7885208"/>
                  <a:gd name="connsiteX5" fmla="*/ 0 w 1138469"/>
                  <a:gd name="connsiteY5" fmla="*/ 656844 h 7885208"/>
                  <a:gd name="connsiteX6" fmla="*/ 285004 w 1138469"/>
                  <a:gd name="connsiteY6" fmla="*/ 371840 h 7885208"/>
                  <a:gd name="connsiteX7" fmla="*/ 307100 w 1138469"/>
                  <a:gd name="connsiteY7" fmla="*/ 371840 h 7885208"/>
                  <a:gd name="connsiteX8" fmla="*/ 483402 w 1138469"/>
                  <a:gd name="connsiteY8" fmla="*/ 0 h 7885208"/>
                  <a:gd name="connsiteX9" fmla="*/ 659705 w 1138469"/>
                  <a:gd name="connsiteY9" fmla="*/ 371840 h 7885208"/>
                  <a:gd name="connsiteX10" fmla="*/ 853465 w 1138469"/>
                  <a:gd name="connsiteY10" fmla="*/ 371840 h 7885208"/>
                  <a:gd name="connsiteX11" fmla="*/ 1138469 w 1138469"/>
                  <a:gd name="connsiteY11" fmla="*/ 656844 h 7885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8469" h="7885208">
                    <a:moveTo>
                      <a:pt x="1138469" y="656844"/>
                    </a:moveTo>
                    <a:lnTo>
                      <a:pt x="1138469" y="7600204"/>
                    </a:lnTo>
                    <a:cubicBezTo>
                      <a:pt x="1138469" y="7757607"/>
                      <a:pt x="1010868" y="7885208"/>
                      <a:pt x="853465" y="7885208"/>
                    </a:cubicBezTo>
                    <a:lnTo>
                      <a:pt x="285004" y="7885208"/>
                    </a:lnTo>
                    <a:cubicBezTo>
                      <a:pt x="127601" y="7885208"/>
                      <a:pt x="0" y="7757607"/>
                      <a:pt x="0" y="7600204"/>
                    </a:cubicBezTo>
                    <a:lnTo>
                      <a:pt x="0" y="656844"/>
                    </a:lnTo>
                    <a:cubicBezTo>
                      <a:pt x="0" y="499441"/>
                      <a:pt x="127601" y="371840"/>
                      <a:pt x="285004" y="371840"/>
                    </a:cubicBezTo>
                    <a:lnTo>
                      <a:pt x="307100" y="371840"/>
                    </a:lnTo>
                    <a:lnTo>
                      <a:pt x="483402" y="0"/>
                    </a:lnTo>
                    <a:lnTo>
                      <a:pt x="659705" y="371840"/>
                    </a:lnTo>
                    <a:lnTo>
                      <a:pt x="853465" y="371840"/>
                    </a:lnTo>
                    <a:cubicBezTo>
                      <a:pt x="1010868" y="371840"/>
                      <a:pt x="1138469" y="499441"/>
                      <a:pt x="1138469" y="6568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69728EED-7F57-4407-B10F-65E966CB78FF}"/>
                  </a:ext>
                </a:extLst>
              </p:cNvPr>
              <p:cNvSpPr/>
              <p:nvPr/>
            </p:nvSpPr>
            <p:spPr>
              <a:xfrm>
                <a:off x="4037700" y="7033974"/>
                <a:ext cx="7524253" cy="11695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การนำท่าทางตามธรรมชาติมาปรับปรุง เปลี่ยนแปลงให้ท่าทางดูอ่อนช้อย งดงาม เพื่อสื่อความหมายต่าง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ๆ ซึ่งในทางนาฏศิลป์เรียกว่า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“ภาษาท่า”</a:t>
                </a:r>
              </a:p>
            </p:txBody>
          </p:sp>
        </p:grp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67CBBCDD-1F20-44F9-ACF0-2A6D6299D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00520" y="5691009"/>
              <a:ext cx="261221" cy="374288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D6580961-E906-40F6-8EA3-1D67D4C6C2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7251" y="6368585"/>
              <a:ext cx="201843" cy="3027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183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9C98E152-31CB-4B38-B703-C6FCEDFC6708}"/>
              </a:ext>
            </a:extLst>
          </p:cNvPr>
          <p:cNvSpPr/>
          <p:nvPr/>
        </p:nvSpPr>
        <p:spPr>
          <a:xfrm>
            <a:off x="4326640" y="325351"/>
            <a:ext cx="82745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PSK" panose="020B0500040200020003" pitchFamily="34" charset="-34"/>
                <a:cs typeface="+mj-cs"/>
              </a:rPr>
              <a:t>          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เป็นการแสดงท่าทางในลักษณะต่าง ๆ เพื่อสื่อความหมายแทนคำพูด 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เช่น ฉัน เธอ ที่นี่ ที่โน่น เรียก สั่ง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8AE4845-DCCE-414B-9DEE-0DA33AF62309}"/>
              </a:ext>
            </a:extLst>
          </p:cNvPr>
          <p:cNvGrpSpPr/>
          <p:nvPr/>
        </p:nvGrpSpPr>
        <p:grpSpPr>
          <a:xfrm>
            <a:off x="-130621" y="191784"/>
            <a:ext cx="4764130" cy="716162"/>
            <a:chOff x="-94972" y="1138317"/>
            <a:chExt cx="5368760" cy="718645"/>
          </a:xfrm>
        </p:grpSpPr>
        <p:sp>
          <p:nvSpPr>
            <p:cNvPr id="48" name="Rectangle: Top Corners Rounded 47">
              <a:extLst>
                <a:ext uri="{FF2B5EF4-FFF2-40B4-BE49-F238E27FC236}">
                  <a16:creationId xmlns:a16="http://schemas.microsoft.com/office/drawing/2014/main" id="{23049DAF-63AB-48DC-80FB-0F5656B5FBA9}"/>
                </a:ext>
              </a:extLst>
            </p:cNvPr>
            <p:cNvSpPr/>
            <p:nvPr/>
          </p:nvSpPr>
          <p:spPr>
            <a:xfrm rot="5400000">
              <a:off x="2265635" y="-1151191"/>
              <a:ext cx="718645" cy="52976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8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49" name="Rectangle: Top Corners Rounded 48">
              <a:extLst>
                <a:ext uri="{FF2B5EF4-FFF2-40B4-BE49-F238E27FC236}">
                  <a16:creationId xmlns:a16="http://schemas.microsoft.com/office/drawing/2014/main" id="{535D0FA8-1897-4BC3-943E-AD848B2B8594}"/>
                </a:ext>
              </a:extLst>
            </p:cNvPr>
            <p:cNvSpPr/>
            <p:nvPr/>
          </p:nvSpPr>
          <p:spPr>
            <a:xfrm rot="5400000">
              <a:off x="2234694" y="-1151190"/>
              <a:ext cx="638330" cy="5297661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BCB5B0C-C22F-4689-86BF-93A684CC6EDD}"/>
              </a:ext>
            </a:extLst>
          </p:cNvPr>
          <p:cNvGrpSpPr/>
          <p:nvPr/>
        </p:nvGrpSpPr>
        <p:grpSpPr>
          <a:xfrm>
            <a:off x="12536" y="94749"/>
            <a:ext cx="405323" cy="908914"/>
            <a:chOff x="40958" y="82130"/>
            <a:chExt cx="406729" cy="912066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98EE463C-190B-4A29-AC9C-6434B8C808B8}"/>
                </a:ext>
              </a:extLst>
            </p:cNvPr>
            <p:cNvSpPr/>
            <p:nvPr/>
          </p:nvSpPr>
          <p:spPr>
            <a:xfrm>
              <a:off x="111693" y="83120"/>
              <a:ext cx="335994" cy="907431"/>
            </a:xfrm>
            <a:prstGeom prst="rect">
              <a:avLst/>
            </a:prstGeom>
            <a:solidFill>
              <a:srgbClr val="073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59" name="Isosceles Triangle 58">
              <a:extLst>
                <a:ext uri="{FF2B5EF4-FFF2-40B4-BE49-F238E27FC236}">
                  <a16:creationId xmlns:a16="http://schemas.microsoft.com/office/drawing/2014/main" id="{B6148112-1C28-4A01-BAF8-CE267A241AB0}"/>
                </a:ext>
              </a:extLst>
            </p:cNvPr>
            <p:cNvSpPr/>
            <p:nvPr/>
          </p:nvSpPr>
          <p:spPr>
            <a:xfrm>
              <a:off x="42475" y="82130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60" name="Isosceles Triangle 59">
              <a:extLst>
                <a:ext uri="{FF2B5EF4-FFF2-40B4-BE49-F238E27FC236}">
                  <a16:creationId xmlns:a16="http://schemas.microsoft.com/office/drawing/2014/main" id="{9225FF82-ACEB-4BAE-90FD-F18102B7CAA4}"/>
                </a:ext>
              </a:extLst>
            </p:cNvPr>
            <p:cNvSpPr/>
            <p:nvPr/>
          </p:nvSpPr>
          <p:spPr>
            <a:xfrm flipV="1">
              <a:off x="40958" y="896827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8A15A93-5DD8-4D9A-BE64-A72079F24DAF}"/>
              </a:ext>
            </a:extLst>
          </p:cNvPr>
          <p:cNvCxnSpPr>
            <a:cxnSpLocks/>
          </p:cNvCxnSpPr>
          <p:nvPr/>
        </p:nvCxnSpPr>
        <p:spPr>
          <a:xfrm>
            <a:off x="8304381" y="1743876"/>
            <a:ext cx="0" cy="5259239"/>
          </a:xfrm>
          <a:prstGeom prst="line">
            <a:avLst/>
          </a:prstGeom>
          <a:ln w="57150">
            <a:solidFill>
              <a:srgbClr val="9C87B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190913A-76C8-4503-AE89-40D2BF44962F}"/>
              </a:ext>
            </a:extLst>
          </p:cNvPr>
          <p:cNvGrpSpPr/>
          <p:nvPr/>
        </p:nvGrpSpPr>
        <p:grpSpPr>
          <a:xfrm>
            <a:off x="3461538" y="1646875"/>
            <a:ext cx="4701038" cy="5954070"/>
            <a:chOff x="3461538" y="1646875"/>
            <a:chExt cx="4701038" cy="5954070"/>
          </a:xfrm>
        </p:grpSpPr>
        <p:sp>
          <p:nvSpPr>
            <p:cNvPr id="64" name="Rectangle: Top Corners Rounded 63">
              <a:extLst>
                <a:ext uri="{FF2B5EF4-FFF2-40B4-BE49-F238E27FC236}">
                  <a16:creationId xmlns:a16="http://schemas.microsoft.com/office/drawing/2014/main" id="{7A6AABAF-8BDF-4A8A-AC54-18CF9B262FBB}"/>
                </a:ext>
              </a:extLst>
            </p:cNvPr>
            <p:cNvSpPr/>
            <p:nvPr/>
          </p:nvSpPr>
          <p:spPr>
            <a:xfrm rot="16200000">
              <a:off x="3085436" y="2022977"/>
              <a:ext cx="5453242" cy="4701038"/>
            </a:xfrm>
            <a:prstGeom prst="round2SameRect">
              <a:avLst>
                <a:gd name="adj1" fmla="val 10183"/>
                <a:gd name="adj2" fmla="val 0"/>
              </a:avLst>
            </a:prstGeom>
            <a:solidFill>
              <a:srgbClr val="E9F8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D2786839-AF8C-47F4-8F06-345B13E35E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13795" y="2162954"/>
              <a:ext cx="4236820" cy="5437991"/>
            </a:xfrm>
            <a:prstGeom prst="rect">
              <a:avLst/>
            </a:prstGeom>
            <a:effectLst>
              <a:outerShdw blurRad="38100" dist="12700" dir="16200000" rotWithShape="0">
                <a:prstClr val="black">
                  <a:alpha val="16000"/>
                </a:prstClr>
              </a:outerShdw>
            </a:effectLst>
          </p:spPr>
        </p:pic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70ACD3BC-D9E2-43F7-A849-AA25EE6F20F4}"/>
                </a:ext>
              </a:extLst>
            </p:cNvPr>
            <p:cNvGrpSpPr/>
            <p:nvPr/>
          </p:nvGrpSpPr>
          <p:grpSpPr>
            <a:xfrm>
              <a:off x="5020354" y="1763360"/>
              <a:ext cx="1632317" cy="721553"/>
              <a:chOff x="5020354" y="1763360"/>
              <a:chExt cx="1632317" cy="721553"/>
            </a:xfrm>
          </p:grpSpPr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EC479F64-5F33-47BB-8078-818333BB0BBE}"/>
                  </a:ext>
                </a:extLst>
              </p:cNvPr>
              <p:cNvSpPr/>
              <p:nvPr/>
            </p:nvSpPr>
            <p:spPr>
              <a:xfrm>
                <a:off x="5020354" y="1777027"/>
                <a:ext cx="1632317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ตัวฉัน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8089FB27-89A0-41FA-91F6-6B59998D2093}"/>
                  </a:ext>
                </a:extLst>
              </p:cNvPr>
              <p:cNvGrpSpPr/>
              <p:nvPr/>
            </p:nvGrpSpPr>
            <p:grpSpPr>
              <a:xfrm>
                <a:off x="5098796" y="1763360"/>
                <a:ext cx="1475433" cy="263281"/>
                <a:chOff x="5362401" y="1336169"/>
                <a:chExt cx="1475433" cy="263281"/>
              </a:xfrm>
            </p:grpSpPr>
            <p:pic>
              <p:nvPicPr>
                <p:cNvPr id="69" name="Graphic 68">
                  <a:extLst>
                    <a:ext uri="{FF2B5EF4-FFF2-40B4-BE49-F238E27FC236}">
                      <a16:creationId xmlns:a16="http://schemas.microsoft.com/office/drawing/2014/main" id="{497BE27F-6CC1-41C9-8E6D-D0B30D5A02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 rot="2700000">
                  <a:off x="5364909" y="1341142"/>
                  <a:ext cx="255800" cy="260816"/>
                </a:xfrm>
                <a:prstGeom prst="rect">
                  <a:avLst/>
                </a:prstGeom>
              </p:spPr>
            </p:pic>
            <p:pic>
              <p:nvPicPr>
                <p:cNvPr id="70" name="Graphic 69">
                  <a:extLst>
                    <a:ext uri="{FF2B5EF4-FFF2-40B4-BE49-F238E27FC236}">
                      <a16:creationId xmlns:a16="http://schemas.microsoft.com/office/drawing/2014/main" id="{41D04D24-FD97-4F48-A6D6-6E7DC27F79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 rot="18900000" flipH="1">
                  <a:off x="6582034" y="1336169"/>
                  <a:ext cx="255800" cy="260816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95E9AC6-7EB2-4F48-AB70-0FC6EF9D9EE5}"/>
              </a:ext>
            </a:extLst>
          </p:cNvPr>
          <p:cNvGrpSpPr/>
          <p:nvPr/>
        </p:nvGrpSpPr>
        <p:grpSpPr>
          <a:xfrm>
            <a:off x="8446185" y="1646874"/>
            <a:ext cx="4701038" cy="5832271"/>
            <a:chOff x="8446185" y="1646874"/>
            <a:chExt cx="4701038" cy="5832271"/>
          </a:xfrm>
        </p:grpSpPr>
        <p:sp>
          <p:nvSpPr>
            <p:cNvPr id="72" name="Rectangle: Top Corners Rounded 71">
              <a:extLst>
                <a:ext uri="{FF2B5EF4-FFF2-40B4-BE49-F238E27FC236}">
                  <a16:creationId xmlns:a16="http://schemas.microsoft.com/office/drawing/2014/main" id="{1FB52851-B0B1-468F-97B0-E96BE3C1ED7F}"/>
                </a:ext>
              </a:extLst>
            </p:cNvPr>
            <p:cNvSpPr/>
            <p:nvPr/>
          </p:nvSpPr>
          <p:spPr>
            <a:xfrm rot="5400000">
              <a:off x="8070083" y="2022976"/>
              <a:ext cx="5453242" cy="4701038"/>
            </a:xfrm>
            <a:prstGeom prst="round2SameRect">
              <a:avLst>
                <a:gd name="adj1" fmla="val 10183"/>
                <a:gd name="adj2" fmla="val 0"/>
              </a:avLst>
            </a:prstGeom>
            <a:solidFill>
              <a:srgbClr val="FFF3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B466D748-D298-49FE-862E-7817E60501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04883" y="2311668"/>
              <a:ext cx="3946770" cy="5167477"/>
            </a:xfrm>
            <a:prstGeom prst="rect">
              <a:avLst/>
            </a:prstGeom>
            <a:effectLst>
              <a:outerShdw blurRad="38100" dist="12700" dir="16200000" rotWithShape="0">
                <a:prstClr val="black">
                  <a:alpha val="16000"/>
                </a:prstClr>
              </a:outerShdw>
            </a:effectLst>
          </p:spPr>
        </p:pic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D9508C07-EBA9-42CC-BB98-9DA1BB9DAAF4}"/>
                </a:ext>
              </a:extLst>
            </p:cNvPr>
            <p:cNvGrpSpPr/>
            <p:nvPr/>
          </p:nvGrpSpPr>
          <p:grpSpPr>
            <a:xfrm>
              <a:off x="9980545" y="1763359"/>
              <a:ext cx="1632317" cy="721554"/>
              <a:chOff x="9980545" y="1763359"/>
              <a:chExt cx="1632317" cy="721554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EE37D898-1883-4C2C-B4AB-71FD79C67415}"/>
                  </a:ext>
                </a:extLst>
              </p:cNvPr>
              <p:cNvSpPr/>
              <p:nvPr/>
            </p:nvSpPr>
            <p:spPr>
              <a:xfrm>
                <a:off x="9980545" y="1777027"/>
                <a:ext cx="1632317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ที่โน่น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480A1C6F-6308-4884-8C39-35932FF65895}"/>
                  </a:ext>
                </a:extLst>
              </p:cNvPr>
              <p:cNvGrpSpPr/>
              <p:nvPr/>
            </p:nvGrpSpPr>
            <p:grpSpPr>
              <a:xfrm>
                <a:off x="10074751" y="1763359"/>
                <a:ext cx="1410436" cy="263282"/>
                <a:chOff x="5373525" y="1336168"/>
                <a:chExt cx="1410436" cy="263282"/>
              </a:xfrm>
            </p:grpSpPr>
            <p:pic>
              <p:nvPicPr>
                <p:cNvPr id="77" name="Graphic 76">
                  <a:extLst>
                    <a:ext uri="{FF2B5EF4-FFF2-40B4-BE49-F238E27FC236}">
                      <a16:creationId xmlns:a16="http://schemas.microsoft.com/office/drawing/2014/main" id="{398BE490-86B9-424E-83AC-3B0D3206EA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 rot="2700000">
                  <a:off x="5376033" y="1341142"/>
                  <a:ext cx="255800" cy="260816"/>
                </a:xfrm>
                <a:prstGeom prst="rect">
                  <a:avLst/>
                </a:prstGeom>
              </p:spPr>
            </p:pic>
            <p:pic>
              <p:nvPicPr>
                <p:cNvPr id="78" name="Graphic 77">
                  <a:extLst>
                    <a:ext uri="{FF2B5EF4-FFF2-40B4-BE49-F238E27FC236}">
                      <a16:creationId xmlns:a16="http://schemas.microsoft.com/office/drawing/2014/main" id="{99AFCC3A-FFD7-4BB9-9492-C197AB880C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 rot="18900000" flipH="1">
                  <a:off x="6528161" y="1336168"/>
                  <a:ext cx="255800" cy="260816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915998-B37B-4934-9EE9-5C13CEBC98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3C520E5-06F3-4296-A6A7-65FD5A2D34E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4A6E212F-77BE-45B8-8E38-D5CA2A7D2FDE}"/>
              </a:ext>
            </a:extLst>
          </p:cNvPr>
          <p:cNvGrpSpPr/>
          <p:nvPr/>
        </p:nvGrpSpPr>
        <p:grpSpPr>
          <a:xfrm>
            <a:off x="254175" y="2369320"/>
            <a:ext cx="2760804" cy="2306322"/>
            <a:chOff x="254175" y="2369320"/>
            <a:chExt cx="2760804" cy="2306322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38AE8AE5-47BE-48CF-8FFC-08655E26FAC2}"/>
                </a:ext>
              </a:extLst>
            </p:cNvPr>
            <p:cNvGrpSpPr/>
            <p:nvPr/>
          </p:nvGrpSpPr>
          <p:grpSpPr>
            <a:xfrm>
              <a:off x="254175" y="2369320"/>
              <a:ext cx="2760804" cy="2306322"/>
              <a:chOff x="14174471" y="8918753"/>
              <a:chExt cx="2760804" cy="2306322"/>
            </a:xfrm>
          </p:grpSpPr>
          <p:sp>
            <p:nvSpPr>
              <p:cNvPr id="92" name="Isosceles Triangle 91">
                <a:extLst>
                  <a:ext uri="{FF2B5EF4-FFF2-40B4-BE49-F238E27FC236}">
                    <a16:creationId xmlns:a16="http://schemas.microsoft.com/office/drawing/2014/main" id="{19E084ED-896D-44B6-89B5-4BC9C1DDD73E}"/>
                  </a:ext>
                </a:extLst>
              </p:cNvPr>
              <p:cNvSpPr/>
              <p:nvPr/>
            </p:nvSpPr>
            <p:spPr>
              <a:xfrm rot="10800000">
                <a:off x="15413324" y="10811595"/>
                <a:ext cx="374288" cy="394706"/>
              </a:xfrm>
              <a:prstGeom prst="triangle">
                <a:avLst/>
              </a:prstGeom>
              <a:solidFill>
                <a:srgbClr val="CA8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81E30669-C74D-4D59-865B-A5B19BF29D27}"/>
                  </a:ext>
                </a:extLst>
              </p:cNvPr>
              <p:cNvSpPr/>
              <p:nvPr/>
            </p:nvSpPr>
            <p:spPr>
              <a:xfrm>
                <a:off x="14174471" y="8918753"/>
                <a:ext cx="2760804" cy="1983001"/>
              </a:xfrm>
              <a:prstGeom prst="roundRect">
                <a:avLst>
                  <a:gd name="adj" fmla="val 12448"/>
                </a:avLst>
              </a:pr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4" name="Picture 93">
                <a:extLst>
                  <a:ext uri="{FF2B5EF4-FFF2-40B4-BE49-F238E27FC236}">
                    <a16:creationId xmlns:a16="http://schemas.microsoft.com/office/drawing/2014/main" id="{AE386C30-BFF8-4449-A6F5-F86773E7F2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583705" y="8957190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id="{4B80BCAB-73D5-41C0-82BC-EDBC3B6E27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270979" y="10487787"/>
                <a:ext cx="201843" cy="302764"/>
              </a:xfrm>
              <a:prstGeom prst="rect">
                <a:avLst/>
              </a:prstGeom>
            </p:spPr>
          </p:pic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ABCE7071-41FA-4FF7-9979-F4A9162137A5}"/>
                  </a:ext>
                </a:extLst>
              </p:cNvPr>
              <p:cNvSpPr/>
              <p:nvPr/>
            </p:nvSpPr>
            <p:spPr>
              <a:xfrm rot="10800000">
                <a:off x="14176918" y="8918753"/>
                <a:ext cx="2709844" cy="2306322"/>
              </a:xfrm>
              <a:custGeom>
                <a:avLst/>
                <a:gdLst>
                  <a:gd name="connsiteX0" fmla="*/ 2467563 w 2709844"/>
                  <a:gd name="connsiteY0" fmla="*/ 2306322 h 2306322"/>
                  <a:gd name="connsiteX1" fmla="*/ 242281 w 2709844"/>
                  <a:gd name="connsiteY1" fmla="*/ 2306322 h 2306322"/>
                  <a:gd name="connsiteX2" fmla="*/ 0 w 2709844"/>
                  <a:gd name="connsiteY2" fmla="*/ 2064041 h 2306322"/>
                  <a:gd name="connsiteX3" fmla="*/ 0 w 2709844"/>
                  <a:gd name="connsiteY3" fmla="*/ 614224 h 2306322"/>
                  <a:gd name="connsiteX4" fmla="*/ 242281 w 2709844"/>
                  <a:gd name="connsiteY4" fmla="*/ 371943 h 2306322"/>
                  <a:gd name="connsiteX5" fmla="*/ 1178570 w 2709844"/>
                  <a:gd name="connsiteY5" fmla="*/ 371943 h 2306322"/>
                  <a:gd name="connsiteX6" fmla="*/ 1354921 w 2709844"/>
                  <a:gd name="connsiteY6" fmla="*/ 0 h 2306322"/>
                  <a:gd name="connsiteX7" fmla="*/ 1531272 w 2709844"/>
                  <a:gd name="connsiteY7" fmla="*/ 371943 h 2306322"/>
                  <a:gd name="connsiteX8" fmla="*/ 2467563 w 2709844"/>
                  <a:gd name="connsiteY8" fmla="*/ 371943 h 2306322"/>
                  <a:gd name="connsiteX9" fmla="*/ 2709844 w 2709844"/>
                  <a:gd name="connsiteY9" fmla="*/ 614224 h 2306322"/>
                  <a:gd name="connsiteX10" fmla="*/ 2709844 w 2709844"/>
                  <a:gd name="connsiteY10" fmla="*/ 2064041 h 2306322"/>
                  <a:gd name="connsiteX11" fmla="*/ 2467563 w 2709844"/>
                  <a:gd name="connsiteY11" fmla="*/ 2306322 h 230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09844" h="2306322">
                    <a:moveTo>
                      <a:pt x="2467563" y="2306322"/>
                    </a:moveTo>
                    <a:lnTo>
                      <a:pt x="242281" y="2306322"/>
                    </a:lnTo>
                    <a:cubicBezTo>
                      <a:pt x="108474" y="2306322"/>
                      <a:pt x="0" y="2197849"/>
                      <a:pt x="0" y="2064041"/>
                    </a:cubicBezTo>
                    <a:lnTo>
                      <a:pt x="0" y="614224"/>
                    </a:lnTo>
                    <a:cubicBezTo>
                      <a:pt x="0" y="480416"/>
                      <a:pt x="108474" y="371943"/>
                      <a:pt x="242281" y="371943"/>
                    </a:cubicBezTo>
                    <a:lnTo>
                      <a:pt x="1178570" y="371943"/>
                    </a:lnTo>
                    <a:lnTo>
                      <a:pt x="1354921" y="0"/>
                    </a:lnTo>
                    <a:lnTo>
                      <a:pt x="1531272" y="371943"/>
                    </a:lnTo>
                    <a:lnTo>
                      <a:pt x="2467563" y="371943"/>
                    </a:lnTo>
                    <a:cubicBezTo>
                      <a:pt x="2601371" y="371943"/>
                      <a:pt x="2709844" y="480416"/>
                      <a:pt x="2709844" y="614224"/>
                    </a:cubicBezTo>
                    <a:lnTo>
                      <a:pt x="2709844" y="2064041"/>
                    </a:lnTo>
                    <a:cubicBezTo>
                      <a:pt x="2709844" y="2197849"/>
                      <a:pt x="2601371" y="2306322"/>
                      <a:pt x="2467563" y="2306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6B41E959-28B3-4155-AD2E-75C5F0EA5F13}"/>
                  </a:ext>
                </a:extLst>
              </p:cNvPr>
              <p:cNvSpPr/>
              <p:nvPr/>
            </p:nvSpPr>
            <p:spPr>
              <a:xfrm>
                <a:off x="14174471" y="9240839"/>
                <a:ext cx="2714738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เพื่อน ๆ มาทดลองฝึกปฏิบัติภาษาท่า </a:t>
                </a:r>
                <a:r>
                  <a:rPr lang="en-ZW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“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ตัวฉัน” และ “ที่โน่น”กันดูนะคะ</a:t>
                </a:r>
              </a:p>
            </p:txBody>
          </p:sp>
        </p:grp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FCB6EEB0-8F07-42EA-9A49-7C6C8CD39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58235" y="2423645"/>
              <a:ext cx="261221" cy="374288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56FEBA6F-A1FC-4BC7-98D3-598B7957F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1244" y="3948632"/>
              <a:ext cx="201843" cy="302764"/>
            </a:xfrm>
            <a:prstGeom prst="rect">
              <a:avLst/>
            </a:prstGeom>
          </p:spPr>
        </p:pic>
      </p:grpSp>
      <p:pic>
        <p:nvPicPr>
          <p:cNvPr id="98" name="Picture 97">
            <a:extLst>
              <a:ext uri="{FF2B5EF4-FFF2-40B4-BE49-F238E27FC236}">
                <a16:creationId xmlns:a16="http://schemas.microsoft.com/office/drawing/2014/main" id="{7FE84A9E-4BD4-442F-AC21-12A8D9B6583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" y="4913924"/>
            <a:ext cx="2168414" cy="3659438"/>
          </a:xfrm>
          <a:prstGeom prst="round2SameRect">
            <a:avLst>
              <a:gd name="adj1" fmla="val 16667"/>
              <a:gd name="adj2" fmla="val 29902"/>
            </a:avLst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pic>
        <p:nvPicPr>
          <p:cNvPr id="99" name="teacher guide">
            <a:extLst>
              <a:ext uri="{FF2B5EF4-FFF2-40B4-BE49-F238E27FC236}">
                <a16:creationId xmlns:a16="http://schemas.microsoft.com/office/drawing/2014/main" id="{1315944F-6647-45D1-8BDA-4AC68460A8D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5AFD421-A43D-4FD2-949F-A127F469180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9578" y="189171"/>
            <a:ext cx="4194412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92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BFF24CD-69F2-4E6A-BBFC-7343D7EF7A2F}"/>
              </a:ext>
            </a:extLst>
          </p:cNvPr>
          <p:cNvGrpSpPr/>
          <p:nvPr/>
        </p:nvGrpSpPr>
        <p:grpSpPr>
          <a:xfrm>
            <a:off x="3461538" y="1646875"/>
            <a:ext cx="4701038" cy="5453242"/>
            <a:chOff x="3461538" y="1646875"/>
            <a:chExt cx="4701038" cy="5453242"/>
          </a:xfrm>
        </p:grpSpPr>
        <p:sp>
          <p:nvSpPr>
            <p:cNvPr id="35" name="Rectangle: Top Corners Rounded 34">
              <a:extLst>
                <a:ext uri="{FF2B5EF4-FFF2-40B4-BE49-F238E27FC236}">
                  <a16:creationId xmlns:a16="http://schemas.microsoft.com/office/drawing/2014/main" id="{2638466E-90D7-4D56-9651-A16048ED963B}"/>
                </a:ext>
              </a:extLst>
            </p:cNvPr>
            <p:cNvSpPr/>
            <p:nvPr/>
          </p:nvSpPr>
          <p:spPr>
            <a:xfrm rot="16200000">
              <a:off x="3085436" y="2022977"/>
              <a:ext cx="5453242" cy="4701038"/>
            </a:xfrm>
            <a:prstGeom prst="round2SameRect">
              <a:avLst>
                <a:gd name="adj1" fmla="val 10183"/>
                <a:gd name="adj2" fmla="val 0"/>
              </a:avLst>
            </a:prstGeom>
            <a:solidFill>
              <a:srgbClr val="FF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BCC551BB-DC07-4071-906A-A415B525A90D}"/>
                </a:ext>
              </a:extLst>
            </p:cNvPr>
            <p:cNvGrpSpPr/>
            <p:nvPr/>
          </p:nvGrpSpPr>
          <p:grpSpPr>
            <a:xfrm>
              <a:off x="5290208" y="1763360"/>
              <a:ext cx="1243323" cy="721553"/>
              <a:chOff x="5020354" y="1763360"/>
              <a:chExt cx="1243323" cy="721553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CCC244C-DF59-4FD7-9BBE-7211DEF231E7}"/>
                  </a:ext>
                </a:extLst>
              </p:cNvPr>
              <p:cNvSpPr/>
              <p:nvPr/>
            </p:nvSpPr>
            <p:spPr>
              <a:xfrm>
                <a:off x="5020354" y="1777027"/>
                <a:ext cx="1243323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ยืน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78AC7508-9327-42A5-B281-B2F88CC058E4}"/>
                  </a:ext>
                </a:extLst>
              </p:cNvPr>
              <p:cNvGrpSpPr/>
              <p:nvPr/>
            </p:nvGrpSpPr>
            <p:grpSpPr>
              <a:xfrm>
                <a:off x="5098796" y="1763360"/>
                <a:ext cx="1078306" cy="263281"/>
                <a:chOff x="5362401" y="1336169"/>
                <a:chExt cx="1078306" cy="263281"/>
              </a:xfrm>
            </p:grpSpPr>
            <p:pic>
              <p:nvPicPr>
                <p:cNvPr id="41" name="Graphic 40">
                  <a:extLst>
                    <a:ext uri="{FF2B5EF4-FFF2-40B4-BE49-F238E27FC236}">
                      <a16:creationId xmlns:a16="http://schemas.microsoft.com/office/drawing/2014/main" id="{A46FAFFC-B7D1-43F1-A1A4-6A2033AA90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rot="2700000">
                  <a:off x="5364909" y="1341142"/>
                  <a:ext cx="255800" cy="260816"/>
                </a:xfrm>
                <a:prstGeom prst="rect">
                  <a:avLst/>
                </a:prstGeom>
              </p:spPr>
            </p:pic>
            <p:pic>
              <p:nvPicPr>
                <p:cNvPr id="42" name="Graphic 41">
                  <a:extLst>
                    <a:ext uri="{FF2B5EF4-FFF2-40B4-BE49-F238E27FC236}">
                      <a16:creationId xmlns:a16="http://schemas.microsoft.com/office/drawing/2014/main" id="{6BC60D94-F7FF-4813-A11B-8D1CBEA042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rot="18900000" flipH="1">
                  <a:off x="6184907" y="1336169"/>
                  <a:ext cx="255800" cy="260816"/>
                </a:xfrm>
                <a:prstGeom prst="rect">
                  <a:avLst/>
                </a:prstGeom>
              </p:spPr>
            </p:pic>
          </p:grp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A8A45FA-5E6B-4B41-9542-6566267EA0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35764" y="2484913"/>
              <a:ext cx="4226504" cy="4221149"/>
            </a:xfrm>
            <a:prstGeom prst="rect">
              <a:avLst/>
            </a:prstGeom>
            <a:effectLst>
              <a:outerShdw blurRad="38100" dist="25400" dir="16200000" algn="ctr" rotWithShape="0">
                <a:srgbClr val="000000">
                  <a:alpha val="16000"/>
                </a:srgbClr>
              </a:outerShdw>
            </a:effectLst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BBA669E-61AC-43B9-8C10-75A581974573}"/>
              </a:ext>
            </a:extLst>
          </p:cNvPr>
          <p:cNvGrpSpPr/>
          <p:nvPr/>
        </p:nvGrpSpPr>
        <p:grpSpPr>
          <a:xfrm>
            <a:off x="8349024" y="1646874"/>
            <a:ext cx="4839684" cy="5453242"/>
            <a:chOff x="8349024" y="1646874"/>
            <a:chExt cx="4839684" cy="5453242"/>
          </a:xfrm>
        </p:grpSpPr>
        <p:sp>
          <p:nvSpPr>
            <p:cNvPr id="37" name="Rectangle: Top Corners Rounded 36">
              <a:extLst>
                <a:ext uri="{FF2B5EF4-FFF2-40B4-BE49-F238E27FC236}">
                  <a16:creationId xmlns:a16="http://schemas.microsoft.com/office/drawing/2014/main" id="{DB82BC31-2EFF-47DC-AE90-37C864605E9A}"/>
                </a:ext>
              </a:extLst>
            </p:cNvPr>
            <p:cNvSpPr/>
            <p:nvPr/>
          </p:nvSpPr>
          <p:spPr>
            <a:xfrm rot="5400000">
              <a:off x="8070083" y="2022976"/>
              <a:ext cx="5453242" cy="4701038"/>
            </a:xfrm>
            <a:prstGeom prst="round2SameRect">
              <a:avLst>
                <a:gd name="adj1" fmla="val 10183"/>
                <a:gd name="adj2" fmla="val 0"/>
              </a:avLst>
            </a:prstGeom>
            <a:solidFill>
              <a:srgbClr val="D0F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AEA0C0CD-E1C0-4B10-936E-467B04C64EA1}"/>
                </a:ext>
              </a:extLst>
            </p:cNvPr>
            <p:cNvGrpSpPr/>
            <p:nvPr/>
          </p:nvGrpSpPr>
          <p:grpSpPr>
            <a:xfrm>
              <a:off x="9947998" y="1763360"/>
              <a:ext cx="1632317" cy="721553"/>
              <a:chOff x="9947998" y="1763360"/>
              <a:chExt cx="1632317" cy="721553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9234B18-B803-40CB-856F-1BAB489871DB}"/>
                  </a:ext>
                </a:extLst>
              </p:cNvPr>
              <p:cNvSpPr/>
              <p:nvPr/>
            </p:nvSpPr>
            <p:spPr>
              <a:xfrm>
                <a:off x="9947998" y="1777027"/>
                <a:ext cx="1632317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นั่ง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F7911D6E-5FFD-46BF-B679-CBA646DD05C6}"/>
                  </a:ext>
                </a:extLst>
              </p:cNvPr>
              <p:cNvGrpSpPr/>
              <p:nvPr/>
            </p:nvGrpSpPr>
            <p:grpSpPr>
              <a:xfrm>
                <a:off x="10230367" y="1763360"/>
                <a:ext cx="1041761" cy="263281"/>
                <a:chOff x="5529141" y="1336169"/>
                <a:chExt cx="1041761" cy="263281"/>
              </a:xfrm>
            </p:grpSpPr>
            <p:pic>
              <p:nvPicPr>
                <p:cNvPr id="46" name="Graphic 45">
                  <a:extLst>
                    <a:ext uri="{FF2B5EF4-FFF2-40B4-BE49-F238E27FC236}">
                      <a16:creationId xmlns:a16="http://schemas.microsoft.com/office/drawing/2014/main" id="{9313F26B-3F17-4A9F-A173-531A9AC041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rot="2700000">
                  <a:off x="5531649" y="1341142"/>
                  <a:ext cx="255800" cy="260816"/>
                </a:xfrm>
                <a:prstGeom prst="rect">
                  <a:avLst/>
                </a:prstGeom>
              </p:spPr>
            </p:pic>
            <p:pic>
              <p:nvPicPr>
                <p:cNvPr id="47" name="Graphic 46">
                  <a:extLst>
                    <a:ext uri="{FF2B5EF4-FFF2-40B4-BE49-F238E27FC236}">
                      <a16:creationId xmlns:a16="http://schemas.microsoft.com/office/drawing/2014/main" id="{9EB9A09B-747E-4415-999B-1A0160C24A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rot="18900000" flipH="1">
                  <a:off x="6315102" y="1336169"/>
                  <a:ext cx="255800" cy="260816"/>
                </a:xfrm>
                <a:prstGeom prst="rect">
                  <a:avLst/>
                </a:prstGeom>
              </p:spPr>
            </p:pic>
          </p:grp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A65C8E1-A4E7-47C7-8D2F-2E9BC32883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49024" y="2948371"/>
              <a:ext cx="4839684" cy="2952328"/>
            </a:xfrm>
            <a:prstGeom prst="rect">
              <a:avLst/>
            </a:prstGeom>
            <a:effectLst>
              <a:outerShdw blurRad="38100" dist="25400" dir="16200000" algn="ctr" rotWithShape="0">
                <a:srgbClr val="000000">
                  <a:alpha val="16000"/>
                </a:srgbClr>
              </a:outerShdw>
            </a:effectLst>
          </p:spPr>
        </p:pic>
      </p:grp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91FA650-BE4C-4097-83D7-9F767F3133BC}"/>
              </a:ext>
            </a:extLst>
          </p:cNvPr>
          <p:cNvCxnSpPr>
            <a:cxnSpLocks/>
          </p:cNvCxnSpPr>
          <p:nvPr/>
        </p:nvCxnSpPr>
        <p:spPr>
          <a:xfrm>
            <a:off x="8304381" y="1743876"/>
            <a:ext cx="0" cy="5259239"/>
          </a:xfrm>
          <a:prstGeom prst="line">
            <a:avLst/>
          </a:prstGeom>
          <a:ln w="57150">
            <a:solidFill>
              <a:srgbClr val="9C87B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852268" y="349589"/>
            <a:ext cx="8539342" cy="107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189" dirty="0">
                <a:latin typeface="TH SarabunPSK" panose="020B0500040200020003" pitchFamily="34" charset="-34"/>
                <a:cs typeface="+mj-cs"/>
              </a:rPr>
              <a:t>      </a:t>
            </a:r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เป็นการแสดงท่าทางในลักษณะต่างๆ เพื่อสื่อถึงกิริยาอาการ</a:t>
            </a:r>
          </a:p>
          <a:p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ในขณะนั้น ๆ เช่น ยืน เดิน นั่ง นอน ไป มา</a:t>
            </a:r>
            <a:endParaRPr lang="en-US" sz="318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4AA72F5-53C2-47AC-A505-12A97C41F8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184BBD2-96F9-4B47-A64F-D9A2B697A9C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CAF58D68-8D33-4384-9F53-13AFAE85946E}"/>
              </a:ext>
            </a:extLst>
          </p:cNvPr>
          <p:cNvGrpSpPr/>
          <p:nvPr/>
        </p:nvGrpSpPr>
        <p:grpSpPr>
          <a:xfrm>
            <a:off x="-107804" y="191784"/>
            <a:ext cx="4884470" cy="716162"/>
            <a:chOff x="-69996" y="1138317"/>
            <a:chExt cx="5343784" cy="718645"/>
          </a:xfrm>
        </p:grpSpPr>
        <p:sp>
          <p:nvSpPr>
            <p:cNvPr id="51" name="Rectangle: Top Corners Rounded 50">
              <a:extLst>
                <a:ext uri="{FF2B5EF4-FFF2-40B4-BE49-F238E27FC236}">
                  <a16:creationId xmlns:a16="http://schemas.microsoft.com/office/drawing/2014/main" id="{4C7243AA-1190-403C-A752-CE7547C57288}"/>
                </a:ext>
              </a:extLst>
            </p:cNvPr>
            <p:cNvSpPr/>
            <p:nvPr/>
          </p:nvSpPr>
          <p:spPr>
            <a:xfrm rot="5400000">
              <a:off x="2265635" y="-1151191"/>
              <a:ext cx="718645" cy="52976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8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52" name="Rectangle: Top Corners Rounded 51">
              <a:extLst>
                <a:ext uri="{FF2B5EF4-FFF2-40B4-BE49-F238E27FC236}">
                  <a16:creationId xmlns:a16="http://schemas.microsoft.com/office/drawing/2014/main" id="{7B448B60-10AA-4466-BD28-3650339B1136}"/>
                </a:ext>
              </a:extLst>
            </p:cNvPr>
            <p:cNvSpPr/>
            <p:nvPr/>
          </p:nvSpPr>
          <p:spPr>
            <a:xfrm rot="5400000">
              <a:off x="2259670" y="-1151190"/>
              <a:ext cx="638330" cy="5297661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2E245B3-9804-4BE7-83A2-A9DEBAF7AF63}"/>
              </a:ext>
            </a:extLst>
          </p:cNvPr>
          <p:cNvGrpSpPr/>
          <p:nvPr/>
        </p:nvGrpSpPr>
        <p:grpSpPr>
          <a:xfrm>
            <a:off x="12536" y="94749"/>
            <a:ext cx="405323" cy="908914"/>
            <a:chOff x="40958" y="82130"/>
            <a:chExt cx="406729" cy="912066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4D81D71-6341-4287-B8DF-78C6CF76DCE0}"/>
                </a:ext>
              </a:extLst>
            </p:cNvPr>
            <p:cNvSpPr/>
            <p:nvPr/>
          </p:nvSpPr>
          <p:spPr>
            <a:xfrm>
              <a:off x="111693" y="83120"/>
              <a:ext cx="335994" cy="907431"/>
            </a:xfrm>
            <a:prstGeom prst="rect">
              <a:avLst/>
            </a:prstGeom>
            <a:solidFill>
              <a:srgbClr val="073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4EFD6347-6FDF-4967-9304-43F827A650F0}"/>
                </a:ext>
              </a:extLst>
            </p:cNvPr>
            <p:cNvSpPr/>
            <p:nvPr/>
          </p:nvSpPr>
          <p:spPr>
            <a:xfrm>
              <a:off x="42475" y="82130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AFD33E50-3169-47C0-B5AB-5DE945918FE3}"/>
                </a:ext>
              </a:extLst>
            </p:cNvPr>
            <p:cNvSpPr/>
            <p:nvPr/>
          </p:nvSpPr>
          <p:spPr>
            <a:xfrm flipV="1">
              <a:off x="40958" y="896827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7719B12-38E1-4A1E-BA76-C9B37F0624E8}"/>
              </a:ext>
            </a:extLst>
          </p:cNvPr>
          <p:cNvGrpSpPr/>
          <p:nvPr/>
        </p:nvGrpSpPr>
        <p:grpSpPr>
          <a:xfrm>
            <a:off x="254175" y="2369320"/>
            <a:ext cx="2760804" cy="2306322"/>
            <a:chOff x="254175" y="2369320"/>
            <a:chExt cx="2760804" cy="2306322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64936F59-E6C1-4CF2-852E-7EB23D14A3F1}"/>
                </a:ext>
              </a:extLst>
            </p:cNvPr>
            <p:cNvGrpSpPr/>
            <p:nvPr/>
          </p:nvGrpSpPr>
          <p:grpSpPr>
            <a:xfrm>
              <a:off x="254175" y="2369320"/>
              <a:ext cx="2760804" cy="2306322"/>
              <a:chOff x="14174471" y="8918753"/>
              <a:chExt cx="2760804" cy="2306322"/>
            </a:xfrm>
          </p:grpSpPr>
          <p:sp>
            <p:nvSpPr>
              <p:cNvPr id="67" name="Isosceles Triangle 66">
                <a:extLst>
                  <a:ext uri="{FF2B5EF4-FFF2-40B4-BE49-F238E27FC236}">
                    <a16:creationId xmlns:a16="http://schemas.microsoft.com/office/drawing/2014/main" id="{31CF8227-1988-4E42-A158-8B932302B7F7}"/>
                  </a:ext>
                </a:extLst>
              </p:cNvPr>
              <p:cNvSpPr/>
              <p:nvPr/>
            </p:nvSpPr>
            <p:spPr>
              <a:xfrm rot="10800000">
                <a:off x="15413324" y="10811595"/>
                <a:ext cx="374288" cy="394706"/>
              </a:xfrm>
              <a:prstGeom prst="triangle">
                <a:avLst/>
              </a:prstGeom>
              <a:solidFill>
                <a:srgbClr val="CA8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11FEA53D-5B86-47CF-90CD-A5A1AEFC7508}"/>
                  </a:ext>
                </a:extLst>
              </p:cNvPr>
              <p:cNvSpPr/>
              <p:nvPr/>
            </p:nvSpPr>
            <p:spPr>
              <a:xfrm>
                <a:off x="14174471" y="8918753"/>
                <a:ext cx="2760804" cy="1983001"/>
              </a:xfrm>
              <a:prstGeom prst="roundRect">
                <a:avLst>
                  <a:gd name="adj" fmla="val 12448"/>
                </a:avLst>
              </a:pr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456D7298-E16E-4DF5-A45D-FD61365F62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583705" y="8957190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7BBE913E-96B0-41CD-B810-C454941C23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270979" y="10487787"/>
                <a:ext cx="201843" cy="302764"/>
              </a:xfrm>
              <a:prstGeom prst="rect">
                <a:avLst/>
              </a:prstGeom>
            </p:spPr>
          </p:pic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EADB42FF-1857-48BA-BE18-6F36C0A724CD}"/>
                  </a:ext>
                </a:extLst>
              </p:cNvPr>
              <p:cNvSpPr/>
              <p:nvPr/>
            </p:nvSpPr>
            <p:spPr>
              <a:xfrm rot="10800000">
                <a:off x="14176918" y="8918753"/>
                <a:ext cx="2709844" cy="2306322"/>
              </a:xfrm>
              <a:custGeom>
                <a:avLst/>
                <a:gdLst>
                  <a:gd name="connsiteX0" fmla="*/ 2467563 w 2709844"/>
                  <a:gd name="connsiteY0" fmla="*/ 2306322 h 2306322"/>
                  <a:gd name="connsiteX1" fmla="*/ 242281 w 2709844"/>
                  <a:gd name="connsiteY1" fmla="*/ 2306322 h 2306322"/>
                  <a:gd name="connsiteX2" fmla="*/ 0 w 2709844"/>
                  <a:gd name="connsiteY2" fmla="*/ 2064041 h 2306322"/>
                  <a:gd name="connsiteX3" fmla="*/ 0 w 2709844"/>
                  <a:gd name="connsiteY3" fmla="*/ 614224 h 2306322"/>
                  <a:gd name="connsiteX4" fmla="*/ 242281 w 2709844"/>
                  <a:gd name="connsiteY4" fmla="*/ 371943 h 2306322"/>
                  <a:gd name="connsiteX5" fmla="*/ 1178570 w 2709844"/>
                  <a:gd name="connsiteY5" fmla="*/ 371943 h 2306322"/>
                  <a:gd name="connsiteX6" fmla="*/ 1354921 w 2709844"/>
                  <a:gd name="connsiteY6" fmla="*/ 0 h 2306322"/>
                  <a:gd name="connsiteX7" fmla="*/ 1531272 w 2709844"/>
                  <a:gd name="connsiteY7" fmla="*/ 371943 h 2306322"/>
                  <a:gd name="connsiteX8" fmla="*/ 2467563 w 2709844"/>
                  <a:gd name="connsiteY8" fmla="*/ 371943 h 2306322"/>
                  <a:gd name="connsiteX9" fmla="*/ 2709844 w 2709844"/>
                  <a:gd name="connsiteY9" fmla="*/ 614224 h 2306322"/>
                  <a:gd name="connsiteX10" fmla="*/ 2709844 w 2709844"/>
                  <a:gd name="connsiteY10" fmla="*/ 2064041 h 2306322"/>
                  <a:gd name="connsiteX11" fmla="*/ 2467563 w 2709844"/>
                  <a:gd name="connsiteY11" fmla="*/ 2306322 h 230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09844" h="2306322">
                    <a:moveTo>
                      <a:pt x="2467563" y="2306322"/>
                    </a:moveTo>
                    <a:lnTo>
                      <a:pt x="242281" y="2306322"/>
                    </a:lnTo>
                    <a:cubicBezTo>
                      <a:pt x="108474" y="2306322"/>
                      <a:pt x="0" y="2197849"/>
                      <a:pt x="0" y="2064041"/>
                    </a:cubicBezTo>
                    <a:lnTo>
                      <a:pt x="0" y="614224"/>
                    </a:lnTo>
                    <a:cubicBezTo>
                      <a:pt x="0" y="480416"/>
                      <a:pt x="108474" y="371943"/>
                      <a:pt x="242281" y="371943"/>
                    </a:cubicBezTo>
                    <a:lnTo>
                      <a:pt x="1178570" y="371943"/>
                    </a:lnTo>
                    <a:lnTo>
                      <a:pt x="1354921" y="0"/>
                    </a:lnTo>
                    <a:lnTo>
                      <a:pt x="1531272" y="371943"/>
                    </a:lnTo>
                    <a:lnTo>
                      <a:pt x="2467563" y="371943"/>
                    </a:lnTo>
                    <a:cubicBezTo>
                      <a:pt x="2601371" y="371943"/>
                      <a:pt x="2709844" y="480416"/>
                      <a:pt x="2709844" y="614224"/>
                    </a:cubicBezTo>
                    <a:lnTo>
                      <a:pt x="2709844" y="2064041"/>
                    </a:lnTo>
                    <a:cubicBezTo>
                      <a:pt x="2709844" y="2197849"/>
                      <a:pt x="2601371" y="2306322"/>
                      <a:pt x="2467563" y="2306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A1E1835B-D05F-450A-9D0D-EE3A0AC23131}"/>
                  </a:ext>
                </a:extLst>
              </p:cNvPr>
              <p:cNvSpPr/>
              <p:nvPr/>
            </p:nvSpPr>
            <p:spPr>
              <a:xfrm>
                <a:off x="14174471" y="9240839"/>
                <a:ext cx="2714738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เพื่อน ๆ มาทดลองฝึกปฏิบัติภาษาท่า 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“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ยืน” </a:t>
                </a:r>
              </a:p>
              <a:p>
                <a:pPr algn="ctr"/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 “นั่ง”กันดูนะคะ</a:t>
                </a:r>
              </a:p>
            </p:txBody>
          </p:sp>
        </p:grp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A8CC04B6-48D8-47E5-B944-DC1E1A144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58235" y="2423645"/>
              <a:ext cx="261221" cy="374288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1584018D-6191-4214-998A-79E7446D2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1244" y="3948632"/>
              <a:ext cx="201843" cy="302764"/>
            </a:xfrm>
            <a:prstGeom prst="rect">
              <a:avLst/>
            </a:prstGeom>
          </p:spPr>
        </p:pic>
      </p:grpSp>
      <p:pic>
        <p:nvPicPr>
          <p:cNvPr id="75" name="Picture 74">
            <a:extLst>
              <a:ext uri="{FF2B5EF4-FFF2-40B4-BE49-F238E27FC236}">
                <a16:creationId xmlns:a16="http://schemas.microsoft.com/office/drawing/2014/main" id="{0F194CAC-E9A8-46E4-8428-66F38F09018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" y="4913924"/>
            <a:ext cx="2168414" cy="3659438"/>
          </a:xfrm>
          <a:prstGeom prst="round2SameRect">
            <a:avLst>
              <a:gd name="adj1" fmla="val 16667"/>
              <a:gd name="adj2" fmla="val 29902"/>
            </a:avLst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pic>
        <p:nvPicPr>
          <p:cNvPr id="76" name="teacher guide">
            <a:extLst>
              <a:ext uri="{FF2B5EF4-FFF2-40B4-BE49-F238E27FC236}">
                <a16:creationId xmlns:a16="http://schemas.microsoft.com/office/drawing/2014/main" id="{83282524-4DFB-44AD-A976-8A9F9EDBE7C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112ED4-D8EF-48D4-9D3A-1A5384FE040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8400" y="186678"/>
            <a:ext cx="4523624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93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ABBED33-2C58-44B9-BD48-D4DFF7CE9EA1}"/>
              </a:ext>
            </a:extLst>
          </p:cNvPr>
          <p:cNvGrpSpPr/>
          <p:nvPr/>
        </p:nvGrpSpPr>
        <p:grpSpPr>
          <a:xfrm>
            <a:off x="8446185" y="1646874"/>
            <a:ext cx="4701038" cy="5453242"/>
            <a:chOff x="8446185" y="1646874"/>
            <a:chExt cx="4701038" cy="5453242"/>
          </a:xfrm>
        </p:grpSpPr>
        <p:sp>
          <p:nvSpPr>
            <p:cNvPr id="34" name="Rectangle: Top Corners Rounded 33">
              <a:extLst>
                <a:ext uri="{FF2B5EF4-FFF2-40B4-BE49-F238E27FC236}">
                  <a16:creationId xmlns:a16="http://schemas.microsoft.com/office/drawing/2014/main" id="{0F2EA1F2-7ED8-47AC-A03C-B9BF90832642}"/>
                </a:ext>
              </a:extLst>
            </p:cNvPr>
            <p:cNvSpPr/>
            <p:nvPr/>
          </p:nvSpPr>
          <p:spPr>
            <a:xfrm rot="5400000">
              <a:off x="8070083" y="2022976"/>
              <a:ext cx="5453242" cy="4701038"/>
            </a:xfrm>
            <a:prstGeom prst="round2SameRect">
              <a:avLst>
                <a:gd name="adj1" fmla="val 10183"/>
                <a:gd name="adj2" fmla="val 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6F5F78F-A6CC-4EE1-BE3F-F6B5798A78D4}"/>
                </a:ext>
              </a:extLst>
            </p:cNvPr>
            <p:cNvGrpSpPr/>
            <p:nvPr/>
          </p:nvGrpSpPr>
          <p:grpSpPr>
            <a:xfrm>
              <a:off x="10043757" y="1763362"/>
              <a:ext cx="1632317" cy="721551"/>
              <a:chOff x="10166547" y="1763362"/>
              <a:chExt cx="1632317" cy="721551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1E575638-3CF4-46A6-AC4F-718926CF2A50}"/>
                  </a:ext>
                </a:extLst>
              </p:cNvPr>
              <p:cNvSpPr/>
              <p:nvPr/>
            </p:nvSpPr>
            <p:spPr>
              <a:xfrm>
                <a:off x="10166547" y="1777027"/>
                <a:ext cx="1632317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เสียใจ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BAAD0622-2E09-4A68-8556-04F8F9C09203}"/>
                  </a:ext>
                </a:extLst>
              </p:cNvPr>
              <p:cNvGrpSpPr/>
              <p:nvPr/>
            </p:nvGrpSpPr>
            <p:grpSpPr>
              <a:xfrm>
                <a:off x="10230367" y="1763362"/>
                <a:ext cx="1508059" cy="263279"/>
                <a:chOff x="5529141" y="1336171"/>
                <a:chExt cx="1508059" cy="263279"/>
              </a:xfrm>
            </p:grpSpPr>
            <p:pic>
              <p:nvPicPr>
                <p:cNvPr id="43" name="Graphic 42">
                  <a:extLst>
                    <a:ext uri="{FF2B5EF4-FFF2-40B4-BE49-F238E27FC236}">
                      <a16:creationId xmlns:a16="http://schemas.microsoft.com/office/drawing/2014/main" id="{C093ACA0-CAEE-4D75-944E-3416836589C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rot="2700000">
                  <a:off x="5531649" y="1341142"/>
                  <a:ext cx="255800" cy="260816"/>
                </a:xfrm>
                <a:prstGeom prst="rect">
                  <a:avLst/>
                </a:prstGeom>
              </p:spPr>
            </p:pic>
            <p:pic>
              <p:nvPicPr>
                <p:cNvPr id="44" name="Graphic 43">
                  <a:extLst>
                    <a:ext uri="{FF2B5EF4-FFF2-40B4-BE49-F238E27FC236}">
                      <a16:creationId xmlns:a16="http://schemas.microsoft.com/office/drawing/2014/main" id="{130AE244-8051-487A-9AFE-C78B43DDF7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rot="18900000" flipH="1">
                  <a:off x="6781400" y="1336171"/>
                  <a:ext cx="255800" cy="260816"/>
                </a:xfrm>
                <a:prstGeom prst="rect">
                  <a:avLst/>
                </a:prstGeom>
              </p:spPr>
            </p:pic>
          </p:grpSp>
        </p:grp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FC02574-52DE-4D18-946C-DA7002C2AA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71038" y="2419754"/>
              <a:ext cx="3785338" cy="4556777"/>
            </a:xfrm>
            <a:prstGeom prst="rect">
              <a:avLst/>
            </a:prstGeom>
            <a:effectLst>
              <a:outerShdw blurRad="38100" dist="25400" dir="16200000" algn="ctr" rotWithShape="0">
                <a:srgbClr val="000000">
                  <a:alpha val="16000"/>
                </a:srgbClr>
              </a:outerShdw>
            </a:effectLst>
          </p:spPr>
        </p:pic>
      </p:grpSp>
      <p:sp>
        <p:nvSpPr>
          <p:cNvPr id="10" name="Rectangle 9"/>
          <p:cNvSpPr/>
          <p:nvPr/>
        </p:nvSpPr>
        <p:spPr>
          <a:xfrm>
            <a:off x="4158424" y="349003"/>
            <a:ext cx="7706745" cy="107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189" dirty="0">
                <a:latin typeface="TH SarabunPSK" panose="020B0500040200020003" pitchFamily="34" charset="-34"/>
                <a:cs typeface="+mj-cs"/>
              </a:rPr>
              <a:t>      </a:t>
            </a:r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เป็นการแสดงท่าทางในลักษณะต่าง ๆ เพื่อสื่ออารมณ์และความรู้สึก</a:t>
            </a:r>
          </a:p>
          <a:p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รัก ดีใจ โกรธ เขินอาย เสียใจ</a:t>
            </a:r>
            <a:endParaRPr lang="en-US" sz="318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32ADE4B-4474-4407-9D93-76FD9E58A8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90F4853-EA2D-4454-83AA-6E0F41C9D3C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73BA8E0-E50F-4626-81A7-18210A43709B}"/>
              </a:ext>
            </a:extLst>
          </p:cNvPr>
          <p:cNvGrpSpPr/>
          <p:nvPr/>
        </p:nvGrpSpPr>
        <p:grpSpPr>
          <a:xfrm>
            <a:off x="3461538" y="1646875"/>
            <a:ext cx="4701038" cy="5453242"/>
            <a:chOff x="3461538" y="1646875"/>
            <a:chExt cx="4701038" cy="5453242"/>
          </a:xfrm>
        </p:grpSpPr>
        <p:sp>
          <p:nvSpPr>
            <p:cNvPr id="32" name="Rectangle: Top Corners Rounded 31">
              <a:extLst>
                <a:ext uri="{FF2B5EF4-FFF2-40B4-BE49-F238E27FC236}">
                  <a16:creationId xmlns:a16="http://schemas.microsoft.com/office/drawing/2014/main" id="{1BED0619-1F6B-4AA2-855F-9B51E4B084AE}"/>
                </a:ext>
              </a:extLst>
            </p:cNvPr>
            <p:cNvSpPr/>
            <p:nvPr/>
          </p:nvSpPr>
          <p:spPr>
            <a:xfrm rot="16200000">
              <a:off x="3085436" y="2022977"/>
              <a:ext cx="5453242" cy="4701038"/>
            </a:xfrm>
            <a:prstGeom prst="round2SameRect">
              <a:avLst>
                <a:gd name="adj1" fmla="val 10183"/>
                <a:gd name="adj2" fmla="val 0"/>
              </a:avLst>
            </a:prstGeom>
            <a:solidFill>
              <a:srgbClr val="FCF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702172BE-DD7D-4C7D-BE68-A79485595F41}"/>
                </a:ext>
              </a:extLst>
            </p:cNvPr>
            <p:cNvGrpSpPr/>
            <p:nvPr/>
          </p:nvGrpSpPr>
          <p:grpSpPr>
            <a:xfrm>
              <a:off x="5322800" y="1763360"/>
              <a:ext cx="1243323" cy="721553"/>
              <a:chOff x="5020354" y="1763360"/>
              <a:chExt cx="1243323" cy="721553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86162E96-0407-4AAE-A7C9-9B6CEDF84E5E}"/>
                  </a:ext>
                </a:extLst>
              </p:cNvPr>
              <p:cNvSpPr/>
              <p:nvPr/>
            </p:nvSpPr>
            <p:spPr>
              <a:xfrm>
                <a:off x="5020354" y="1777027"/>
                <a:ext cx="1243323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รัก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A1CFAEFD-DB85-41DF-9083-095FE0D85B7A}"/>
                  </a:ext>
                </a:extLst>
              </p:cNvPr>
              <p:cNvGrpSpPr/>
              <p:nvPr/>
            </p:nvGrpSpPr>
            <p:grpSpPr>
              <a:xfrm>
                <a:off x="5098796" y="1763360"/>
                <a:ext cx="1078306" cy="263281"/>
                <a:chOff x="5362401" y="1336169"/>
                <a:chExt cx="1078306" cy="263281"/>
              </a:xfrm>
            </p:grpSpPr>
            <p:pic>
              <p:nvPicPr>
                <p:cNvPr id="38" name="Graphic 37">
                  <a:extLst>
                    <a:ext uri="{FF2B5EF4-FFF2-40B4-BE49-F238E27FC236}">
                      <a16:creationId xmlns:a16="http://schemas.microsoft.com/office/drawing/2014/main" id="{947153EF-BEB4-4AFC-8F0A-EBB220FAB2B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rot="2700000">
                  <a:off x="5364909" y="1341142"/>
                  <a:ext cx="255800" cy="260816"/>
                </a:xfrm>
                <a:prstGeom prst="rect">
                  <a:avLst/>
                </a:prstGeom>
              </p:spPr>
            </p:pic>
            <p:pic>
              <p:nvPicPr>
                <p:cNvPr id="39" name="Graphic 38">
                  <a:extLst>
                    <a:ext uri="{FF2B5EF4-FFF2-40B4-BE49-F238E27FC236}">
                      <a16:creationId xmlns:a16="http://schemas.microsoft.com/office/drawing/2014/main" id="{0BF94B7B-577A-41FD-BEF4-D6BCCA1325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rot="18900000" flipH="1">
                  <a:off x="6184907" y="1336169"/>
                  <a:ext cx="255800" cy="260816"/>
                </a:xfrm>
                <a:prstGeom prst="rect">
                  <a:avLst/>
                </a:prstGeom>
              </p:spPr>
            </p:pic>
          </p:grp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B465961-C4AA-4698-B41A-22533EC158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38068" y="2393171"/>
              <a:ext cx="3762135" cy="4609944"/>
            </a:xfrm>
            <a:prstGeom prst="rect">
              <a:avLst/>
            </a:prstGeom>
            <a:effectLst>
              <a:outerShdw blurRad="38100" dist="25400" dir="16200000" algn="ctr" rotWithShape="0">
                <a:srgbClr val="000000">
                  <a:alpha val="16000"/>
                </a:srgbClr>
              </a:outerShdw>
            </a:effectLst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D31ECD6-A1C4-42CE-B89B-DF86674CF41E}"/>
              </a:ext>
            </a:extLst>
          </p:cNvPr>
          <p:cNvGrpSpPr/>
          <p:nvPr/>
        </p:nvGrpSpPr>
        <p:grpSpPr>
          <a:xfrm>
            <a:off x="-107804" y="191784"/>
            <a:ext cx="4244200" cy="716162"/>
            <a:chOff x="-69996" y="1138317"/>
            <a:chExt cx="5356920" cy="718645"/>
          </a:xfrm>
        </p:grpSpPr>
        <p:sp>
          <p:nvSpPr>
            <p:cNvPr id="49" name="Rectangle: Top Corners Rounded 48">
              <a:extLst>
                <a:ext uri="{FF2B5EF4-FFF2-40B4-BE49-F238E27FC236}">
                  <a16:creationId xmlns:a16="http://schemas.microsoft.com/office/drawing/2014/main" id="{DCD67887-9614-48DE-A79B-0ED707FE1B8F}"/>
                </a:ext>
              </a:extLst>
            </p:cNvPr>
            <p:cNvSpPr/>
            <p:nvPr/>
          </p:nvSpPr>
          <p:spPr>
            <a:xfrm rot="5400000">
              <a:off x="2278770" y="-1151191"/>
              <a:ext cx="718645" cy="529766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8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50" name="Rectangle: Top Corners Rounded 49">
              <a:extLst>
                <a:ext uri="{FF2B5EF4-FFF2-40B4-BE49-F238E27FC236}">
                  <a16:creationId xmlns:a16="http://schemas.microsoft.com/office/drawing/2014/main" id="{70177BD9-EE52-4060-84A8-00DCD813C502}"/>
                </a:ext>
              </a:extLst>
            </p:cNvPr>
            <p:cNvSpPr/>
            <p:nvPr/>
          </p:nvSpPr>
          <p:spPr>
            <a:xfrm rot="5400000">
              <a:off x="2259670" y="-1151190"/>
              <a:ext cx="638330" cy="5297661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6D7BB4A-4891-4CEA-9EA8-E8B4562F52E8}"/>
              </a:ext>
            </a:extLst>
          </p:cNvPr>
          <p:cNvGrpSpPr/>
          <p:nvPr/>
        </p:nvGrpSpPr>
        <p:grpSpPr>
          <a:xfrm>
            <a:off x="12536" y="94749"/>
            <a:ext cx="405323" cy="908914"/>
            <a:chOff x="40958" y="82130"/>
            <a:chExt cx="406729" cy="912066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5A6600F-0872-4BCC-969B-C479F96B995A}"/>
                </a:ext>
              </a:extLst>
            </p:cNvPr>
            <p:cNvSpPr/>
            <p:nvPr/>
          </p:nvSpPr>
          <p:spPr>
            <a:xfrm>
              <a:off x="111693" y="83120"/>
              <a:ext cx="335994" cy="907431"/>
            </a:xfrm>
            <a:prstGeom prst="rect">
              <a:avLst/>
            </a:prstGeom>
            <a:solidFill>
              <a:srgbClr val="073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54" name="Isosceles Triangle 53">
              <a:extLst>
                <a:ext uri="{FF2B5EF4-FFF2-40B4-BE49-F238E27FC236}">
                  <a16:creationId xmlns:a16="http://schemas.microsoft.com/office/drawing/2014/main" id="{8BCD8BF1-1E6D-4397-A9FB-DD9FA10E7A7E}"/>
                </a:ext>
              </a:extLst>
            </p:cNvPr>
            <p:cNvSpPr/>
            <p:nvPr/>
          </p:nvSpPr>
          <p:spPr>
            <a:xfrm>
              <a:off x="42475" y="82130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B2B2E39C-C372-4FBB-83C5-5714453CBD6B}"/>
                </a:ext>
              </a:extLst>
            </p:cNvPr>
            <p:cNvSpPr/>
            <p:nvPr/>
          </p:nvSpPr>
          <p:spPr>
            <a:xfrm flipV="1">
              <a:off x="40958" y="896827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DA84523-B9A2-4744-B12D-107AA25F8011}"/>
              </a:ext>
            </a:extLst>
          </p:cNvPr>
          <p:cNvGrpSpPr/>
          <p:nvPr/>
        </p:nvGrpSpPr>
        <p:grpSpPr>
          <a:xfrm>
            <a:off x="254175" y="2369320"/>
            <a:ext cx="2760804" cy="2306322"/>
            <a:chOff x="254175" y="2369320"/>
            <a:chExt cx="2760804" cy="2306322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FC8B608E-03B5-4B50-8874-0482A3945B1A}"/>
                </a:ext>
              </a:extLst>
            </p:cNvPr>
            <p:cNvGrpSpPr/>
            <p:nvPr/>
          </p:nvGrpSpPr>
          <p:grpSpPr>
            <a:xfrm>
              <a:off x="254175" y="2369320"/>
              <a:ext cx="2760804" cy="2306322"/>
              <a:chOff x="14174471" y="8918753"/>
              <a:chExt cx="2760804" cy="2306322"/>
            </a:xfrm>
          </p:grpSpPr>
          <p:sp>
            <p:nvSpPr>
              <p:cNvPr id="73" name="Isosceles Triangle 72">
                <a:extLst>
                  <a:ext uri="{FF2B5EF4-FFF2-40B4-BE49-F238E27FC236}">
                    <a16:creationId xmlns:a16="http://schemas.microsoft.com/office/drawing/2014/main" id="{D869955E-63BA-4E51-875B-8E1E244EB613}"/>
                  </a:ext>
                </a:extLst>
              </p:cNvPr>
              <p:cNvSpPr/>
              <p:nvPr/>
            </p:nvSpPr>
            <p:spPr>
              <a:xfrm rot="10800000">
                <a:off x="15413324" y="10811595"/>
                <a:ext cx="374288" cy="394706"/>
              </a:xfrm>
              <a:prstGeom prst="triangle">
                <a:avLst/>
              </a:prstGeom>
              <a:solidFill>
                <a:srgbClr val="CA8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74E1F538-5CEF-48B9-8896-BCE7636052A3}"/>
                  </a:ext>
                </a:extLst>
              </p:cNvPr>
              <p:cNvSpPr/>
              <p:nvPr/>
            </p:nvSpPr>
            <p:spPr>
              <a:xfrm>
                <a:off x="14174471" y="8918753"/>
                <a:ext cx="2760804" cy="1983001"/>
              </a:xfrm>
              <a:prstGeom prst="roundRect">
                <a:avLst>
                  <a:gd name="adj" fmla="val 12448"/>
                </a:avLst>
              </a:pr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A1809BBF-2EF8-4136-BC35-4EED789BAD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583705" y="8957190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7313B0AD-D4BB-4C9B-A166-B1783DD695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270979" y="10487787"/>
                <a:ext cx="201843" cy="302764"/>
              </a:xfrm>
              <a:prstGeom prst="rect">
                <a:avLst/>
              </a:prstGeom>
            </p:spPr>
          </p:pic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C96245E5-2F6C-4B15-BCA7-1E7498D11165}"/>
                  </a:ext>
                </a:extLst>
              </p:cNvPr>
              <p:cNvSpPr/>
              <p:nvPr/>
            </p:nvSpPr>
            <p:spPr>
              <a:xfrm rot="10800000">
                <a:off x="14176918" y="8918753"/>
                <a:ext cx="2709844" cy="2306322"/>
              </a:xfrm>
              <a:custGeom>
                <a:avLst/>
                <a:gdLst>
                  <a:gd name="connsiteX0" fmla="*/ 2467563 w 2709844"/>
                  <a:gd name="connsiteY0" fmla="*/ 2306322 h 2306322"/>
                  <a:gd name="connsiteX1" fmla="*/ 242281 w 2709844"/>
                  <a:gd name="connsiteY1" fmla="*/ 2306322 h 2306322"/>
                  <a:gd name="connsiteX2" fmla="*/ 0 w 2709844"/>
                  <a:gd name="connsiteY2" fmla="*/ 2064041 h 2306322"/>
                  <a:gd name="connsiteX3" fmla="*/ 0 w 2709844"/>
                  <a:gd name="connsiteY3" fmla="*/ 614224 h 2306322"/>
                  <a:gd name="connsiteX4" fmla="*/ 242281 w 2709844"/>
                  <a:gd name="connsiteY4" fmla="*/ 371943 h 2306322"/>
                  <a:gd name="connsiteX5" fmla="*/ 1178570 w 2709844"/>
                  <a:gd name="connsiteY5" fmla="*/ 371943 h 2306322"/>
                  <a:gd name="connsiteX6" fmla="*/ 1354921 w 2709844"/>
                  <a:gd name="connsiteY6" fmla="*/ 0 h 2306322"/>
                  <a:gd name="connsiteX7" fmla="*/ 1531272 w 2709844"/>
                  <a:gd name="connsiteY7" fmla="*/ 371943 h 2306322"/>
                  <a:gd name="connsiteX8" fmla="*/ 2467563 w 2709844"/>
                  <a:gd name="connsiteY8" fmla="*/ 371943 h 2306322"/>
                  <a:gd name="connsiteX9" fmla="*/ 2709844 w 2709844"/>
                  <a:gd name="connsiteY9" fmla="*/ 614224 h 2306322"/>
                  <a:gd name="connsiteX10" fmla="*/ 2709844 w 2709844"/>
                  <a:gd name="connsiteY10" fmla="*/ 2064041 h 2306322"/>
                  <a:gd name="connsiteX11" fmla="*/ 2467563 w 2709844"/>
                  <a:gd name="connsiteY11" fmla="*/ 2306322 h 230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09844" h="2306322">
                    <a:moveTo>
                      <a:pt x="2467563" y="2306322"/>
                    </a:moveTo>
                    <a:lnTo>
                      <a:pt x="242281" y="2306322"/>
                    </a:lnTo>
                    <a:cubicBezTo>
                      <a:pt x="108474" y="2306322"/>
                      <a:pt x="0" y="2197849"/>
                      <a:pt x="0" y="2064041"/>
                    </a:cubicBezTo>
                    <a:lnTo>
                      <a:pt x="0" y="614224"/>
                    </a:lnTo>
                    <a:cubicBezTo>
                      <a:pt x="0" y="480416"/>
                      <a:pt x="108474" y="371943"/>
                      <a:pt x="242281" y="371943"/>
                    </a:cubicBezTo>
                    <a:lnTo>
                      <a:pt x="1178570" y="371943"/>
                    </a:lnTo>
                    <a:lnTo>
                      <a:pt x="1354921" y="0"/>
                    </a:lnTo>
                    <a:lnTo>
                      <a:pt x="1531272" y="371943"/>
                    </a:lnTo>
                    <a:lnTo>
                      <a:pt x="2467563" y="371943"/>
                    </a:lnTo>
                    <a:cubicBezTo>
                      <a:pt x="2601371" y="371943"/>
                      <a:pt x="2709844" y="480416"/>
                      <a:pt x="2709844" y="614224"/>
                    </a:cubicBezTo>
                    <a:lnTo>
                      <a:pt x="2709844" y="2064041"/>
                    </a:lnTo>
                    <a:cubicBezTo>
                      <a:pt x="2709844" y="2197849"/>
                      <a:pt x="2601371" y="2306322"/>
                      <a:pt x="2467563" y="2306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3C336469-E49B-402D-8654-72A4C3362021}"/>
                  </a:ext>
                </a:extLst>
              </p:cNvPr>
              <p:cNvSpPr/>
              <p:nvPr/>
            </p:nvSpPr>
            <p:spPr>
              <a:xfrm>
                <a:off x="14174471" y="9240839"/>
                <a:ext cx="2714738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เพื่อน ๆ มาทดลองฝึกปฏิบัติภาษาท่า 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“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รัก” </a:t>
                </a:r>
              </a:p>
              <a:p>
                <a:pPr algn="ctr"/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 “เสียใจ”กันดูนะคะ</a:t>
                </a:r>
              </a:p>
            </p:txBody>
          </p:sp>
        </p:grp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EBA5CDA4-95C1-4845-A8D0-7F1883246A3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58235" y="2423645"/>
              <a:ext cx="261221" cy="374288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381583DD-8929-4137-9AEA-CF51FA413C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1244" y="3948632"/>
              <a:ext cx="201843" cy="302764"/>
            </a:xfrm>
            <a:prstGeom prst="rect">
              <a:avLst/>
            </a:prstGeom>
          </p:spPr>
        </p:pic>
      </p:grp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5B289DA-C974-4F97-9FE4-5F2705D1A056}"/>
              </a:ext>
            </a:extLst>
          </p:cNvPr>
          <p:cNvCxnSpPr>
            <a:cxnSpLocks/>
          </p:cNvCxnSpPr>
          <p:nvPr/>
        </p:nvCxnSpPr>
        <p:spPr>
          <a:xfrm>
            <a:off x="8304381" y="1743876"/>
            <a:ext cx="0" cy="5259239"/>
          </a:xfrm>
          <a:prstGeom prst="line">
            <a:avLst/>
          </a:prstGeom>
          <a:ln w="57150">
            <a:solidFill>
              <a:srgbClr val="9C87B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Picture 89">
            <a:extLst>
              <a:ext uri="{FF2B5EF4-FFF2-40B4-BE49-F238E27FC236}">
                <a16:creationId xmlns:a16="http://schemas.microsoft.com/office/drawing/2014/main" id="{30BFEA3B-CB36-48E2-B259-3A121A1ED80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" y="4913924"/>
            <a:ext cx="2168414" cy="3659438"/>
          </a:xfrm>
          <a:prstGeom prst="round2SameRect">
            <a:avLst>
              <a:gd name="adj1" fmla="val 16667"/>
              <a:gd name="adj2" fmla="val 29902"/>
            </a:avLst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pic>
        <p:nvPicPr>
          <p:cNvPr id="91" name="teacher guide">
            <a:extLst>
              <a:ext uri="{FF2B5EF4-FFF2-40B4-BE49-F238E27FC236}">
                <a16:creationId xmlns:a16="http://schemas.microsoft.com/office/drawing/2014/main" id="{DC109B64-584E-4638-94B6-181ADDDB58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5BEDF5-F0AF-415E-9B54-402CACFEB85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5817" y="179923"/>
            <a:ext cx="3895682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93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2" name="Rectangle 5151">
            <a:extLst>
              <a:ext uri="{FF2B5EF4-FFF2-40B4-BE49-F238E27FC236}">
                <a16:creationId xmlns:a16="http://schemas.microsoft.com/office/drawing/2014/main" id="{9BD993DB-7CB4-4BCC-B60B-B8A9D00B7A7B}"/>
              </a:ext>
            </a:extLst>
          </p:cNvPr>
          <p:cNvSpPr/>
          <p:nvPr/>
        </p:nvSpPr>
        <p:spPr>
          <a:xfrm>
            <a:off x="0" y="0"/>
            <a:ext cx="13276263" cy="7467600"/>
          </a:xfrm>
          <a:prstGeom prst="rect">
            <a:avLst/>
          </a:prstGeom>
          <a:solidFill>
            <a:srgbClr val="E9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7AA0325-6891-443F-ABB2-23AE36E2AB91}"/>
              </a:ext>
            </a:extLst>
          </p:cNvPr>
          <p:cNvGrpSpPr/>
          <p:nvPr/>
        </p:nvGrpSpPr>
        <p:grpSpPr>
          <a:xfrm>
            <a:off x="2613874" y="386692"/>
            <a:ext cx="10644849" cy="6429742"/>
            <a:chOff x="2613874" y="386692"/>
            <a:chExt cx="10644849" cy="6429742"/>
          </a:xfrm>
        </p:grpSpPr>
        <p:sp>
          <p:nvSpPr>
            <p:cNvPr id="5151" name="Rectangle: Rounded Corners 5150">
              <a:extLst>
                <a:ext uri="{FF2B5EF4-FFF2-40B4-BE49-F238E27FC236}">
                  <a16:creationId xmlns:a16="http://schemas.microsoft.com/office/drawing/2014/main" id="{5E6A0346-D3DB-4DE6-8F50-51A1F311D27A}"/>
                </a:ext>
              </a:extLst>
            </p:cNvPr>
            <p:cNvSpPr/>
            <p:nvPr/>
          </p:nvSpPr>
          <p:spPr>
            <a:xfrm rot="21367158">
              <a:off x="2613874" y="651166"/>
              <a:ext cx="10644849" cy="6165268"/>
            </a:xfrm>
            <a:prstGeom prst="roundRect">
              <a:avLst>
                <a:gd name="adj" fmla="val 6133"/>
              </a:avLst>
            </a:prstGeom>
            <a:solidFill>
              <a:srgbClr val="ECC09C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153" name="Graphic 5152">
              <a:extLst>
                <a:ext uri="{FF2B5EF4-FFF2-40B4-BE49-F238E27FC236}">
                  <a16:creationId xmlns:a16="http://schemas.microsoft.com/office/drawing/2014/main" id="{7C4F9976-51A3-438C-8CC7-12D848A9D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529323">
              <a:off x="11533302" y="386692"/>
              <a:ext cx="648797" cy="866098"/>
            </a:xfrm>
            <a:prstGeom prst="rect">
              <a:avLst/>
            </a:prstGeom>
          </p:spPr>
        </p:pic>
      </p:grpSp>
      <p:grpSp>
        <p:nvGrpSpPr>
          <p:cNvPr id="5145" name="Group 5144">
            <a:extLst>
              <a:ext uri="{FF2B5EF4-FFF2-40B4-BE49-F238E27FC236}">
                <a16:creationId xmlns:a16="http://schemas.microsoft.com/office/drawing/2014/main" id="{504A0967-D2A8-49C1-A132-75892E8E6A6D}"/>
              </a:ext>
            </a:extLst>
          </p:cNvPr>
          <p:cNvGrpSpPr/>
          <p:nvPr/>
        </p:nvGrpSpPr>
        <p:grpSpPr>
          <a:xfrm rot="21139020">
            <a:off x="3348730" y="1283356"/>
            <a:ext cx="3121676" cy="2202064"/>
            <a:chOff x="3457216" y="1075790"/>
            <a:chExt cx="3121676" cy="2202064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A38A996C-8BC2-45CD-A8B4-CD8538739B3B}"/>
                </a:ext>
              </a:extLst>
            </p:cNvPr>
            <p:cNvGrpSpPr/>
            <p:nvPr/>
          </p:nvGrpSpPr>
          <p:grpSpPr>
            <a:xfrm>
              <a:off x="3865143" y="1117614"/>
              <a:ext cx="2713749" cy="2160240"/>
              <a:chOff x="3541787" y="925488"/>
              <a:chExt cx="2713749" cy="2160240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879AD754-D30C-4A10-B1D9-F6E7C7A72288}"/>
                  </a:ext>
                </a:extLst>
              </p:cNvPr>
              <p:cNvGrpSpPr/>
              <p:nvPr/>
            </p:nvGrpSpPr>
            <p:grpSpPr>
              <a:xfrm>
                <a:off x="3541787" y="925488"/>
                <a:ext cx="2713749" cy="2160240"/>
                <a:chOff x="3924382" y="565448"/>
                <a:chExt cx="2713749" cy="2160240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C07ACFB1-2BB9-4528-B908-444319E92ACD}"/>
                    </a:ext>
                  </a:extLst>
                </p:cNvPr>
                <p:cNvSpPr/>
                <p:nvPr/>
              </p:nvSpPr>
              <p:spPr>
                <a:xfrm>
                  <a:off x="3924382" y="565448"/>
                  <a:ext cx="2713749" cy="2160240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E0F10A01-D60C-4B7C-BF4D-5924A9B08718}"/>
                    </a:ext>
                  </a:extLst>
                </p:cNvPr>
                <p:cNvSpPr/>
                <p:nvPr/>
              </p:nvSpPr>
              <p:spPr>
                <a:xfrm>
                  <a:off x="4025211" y="656272"/>
                  <a:ext cx="2512091" cy="1978592"/>
                </a:xfrm>
                <a:prstGeom prst="rect">
                  <a:avLst/>
                </a:prstGeom>
                <a:solidFill>
                  <a:srgbClr val="D0F4F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24535F4F-2C91-421F-B7C8-DF45BE935E8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134720" y="1240800"/>
                <a:ext cx="1527882" cy="1754104"/>
              </a:xfrm>
              <a:prstGeom prst="rect">
                <a:avLst/>
              </a:prstGeom>
            </p:spPr>
          </p:pic>
        </p:grpSp>
        <p:grpSp>
          <p:nvGrpSpPr>
            <p:cNvPr id="5137" name="Group 5136">
              <a:extLst>
                <a:ext uri="{FF2B5EF4-FFF2-40B4-BE49-F238E27FC236}">
                  <a16:creationId xmlns:a16="http://schemas.microsoft.com/office/drawing/2014/main" id="{FF1E933B-6817-44C3-813A-2EFC2DE31298}"/>
                </a:ext>
              </a:extLst>
            </p:cNvPr>
            <p:cNvGrpSpPr/>
            <p:nvPr/>
          </p:nvGrpSpPr>
          <p:grpSpPr>
            <a:xfrm rot="19888195">
              <a:off x="3457216" y="1075790"/>
              <a:ext cx="1509615" cy="584775"/>
              <a:chOff x="3601879" y="912566"/>
              <a:chExt cx="1509615" cy="584775"/>
            </a:xfrm>
          </p:grpSpPr>
          <p:pic>
            <p:nvPicPr>
              <p:cNvPr id="5123" name="Graphic 5122">
                <a:extLst>
                  <a:ext uri="{FF2B5EF4-FFF2-40B4-BE49-F238E27FC236}">
                    <a16:creationId xmlns:a16="http://schemas.microsoft.com/office/drawing/2014/main" id="{509D6570-78A4-4B18-B405-812228AF59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601879" y="948900"/>
                <a:ext cx="1509615" cy="393202"/>
              </a:xfrm>
              <a:prstGeom prst="rect">
                <a:avLst/>
              </a:prstGeom>
            </p:spPr>
          </p:pic>
          <p:grpSp>
            <p:nvGrpSpPr>
              <p:cNvPr id="5134" name="Group 5133">
                <a:extLst>
                  <a:ext uri="{FF2B5EF4-FFF2-40B4-BE49-F238E27FC236}">
                    <a16:creationId xmlns:a16="http://schemas.microsoft.com/office/drawing/2014/main" id="{DC821BF7-046E-4241-A2A1-46F43BF2F512}"/>
                  </a:ext>
                </a:extLst>
              </p:cNvPr>
              <p:cNvGrpSpPr/>
              <p:nvPr/>
            </p:nvGrpSpPr>
            <p:grpSpPr>
              <a:xfrm>
                <a:off x="4018000" y="912566"/>
                <a:ext cx="723276" cy="584775"/>
                <a:chOff x="4018000" y="912566"/>
                <a:chExt cx="723276" cy="584775"/>
              </a:xfrm>
            </p:grpSpPr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ECDBBE89-2A1C-46CA-A9A2-841CA035AD52}"/>
                    </a:ext>
                  </a:extLst>
                </p:cNvPr>
                <p:cNvSpPr/>
                <p:nvPr/>
              </p:nvSpPr>
              <p:spPr>
                <a:xfrm>
                  <a:off x="4018000" y="912566"/>
                  <a:ext cx="723276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n w="38100">
                        <a:solidFill>
                          <a:schemeClr val="bg1"/>
                        </a:solidFill>
                      </a:ln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เรียก</a:t>
                  </a:r>
                  <a:endParaRPr lang="en-US" sz="3200" b="1" dirty="0">
                    <a:ln w="38100">
                      <a:solidFill>
                        <a:schemeClr val="bg1"/>
                      </a:solidFill>
                    </a:ln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5129" name="Rectangle 5128">
                  <a:extLst>
                    <a:ext uri="{FF2B5EF4-FFF2-40B4-BE49-F238E27FC236}">
                      <a16:creationId xmlns:a16="http://schemas.microsoft.com/office/drawing/2014/main" id="{ECABFB94-E2FC-430B-98EA-0DE9999AA922}"/>
                    </a:ext>
                  </a:extLst>
                </p:cNvPr>
                <p:cNvSpPr/>
                <p:nvPr/>
              </p:nvSpPr>
              <p:spPr>
                <a:xfrm>
                  <a:off x="4018000" y="912566"/>
                  <a:ext cx="723276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เรียก</a:t>
                  </a:r>
                  <a:endParaRPr lang="en-US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</p:grpSp>
      <p:grpSp>
        <p:nvGrpSpPr>
          <p:cNvPr id="5146" name="Group 5145">
            <a:extLst>
              <a:ext uri="{FF2B5EF4-FFF2-40B4-BE49-F238E27FC236}">
                <a16:creationId xmlns:a16="http://schemas.microsoft.com/office/drawing/2014/main" id="{F629A9EE-44DC-4988-BB16-CF80C61599E6}"/>
              </a:ext>
            </a:extLst>
          </p:cNvPr>
          <p:cNvGrpSpPr/>
          <p:nvPr/>
        </p:nvGrpSpPr>
        <p:grpSpPr>
          <a:xfrm rot="403695">
            <a:off x="6572670" y="778557"/>
            <a:ext cx="3125891" cy="2160240"/>
            <a:chOff x="6736698" y="518990"/>
            <a:chExt cx="3125891" cy="2160240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5B1C37E8-465C-45D0-B264-7F60A2338E87}"/>
                </a:ext>
              </a:extLst>
            </p:cNvPr>
            <p:cNvGrpSpPr/>
            <p:nvPr/>
          </p:nvGrpSpPr>
          <p:grpSpPr>
            <a:xfrm>
              <a:off x="7148840" y="518990"/>
              <a:ext cx="2713749" cy="2160240"/>
              <a:chOff x="9943529" y="1003210"/>
              <a:chExt cx="2713749" cy="2160240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05E4C59C-319B-4DFB-B62A-51DB7E3F2837}"/>
                  </a:ext>
                </a:extLst>
              </p:cNvPr>
              <p:cNvGrpSpPr/>
              <p:nvPr/>
            </p:nvGrpSpPr>
            <p:grpSpPr>
              <a:xfrm>
                <a:off x="9943529" y="1003210"/>
                <a:ext cx="2713749" cy="2160240"/>
                <a:chOff x="3924382" y="565448"/>
                <a:chExt cx="2713749" cy="2160240"/>
              </a:xfrm>
            </p:grpSpPr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FA059CA3-B19A-4AD9-9E50-7E815C2645A9}"/>
                    </a:ext>
                  </a:extLst>
                </p:cNvPr>
                <p:cNvSpPr/>
                <p:nvPr/>
              </p:nvSpPr>
              <p:spPr>
                <a:xfrm>
                  <a:off x="3924382" y="565448"/>
                  <a:ext cx="2713749" cy="2160240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3531EB60-4354-4A75-B9B7-3E2B76B11F0C}"/>
                    </a:ext>
                  </a:extLst>
                </p:cNvPr>
                <p:cNvSpPr/>
                <p:nvPr/>
              </p:nvSpPr>
              <p:spPr>
                <a:xfrm>
                  <a:off x="4025211" y="656272"/>
                  <a:ext cx="2512091" cy="1978592"/>
                </a:xfrm>
                <a:prstGeom prst="rect">
                  <a:avLst/>
                </a:prstGeom>
                <a:solidFill>
                  <a:srgbClr val="FAFDE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A6055C16-7DCE-4EE4-903F-DD52DA8527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836516" y="1203686"/>
                <a:ext cx="933099" cy="1781371"/>
              </a:xfrm>
              <a:prstGeom prst="rect">
                <a:avLst/>
              </a:prstGeom>
            </p:spPr>
          </p:pic>
        </p:grpSp>
        <p:grpSp>
          <p:nvGrpSpPr>
            <p:cNvPr id="5136" name="Group 5135">
              <a:extLst>
                <a:ext uri="{FF2B5EF4-FFF2-40B4-BE49-F238E27FC236}">
                  <a16:creationId xmlns:a16="http://schemas.microsoft.com/office/drawing/2014/main" id="{5DB8ADCE-0CAC-4D80-BF8C-BC1EA3761E30}"/>
                </a:ext>
              </a:extLst>
            </p:cNvPr>
            <p:cNvGrpSpPr/>
            <p:nvPr/>
          </p:nvGrpSpPr>
          <p:grpSpPr>
            <a:xfrm rot="19161078">
              <a:off x="6736698" y="521533"/>
              <a:ext cx="1544722" cy="584775"/>
              <a:chOff x="6960992" y="342588"/>
              <a:chExt cx="1544722" cy="584775"/>
            </a:xfrm>
          </p:grpSpPr>
          <p:pic>
            <p:nvPicPr>
              <p:cNvPr id="5125" name="Graphic 5124">
                <a:extLst>
                  <a:ext uri="{FF2B5EF4-FFF2-40B4-BE49-F238E27FC236}">
                    <a16:creationId xmlns:a16="http://schemas.microsoft.com/office/drawing/2014/main" id="{87EB979F-166D-48A7-9B0D-774CF40BAA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6960992" y="392488"/>
                <a:ext cx="1544722" cy="393202"/>
              </a:xfrm>
              <a:prstGeom prst="rect">
                <a:avLst/>
              </a:prstGeom>
            </p:spPr>
          </p:pic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E82F29CF-1193-49AD-88C4-D480C7B62E14}"/>
                  </a:ext>
                </a:extLst>
              </p:cNvPr>
              <p:cNvGrpSpPr/>
              <p:nvPr/>
            </p:nvGrpSpPr>
            <p:grpSpPr>
              <a:xfrm>
                <a:off x="7426218" y="342588"/>
                <a:ext cx="614271" cy="584775"/>
                <a:chOff x="3793941" y="912566"/>
                <a:chExt cx="614271" cy="584775"/>
              </a:xfrm>
            </p:grpSpPr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D7CB6DFE-F303-40C6-A32F-A861C3D8B2DE}"/>
                    </a:ext>
                  </a:extLst>
                </p:cNvPr>
                <p:cNvSpPr/>
                <p:nvPr/>
              </p:nvSpPr>
              <p:spPr>
                <a:xfrm>
                  <a:off x="3793941" y="912566"/>
                  <a:ext cx="614271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n w="38100">
                        <a:solidFill>
                          <a:schemeClr val="bg1"/>
                        </a:solidFill>
                      </a:ln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เดิน</a:t>
                  </a:r>
                  <a:endParaRPr lang="en-US" sz="3200" b="1" dirty="0">
                    <a:ln w="38100">
                      <a:solidFill>
                        <a:schemeClr val="bg1"/>
                      </a:solidFill>
                    </a:ln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7FC8C84A-385D-4D46-BB7A-E3186534B648}"/>
                    </a:ext>
                  </a:extLst>
                </p:cNvPr>
                <p:cNvSpPr/>
                <p:nvPr/>
              </p:nvSpPr>
              <p:spPr>
                <a:xfrm>
                  <a:off x="3793941" y="912566"/>
                  <a:ext cx="614271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เดิน</a:t>
                  </a:r>
                  <a:endParaRPr lang="en-US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</p:grpSp>
      <p:grpSp>
        <p:nvGrpSpPr>
          <p:cNvPr id="5144" name="Group 5143">
            <a:extLst>
              <a:ext uri="{FF2B5EF4-FFF2-40B4-BE49-F238E27FC236}">
                <a16:creationId xmlns:a16="http://schemas.microsoft.com/office/drawing/2014/main" id="{2432D839-FE42-4F5C-BF2A-76C20FBA110A}"/>
              </a:ext>
            </a:extLst>
          </p:cNvPr>
          <p:cNvGrpSpPr/>
          <p:nvPr/>
        </p:nvGrpSpPr>
        <p:grpSpPr>
          <a:xfrm rot="622714">
            <a:off x="9693781" y="4132644"/>
            <a:ext cx="3138641" cy="2194382"/>
            <a:chOff x="9695451" y="3878230"/>
            <a:chExt cx="3138641" cy="2194382"/>
          </a:xfrm>
        </p:grpSpPr>
        <p:grpSp>
          <p:nvGrpSpPr>
            <p:cNvPr id="5120" name="Group 5119">
              <a:extLst>
                <a:ext uri="{FF2B5EF4-FFF2-40B4-BE49-F238E27FC236}">
                  <a16:creationId xmlns:a16="http://schemas.microsoft.com/office/drawing/2014/main" id="{70ED78B0-A4A0-4976-AD20-8C9A4459D982}"/>
                </a:ext>
              </a:extLst>
            </p:cNvPr>
            <p:cNvGrpSpPr/>
            <p:nvPr/>
          </p:nvGrpSpPr>
          <p:grpSpPr>
            <a:xfrm>
              <a:off x="10120343" y="3912372"/>
              <a:ext cx="2713749" cy="2160240"/>
              <a:chOff x="19546142" y="1119793"/>
              <a:chExt cx="2713749" cy="2160240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CDF8022F-9EB0-4C87-8654-7A030A2E4741}"/>
                  </a:ext>
                </a:extLst>
              </p:cNvPr>
              <p:cNvGrpSpPr/>
              <p:nvPr/>
            </p:nvGrpSpPr>
            <p:grpSpPr>
              <a:xfrm>
                <a:off x="19546142" y="1119793"/>
                <a:ext cx="2713749" cy="2160240"/>
                <a:chOff x="3924382" y="565448"/>
                <a:chExt cx="2713749" cy="2160240"/>
              </a:xfrm>
            </p:grpSpPr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8EB3E2E8-8AF1-4C37-86E0-BF79EFF9A2E4}"/>
                    </a:ext>
                  </a:extLst>
                </p:cNvPr>
                <p:cNvSpPr/>
                <p:nvPr/>
              </p:nvSpPr>
              <p:spPr>
                <a:xfrm>
                  <a:off x="3924382" y="565448"/>
                  <a:ext cx="2713749" cy="2160240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323F6F4B-8FDB-44A7-A70C-543D6716359B}"/>
                    </a:ext>
                  </a:extLst>
                </p:cNvPr>
                <p:cNvSpPr/>
                <p:nvPr/>
              </p:nvSpPr>
              <p:spPr>
                <a:xfrm>
                  <a:off x="4025211" y="656272"/>
                  <a:ext cx="2512091" cy="1978592"/>
                </a:xfrm>
                <a:prstGeom prst="rect">
                  <a:avLst/>
                </a:prstGeom>
                <a:solidFill>
                  <a:srgbClr val="FFE1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25D9FCBA-77C7-4BC6-936D-7B1FCB7218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0082982" y="1270184"/>
                <a:ext cx="1322652" cy="1932127"/>
              </a:xfrm>
              <a:prstGeom prst="rect">
                <a:avLst/>
              </a:prstGeom>
            </p:spPr>
          </p:pic>
        </p:grpSp>
        <p:grpSp>
          <p:nvGrpSpPr>
            <p:cNvPr id="5135" name="Group 5134">
              <a:extLst>
                <a:ext uri="{FF2B5EF4-FFF2-40B4-BE49-F238E27FC236}">
                  <a16:creationId xmlns:a16="http://schemas.microsoft.com/office/drawing/2014/main" id="{78123B9F-7BC7-4394-B52A-743B36B5A6AA}"/>
                </a:ext>
              </a:extLst>
            </p:cNvPr>
            <p:cNvGrpSpPr/>
            <p:nvPr/>
          </p:nvGrpSpPr>
          <p:grpSpPr>
            <a:xfrm rot="19829554">
              <a:off x="9695451" y="3878230"/>
              <a:ext cx="1509615" cy="584775"/>
              <a:chOff x="10084353" y="3613810"/>
              <a:chExt cx="1509615" cy="584775"/>
            </a:xfrm>
          </p:grpSpPr>
          <p:pic>
            <p:nvPicPr>
              <p:cNvPr id="5127" name="Graphic 5126">
                <a:extLst>
                  <a:ext uri="{FF2B5EF4-FFF2-40B4-BE49-F238E27FC236}">
                    <a16:creationId xmlns:a16="http://schemas.microsoft.com/office/drawing/2014/main" id="{FB41AA59-242E-418A-A53A-544085DBE2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10084353" y="3639778"/>
                <a:ext cx="1509615" cy="393202"/>
              </a:xfrm>
              <a:prstGeom prst="rect">
                <a:avLst/>
              </a:prstGeom>
            </p:spPr>
          </p:pic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74670B6E-22FF-4071-8D31-E043BC97150B}"/>
                  </a:ext>
                </a:extLst>
              </p:cNvPr>
              <p:cNvGrpSpPr/>
              <p:nvPr/>
            </p:nvGrpSpPr>
            <p:grpSpPr>
              <a:xfrm>
                <a:off x="10473515" y="3613810"/>
                <a:ext cx="731290" cy="584775"/>
                <a:chOff x="3481432" y="912566"/>
                <a:chExt cx="731290" cy="584775"/>
              </a:xfrm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A8B6D804-0449-49F1-8B7D-764B02EE3CE2}"/>
                    </a:ext>
                  </a:extLst>
                </p:cNvPr>
                <p:cNvSpPr/>
                <p:nvPr/>
              </p:nvSpPr>
              <p:spPr>
                <a:xfrm>
                  <a:off x="3481432" y="912566"/>
                  <a:ext cx="731290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n w="38100">
                        <a:solidFill>
                          <a:schemeClr val="bg1"/>
                        </a:solidFill>
                      </a:ln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โกรธ</a:t>
                  </a:r>
                  <a:endParaRPr lang="en-US" sz="3200" b="1" dirty="0">
                    <a:ln w="38100">
                      <a:solidFill>
                        <a:schemeClr val="bg1"/>
                      </a:solidFill>
                    </a:ln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30ED8564-3509-4737-BF55-50CB627B360C}"/>
                    </a:ext>
                  </a:extLst>
                </p:cNvPr>
                <p:cNvSpPr/>
                <p:nvPr/>
              </p:nvSpPr>
              <p:spPr>
                <a:xfrm>
                  <a:off x="3481432" y="912566"/>
                  <a:ext cx="731290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โกรธ</a:t>
                  </a:r>
                  <a:endParaRPr lang="en-US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</p:grpSp>
      <p:grpSp>
        <p:nvGrpSpPr>
          <p:cNvPr id="5147" name="Group 5146">
            <a:extLst>
              <a:ext uri="{FF2B5EF4-FFF2-40B4-BE49-F238E27FC236}">
                <a16:creationId xmlns:a16="http://schemas.microsoft.com/office/drawing/2014/main" id="{0D7F1B8A-140E-4541-804F-8EC466714882}"/>
              </a:ext>
            </a:extLst>
          </p:cNvPr>
          <p:cNvGrpSpPr/>
          <p:nvPr/>
        </p:nvGrpSpPr>
        <p:grpSpPr>
          <a:xfrm rot="21414701">
            <a:off x="9820655" y="1261117"/>
            <a:ext cx="3138997" cy="2306443"/>
            <a:chOff x="9701893" y="1078929"/>
            <a:chExt cx="3138997" cy="2306443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B6F86CE3-C838-4190-8856-B9E6BB44EE97}"/>
                </a:ext>
              </a:extLst>
            </p:cNvPr>
            <p:cNvGrpSpPr/>
            <p:nvPr/>
          </p:nvGrpSpPr>
          <p:grpSpPr>
            <a:xfrm>
              <a:off x="10127141" y="1225132"/>
              <a:ext cx="2713749" cy="2160240"/>
              <a:chOff x="13144400" y="1042071"/>
              <a:chExt cx="2713749" cy="2160240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17E9DBF3-5022-4D61-A13D-5481E2A851D1}"/>
                  </a:ext>
                </a:extLst>
              </p:cNvPr>
              <p:cNvGrpSpPr/>
              <p:nvPr/>
            </p:nvGrpSpPr>
            <p:grpSpPr>
              <a:xfrm>
                <a:off x="13144400" y="1042071"/>
                <a:ext cx="2713749" cy="2160240"/>
                <a:chOff x="3924382" y="565448"/>
                <a:chExt cx="2713749" cy="2160240"/>
              </a:xfrm>
            </p:grpSpPr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4AAF983F-32C2-4240-BC51-E6EC482FDC1E}"/>
                    </a:ext>
                  </a:extLst>
                </p:cNvPr>
                <p:cNvSpPr/>
                <p:nvPr/>
              </p:nvSpPr>
              <p:spPr>
                <a:xfrm>
                  <a:off x="3924382" y="565448"/>
                  <a:ext cx="2713749" cy="2160240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B9870B03-00B4-4A02-98BE-5A9B3BC6B3C4}"/>
                    </a:ext>
                  </a:extLst>
                </p:cNvPr>
                <p:cNvSpPr/>
                <p:nvPr/>
              </p:nvSpPr>
              <p:spPr>
                <a:xfrm>
                  <a:off x="4025211" y="656272"/>
                  <a:ext cx="2512091" cy="1978592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F78E0559-E9E7-4540-BD17-0372985A82E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3928241" y="1203686"/>
                <a:ext cx="1189826" cy="1907801"/>
              </a:xfrm>
              <a:prstGeom prst="rect">
                <a:avLst/>
              </a:prstGeom>
            </p:spPr>
          </p:pic>
        </p:grpSp>
        <p:grpSp>
          <p:nvGrpSpPr>
            <p:cNvPr id="5141" name="Group 5140">
              <a:extLst>
                <a:ext uri="{FF2B5EF4-FFF2-40B4-BE49-F238E27FC236}">
                  <a16:creationId xmlns:a16="http://schemas.microsoft.com/office/drawing/2014/main" id="{73D27EC6-79B1-4487-BDA2-8F791C4ED55C}"/>
                </a:ext>
              </a:extLst>
            </p:cNvPr>
            <p:cNvGrpSpPr/>
            <p:nvPr/>
          </p:nvGrpSpPr>
          <p:grpSpPr>
            <a:xfrm rot="19832936">
              <a:off x="9701893" y="1078929"/>
              <a:ext cx="1544723" cy="584775"/>
              <a:chOff x="10483756" y="966923"/>
              <a:chExt cx="1544723" cy="584775"/>
            </a:xfrm>
          </p:grpSpPr>
          <p:pic>
            <p:nvPicPr>
              <p:cNvPr id="5138" name="Graphic 5137">
                <a:extLst>
                  <a:ext uri="{FF2B5EF4-FFF2-40B4-BE49-F238E27FC236}">
                    <a16:creationId xmlns:a16="http://schemas.microsoft.com/office/drawing/2014/main" id="{DF7B3978-E790-4D48-8004-6B43E2B475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10483756" y="1012711"/>
                <a:ext cx="1544723" cy="398638"/>
              </a:xfrm>
              <a:prstGeom prst="rect">
                <a:avLst/>
              </a:prstGeom>
            </p:spPr>
          </p:pic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E45BE24D-D314-46CF-8155-B0715C35DEEF}"/>
                  </a:ext>
                </a:extLst>
              </p:cNvPr>
              <p:cNvGrpSpPr/>
              <p:nvPr/>
            </p:nvGrpSpPr>
            <p:grpSpPr>
              <a:xfrm>
                <a:off x="10808720" y="966923"/>
                <a:ext cx="894797" cy="584775"/>
                <a:chOff x="3932240" y="912566"/>
                <a:chExt cx="894797" cy="584775"/>
              </a:xfrm>
            </p:grpSpPr>
            <p:sp>
              <p:nvSpPr>
                <p:cNvPr id="98" name="Rectangle 97">
                  <a:extLst>
                    <a:ext uri="{FF2B5EF4-FFF2-40B4-BE49-F238E27FC236}">
                      <a16:creationId xmlns:a16="http://schemas.microsoft.com/office/drawing/2014/main" id="{664BFBE9-825A-43CA-80E1-552A02D3055B}"/>
                    </a:ext>
                  </a:extLst>
                </p:cNvPr>
                <p:cNvSpPr/>
                <p:nvPr/>
              </p:nvSpPr>
              <p:spPr>
                <a:xfrm>
                  <a:off x="3932241" y="912566"/>
                  <a:ext cx="894796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n w="38100">
                        <a:solidFill>
                          <a:schemeClr val="bg1"/>
                        </a:solidFill>
                      </a:ln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ร้องไห้</a:t>
                  </a:r>
                  <a:endParaRPr lang="en-US" sz="3200" b="1" dirty="0">
                    <a:ln w="38100">
                      <a:solidFill>
                        <a:schemeClr val="bg1"/>
                      </a:solidFill>
                    </a:ln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99" name="Rectangle 98">
                  <a:extLst>
                    <a:ext uri="{FF2B5EF4-FFF2-40B4-BE49-F238E27FC236}">
                      <a16:creationId xmlns:a16="http://schemas.microsoft.com/office/drawing/2014/main" id="{00AAA27D-2E07-441C-8EB9-F1A9562EDDA7}"/>
                    </a:ext>
                  </a:extLst>
                </p:cNvPr>
                <p:cNvSpPr/>
                <p:nvPr/>
              </p:nvSpPr>
              <p:spPr>
                <a:xfrm>
                  <a:off x="3932240" y="912566"/>
                  <a:ext cx="894797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ร้องไห้</a:t>
                  </a:r>
                  <a:endParaRPr lang="en-US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</p:grpSp>
      <p:grpSp>
        <p:nvGrpSpPr>
          <p:cNvPr id="5149" name="Group 5148">
            <a:extLst>
              <a:ext uri="{FF2B5EF4-FFF2-40B4-BE49-F238E27FC236}">
                <a16:creationId xmlns:a16="http://schemas.microsoft.com/office/drawing/2014/main" id="{A8B216C1-0932-4F98-B355-C46FD23F603D}"/>
              </a:ext>
            </a:extLst>
          </p:cNvPr>
          <p:cNvGrpSpPr/>
          <p:nvPr/>
        </p:nvGrpSpPr>
        <p:grpSpPr>
          <a:xfrm rot="348283">
            <a:off x="3033338" y="4112026"/>
            <a:ext cx="3239283" cy="2198770"/>
            <a:chOff x="3446376" y="3695270"/>
            <a:chExt cx="3239283" cy="2198770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FD72B48D-EB7F-4CB7-BE46-1893908F2027}"/>
                </a:ext>
              </a:extLst>
            </p:cNvPr>
            <p:cNvGrpSpPr/>
            <p:nvPr/>
          </p:nvGrpSpPr>
          <p:grpSpPr>
            <a:xfrm>
              <a:off x="3971910" y="3733800"/>
              <a:ext cx="2713749" cy="2160240"/>
              <a:chOff x="6742658" y="964349"/>
              <a:chExt cx="2713749" cy="2160240"/>
            </a:xfrm>
          </p:grpSpPr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B4B6E4D5-60B5-45F9-B076-1D27476A0848}"/>
                  </a:ext>
                </a:extLst>
              </p:cNvPr>
              <p:cNvGrpSpPr/>
              <p:nvPr/>
            </p:nvGrpSpPr>
            <p:grpSpPr>
              <a:xfrm>
                <a:off x="6742658" y="964349"/>
                <a:ext cx="2713749" cy="2160240"/>
                <a:chOff x="3924382" y="565448"/>
                <a:chExt cx="2713749" cy="2160240"/>
              </a:xfrm>
            </p:grpSpPr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4A387DAE-5916-4C21-8E02-71994CA089CB}"/>
                    </a:ext>
                  </a:extLst>
                </p:cNvPr>
                <p:cNvSpPr/>
                <p:nvPr/>
              </p:nvSpPr>
              <p:spPr>
                <a:xfrm>
                  <a:off x="3924382" y="565448"/>
                  <a:ext cx="2713749" cy="2160240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8FE88343-E1B1-45A6-A5E7-0F989990D833}"/>
                    </a:ext>
                  </a:extLst>
                </p:cNvPr>
                <p:cNvSpPr/>
                <p:nvPr/>
              </p:nvSpPr>
              <p:spPr>
                <a:xfrm>
                  <a:off x="4025211" y="656272"/>
                  <a:ext cx="2512091" cy="1978592"/>
                </a:xfrm>
                <a:prstGeom prst="rect">
                  <a:avLst/>
                </a:prstGeom>
                <a:solidFill>
                  <a:srgbClr val="FAEAD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A397F5AD-7657-49DF-9273-3BCE87FB73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643340" y="1152546"/>
                <a:ext cx="972434" cy="1881219"/>
              </a:xfrm>
              <a:prstGeom prst="rect">
                <a:avLst/>
              </a:prstGeom>
            </p:spPr>
          </p:pic>
        </p:grpSp>
        <p:grpSp>
          <p:nvGrpSpPr>
            <p:cNvPr id="5143" name="Group 5142">
              <a:extLst>
                <a:ext uri="{FF2B5EF4-FFF2-40B4-BE49-F238E27FC236}">
                  <a16:creationId xmlns:a16="http://schemas.microsoft.com/office/drawing/2014/main" id="{AF4E8C3C-EA44-4F71-BBD1-2577024BEA53}"/>
                </a:ext>
              </a:extLst>
            </p:cNvPr>
            <p:cNvGrpSpPr/>
            <p:nvPr/>
          </p:nvGrpSpPr>
          <p:grpSpPr>
            <a:xfrm rot="19420329">
              <a:off x="3446376" y="3695270"/>
              <a:ext cx="1544723" cy="584775"/>
              <a:chOff x="3309874" y="3565086"/>
              <a:chExt cx="1544723" cy="584775"/>
            </a:xfrm>
          </p:grpSpPr>
          <p:pic>
            <p:nvPicPr>
              <p:cNvPr id="5139" name="Graphic 5138">
                <a:extLst>
                  <a:ext uri="{FF2B5EF4-FFF2-40B4-BE49-F238E27FC236}">
                    <a16:creationId xmlns:a16="http://schemas.microsoft.com/office/drawing/2014/main" id="{62A428B4-AD3D-4CD5-AC32-39F597A058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3309874" y="3639778"/>
                <a:ext cx="1544723" cy="398638"/>
              </a:xfrm>
              <a:prstGeom prst="rect">
                <a:avLst/>
              </a:prstGeom>
            </p:spPr>
          </p:pic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EE736DC8-5DF3-4017-A185-642E79638290}"/>
                  </a:ext>
                </a:extLst>
              </p:cNvPr>
              <p:cNvGrpSpPr/>
              <p:nvPr/>
            </p:nvGrpSpPr>
            <p:grpSpPr>
              <a:xfrm>
                <a:off x="3625137" y="3565086"/>
                <a:ext cx="938078" cy="584775"/>
                <a:chOff x="3910600" y="912566"/>
                <a:chExt cx="938078" cy="584775"/>
              </a:xfrm>
            </p:grpSpPr>
            <p:sp>
              <p:nvSpPr>
                <p:cNvPr id="104" name="Rectangle 103">
                  <a:extLst>
                    <a:ext uri="{FF2B5EF4-FFF2-40B4-BE49-F238E27FC236}">
                      <a16:creationId xmlns:a16="http://schemas.microsoft.com/office/drawing/2014/main" id="{0AAE2430-72F3-4538-BB5E-C16C8B8459C3}"/>
                    </a:ext>
                  </a:extLst>
                </p:cNvPr>
                <p:cNvSpPr/>
                <p:nvPr/>
              </p:nvSpPr>
              <p:spPr>
                <a:xfrm>
                  <a:off x="3910601" y="912566"/>
                  <a:ext cx="938077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n w="38100">
                        <a:solidFill>
                          <a:schemeClr val="bg1"/>
                        </a:solidFill>
                      </a:ln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ปฏิเสธ</a:t>
                  </a:r>
                  <a:endParaRPr lang="en-US" sz="3200" b="1" dirty="0">
                    <a:ln w="38100">
                      <a:solidFill>
                        <a:schemeClr val="bg1"/>
                      </a:solidFill>
                    </a:ln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105" name="Rectangle 104">
                  <a:extLst>
                    <a:ext uri="{FF2B5EF4-FFF2-40B4-BE49-F238E27FC236}">
                      <a16:creationId xmlns:a16="http://schemas.microsoft.com/office/drawing/2014/main" id="{5DB0B8A2-3408-4CF4-8ABD-5AF4CC24C2B8}"/>
                    </a:ext>
                  </a:extLst>
                </p:cNvPr>
                <p:cNvSpPr/>
                <p:nvPr/>
              </p:nvSpPr>
              <p:spPr>
                <a:xfrm>
                  <a:off x="3910600" y="912566"/>
                  <a:ext cx="938077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ปฏิเสธ</a:t>
                  </a:r>
                  <a:endParaRPr lang="en-US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</p:grpSp>
      <p:grpSp>
        <p:nvGrpSpPr>
          <p:cNvPr id="5148" name="Group 5147">
            <a:extLst>
              <a:ext uri="{FF2B5EF4-FFF2-40B4-BE49-F238E27FC236}">
                <a16:creationId xmlns:a16="http://schemas.microsoft.com/office/drawing/2014/main" id="{7F627BDB-4F72-4119-9408-DEA41B7CD455}"/>
              </a:ext>
            </a:extLst>
          </p:cNvPr>
          <p:cNvGrpSpPr/>
          <p:nvPr/>
        </p:nvGrpSpPr>
        <p:grpSpPr>
          <a:xfrm rot="21112846">
            <a:off x="6357276" y="3652900"/>
            <a:ext cx="3305914" cy="2238931"/>
            <a:chOff x="6400578" y="2977285"/>
            <a:chExt cx="3305914" cy="2238931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CC27077B-98E8-4E17-966F-07CE0CF956FC}"/>
                </a:ext>
              </a:extLst>
            </p:cNvPr>
            <p:cNvGrpSpPr/>
            <p:nvPr/>
          </p:nvGrpSpPr>
          <p:grpSpPr>
            <a:xfrm>
              <a:off x="6992743" y="3055976"/>
              <a:ext cx="2713749" cy="2160240"/>
              <a:chOff x="16345271" y="1080932"/>
              <a:chExt cx="2713749" cy="2160240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519575E4-0CCF-4D52-941A-AE96649951CE}"/>
                  </a:ext>
                </a:extLst>
              </p:cNvPr>
              <p:cNvGrpSpPr/>
              <p:nvPr/>
            </p:nvGrpSpPr>
            <p:grpSpPr>
              <a:xfrm>
                <a:off x="16345271" y="1080932"/>
                <a:ext cx="2713749" cy="2160240"/>
                <a:chOff x="3924382" y="565448"/>
                <a:chExt cx="2713749" cy="2160240"/>
              </a:xfrm>
            </p:grpSpPr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6B26623D-BCE9-4B8B-AC8F-935F9DFD890D}"/>
                    </a:ext>
                  </a:extLst>
                </p:cNvPr>
                <p:cNvSpPr/>
                <p:nvPr/>
              </p:nvSpPr>
              <p:spPr>
                <a:xfrm>
                  <a:off x="3924382" y="565448"/>
                  <a:ext cx="2713749" cy="2160240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F12BB340-E897-4D5C-96A9-77C291F03C31}"/>
                    </a:ext>
                  </a:extLst>
                </p:cNvPr>
                <p:cNvSpPr/>
                <p:nvPr/>
              </p:nvSpPr>
              <p:spPr>
                <a:xfrm>
                  <a:off x="4025211" y="656272"/>
                  <a:ext cx="2512091" cy="1978592"/>
                </a:xfrm>
                <a:prstGeom prst="rect">
                  <a:avLst/>
                </a:prstGeom>
                <a:solidFill>
                  <a:srgbClr val="00206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4CB15AF3-B6B6-43A2-BBDE-A04E416D5E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6710652" y="1240800"/>
                <a:ext cx="1956447" cy="1909548"/>
              </a:xfrm>
              <a:prstGeom prst="rect">
                <a:avLst/>
              </a:prstGeom>
            </p:spPr>
          </p:pic>
        </p:grpSp>
        <p:grpSp>
          <p:nvGrpSpPr>
            <p:cNvPr id="5142" name="Group 5141">
              <a:extLst>
                <a:ext uri="{FF2B5EF4-FFF2-40B4-BE49-F238E27FC236}">
                  <a16:creationId xmlns:a16="http://schemas.microsoft.com/office/drawing/2014/main" id="{13732518-15BA-42E4-A1EC-D844679F80AF}"/>
                </a:ext>
              </a:extLst>
            </p:cNvPr>
            <p:cNvGrpSpPr/>
            <p:nvPr/>
          </p:nvGrpSpPr>
          <p:grpSpPr>
            <a:xfrm rot="19522007">
              <a:off x="6400578" y="2977285"/>
              <a:ext cx="1544723" cy="584775"/>
              <a:chOff x="7067032" y="2832632"/>
              <a:chExt cx="1544723" cy="584775"/>
            </a:xfrm>
          </p:grpSpPr>
          <p:pic>
            <p:nvPicPr>
              <p:cNvPr id="5140" name="Graphic 5139">
                <a:extLst>
                  <a:ext uri="{FF2B5EF4-FFF2-40B4-BE49-F238E27FC236}">
                    <a16:creationId xmlns:a16="http://schemas.microsoft.com/office/drawing/2014/main" id="{BA346817-56E1-4098-8794-BBC1460BA9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7067032" y="2925701"/>
                <a:ext cx="1544723" cy="398638"/>
              </a:xfrm>
              <a:prstGeom prst="rect">
                <a:avLst/>
              </a:prstGeom>
            </p:spPr>
          </p:pic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F2893DCD-B263-4DEE-9175-9D3669FBEF13}"/>
                  </a:ext>
                </a:extLst>
              </p:cNvPr>
              <p:cNvGrpSpPr/>
              <p:nvPr/>
            </p:nvGrpSpPr>
            <p:grpSpPr>
              <a:xfrm>
                <a:off x="7505576" y="2832632"/>
                <a:ext cx="702437" cy="584775"/>
                <a:chOff x="4028420" y="912566"/>
                <a:chExt cx="702437" cy="584775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1DD1961-E5BE-4EA8-9FC5-C5E429AEF645}"/>
                    </a:ext>
                  </a:extLst>
                </p:cNvPr>
                <p:cNvSpPr/>
                <p:nvPr/>
              </p:nvSpPr>
              <p:spPr>
                <a:xfrm>
                  <a:off x="4028421" y="912566"/>
                  <a:ext cx="702436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n w="38100">
                        <a:solidFill>
                          <a:schemeClr val="bg1"/>
                        </a:solidFill>
                      </a:ln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นอน</a:t>
                  </a:r>
                  <a:endParaRPr lang="en-US" sz="3200" b="1" dirty="0">
                    <a:ln w="38100">
                      <a:solidFill>
                        <a:schemeClr val="bg1"/>
                      </a:solidFill>
                    </a:ln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D2F235BD-7CF4-4096-A298-BCDF7537AA9A}"/>
                    </a:ext>
                  </a:extLst>
                </p:cNvPr>
                <p:cNvSpPr/>
                <p:nvPr/>
              </p:nvSpPr>
              <p:spPr>
                <a:xfrm>
                  <a:off x="4028420" y="912566"/>
                  <a:ext cx="702436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นอน</a:t>
                  </a:r>
                  <a:endParaRPr lang="en-US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</p:grpSp>
      <p:pic>
        <p:nvPicPr>
          <p:cNvPr id="126" name="Picture 1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259E41A-3BC4-4E4E-9D07-BB9B1D3B24C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608736D3-D737-49E8-9420-90F2872ED136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3313146-84C5-4118-818F-5C1826CEE589}"/>
              </a:ext>
            </a:extLst>
          </p:cNvPr>
          <p:cNvGrpSpPr/>
          <p:nvPr/>
        </p:nvGrpSpPr>
        <p:grpSpPr>
          <a:xfrm>
            <a:off x="95641" y="2280944"/>
            <a:ext cx="3312370" cy="2539093"/>
            <a:chOff x="-3531191" y="2604224"/>
            <a:chExt cx="3312370" cy="2539093"/>
          </a:xfrm>
        </p:grpSpPr>
        <p:sp>
          <p:nvSpPr>
            <p:cNvPr id="115" name="Isosceles Triangle 114">
              <a:extLst>
                <a:ext uri="{FF2B5EF4-FFF2-40B4-BE49-F238E27FC236}">
                  <a16:creationId xmlns:a16="http://schemas.microsoft.com/office/drawing/2014/main" id="{55A14AA7-5BF2-4296-ADF3-19E34C8D9E79}"/>
                </a:ext>
              </a:extLst>
            </p:cNvPr>
            <p:cNvSpPr/>
            <p:nvPr/>
          </p:nvSpPr>
          <p:spPr>
            <a:xfrm rot="10800000">
              <a:off x="-1969180" y="4718764"/>
              <a:ext cx="374288" cy="394706"/>
            </a:xfrm>
            <a:prstGeom prst="triangle">
              <a:avLst/>
            </a:prstGeom>
            <a:solidFill>
              <a:srgbClr val="CA8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371670EC-A707-4EEE-BD11-6E2F9F6D7AD0}"/>
                </a:ext>
              </a:extLst>
            </p:cNvPr>
            <p:cNvSpPr/>
            <p:nvPr/>
          </p:nvSpPr>
          <p:spPr>
            <a:xfrm>
              <a:off x="-3531191" y="2616426"/>
              <a:ext cx="3312370" cy="2237945"/>
            </a:xfrm>
            <a:prstGeom prst="roundRect">
              <a:avLst>
                <a:gd name="adj" fmla="val 19074"/>
              </a:avLst>
            </a:prstGeom>
            <a:solidFill>
              <a:srgbClr val="CA81E8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0A248CC1-C3BD-4520-8CD7-5D4D3ABE6994}"/>
                </a:ext>
              </a:extLst>
            </p:cNvPr>
            <p:cNvSpPr/>
            <p:nvPr/>
          </p:nvSpPr>
          <p:spPr>
            <a:xfrm>
              <a:off x="-3527151" y="2604224"/>
              <a:ext cx="3256075" cy="2539093"/>
            </a:xfrm>
            <a:custGeom>
              <a:avLst/>
              <a:gdLst>
                <a:gd name="connsiteX0" fmla="*/ 326654 w 3256075"/>
                <a:gd name="connsiteY0" fmla="*/ 0 h 2539093"/>
                <a:gd name="connsiteX1" fmla="*/ 2929421 w 3256075"/>
                <a:gd name="connsiteY1" fmla="*/ 0 h 2539093"/>
                <a:gd name="connsiteX2" fmla="*/ 3256075 w 3256075"/>
                <a:gd name="connsiteY2" fmla="*/ 326654 h 2539093"/>
                <a:gd name="connsiteX3" fmla="*/ 3256075 w 3256075"/>
                <a:gd name="connsiteY3" fmla="*/ 1876005 h 2539093"/>
                <a:gd name="connsiteX4" fmla="*/ 2929421 w 3256075"/>
                <a:gd name="connsiteY4" fmla="*/ 2202659 h 2539093"/>
                <a:gd name="connsiteX5" fmla="*/ 1807731 w 3256075"/>
                <a:gd name="connsiteY5" fmla="*/ 2202659 h 2539093"/>
                <a:gd name="connsiteX6" fmla="*/ 1648216 w 3256075"/>
                <a:gd name="connsiteY6" fmla="*/ 2539093 h 2539093"/>
                <a:gd name="connsiteX7" fmla="*/ 1488701 w 3256075"/>
                <a:gd name="connsiteY7" fmla="*/ 2202659 h 2539093"/>
                <a:gd name="connsiteX8" fmla="*/ 326654 w 3256075"/>
                <a:gd name="connsiteY8" fmla="*/ 2202659 h 2539093"/>
                <a:gd name="connsiteX9" fmla="*/ 0 w 3256075"/>
                <a:gd name="connsiteY9" fmla="*/ 1876005 h 2539093"/>
                <a:gd name="connsiteX10" fmla="*/ 0 w 3256075"/>
                <a:gd name="connsiteY10" fmla="*/ 326654 h 2539093"/>
                <a:gd name="connsiteX11" fmla="*/ 326654 w 3256075"/>
                <a:gd name="connsiteY11" fmla="*/ 0 h 253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56075" h="2539093">
                  <a:moveTo>
                    <a:pt x="326654" y="0"/>
                  </a:moveTo>
                  <a:lnTo>
                    <a:pt x="2929421" y="0"/>
                  </a:lnTo>
                  <a:cubicBezTo>
                    <a:pt x="3109827" y="0"/>
                    <a:pt x="3256075" y="146248"/>
                    <a:pt x="3256075" y="326654"/>
                  </a:cubicBezTo>
                  <a:lnTo>
                    <a:pt x="3256075" y="1876005"/>
                  </a:lnTo>
                  <a:cubicBezTo>
                    <a:pt x="3256075" y="2056411"/>
                    <a:pt x="3109827" y="2202659"/>
                    <a:pt x="2929421" y="2202659"/>
                  </a:cubicBezTo>
                  <a:lnTo>
                    <a:pt x="1807731" y="2202659"/>
                  </a:lnTo>
                  <a:lnTo>
                    <a:pt x="1648216" y="2539093"/>
                  </a:lnTo>
                  <a:lnTo>
                    <a:pt x="1488701" y="2202659"/>
                  </a:lnTo>
                  <a:lnTo>
                    <a:pt x="326654" y="2202659"/>
                  </a:lnTo>
                  <a:cubicBezTo>
                    <a:pt x="146248" y="2202659"/>
                    <a:pt x="0" y="2056411"/>
                    <a:pt x="0" y="1876005"/>
                  </a:cubicBezTo>
                  <a:lnTo>
                    <a:pt x="0" y="326654"/>
                  </a:lnTo>
                  <a:cubicBezTo>
                    <a:pt x="0" y="146248"/>
                    <a:pt x="146248" y="0"/>
                    <a:pt x="3266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ED69FB79-DB24-40BA-B92F-076BFA245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83099" y="2664013"/>
              <a:ext cx="261221" cy="374288"/>
            </a:xfrm>
            <a:prstGeom prst="rect">
              <a:avLst/>
            </a:prstGeom>
          </p:spPr>
        </p:pic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EC89CEDF-C68D-4DA2-9A07-6F4D6FBE63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55792" y="4416000"/>
              <a:ext cx="201843" cy="302764"/>
            </a:xfrm>
            <a:prstGeom prst="rect">
              <a:avLst/>
            </a:prstGeom>
          </p:spPr>
        </p:pic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B13FE13E-3FAD-469B-8405-B8DB2D6CD3A5}"/>
                </a:ext>
              </a:extLst>
            </p:cNvPr>
            <p:cNvSpPr/>
            <p:nvPr/>
          </p:nvSpPr>
          <p:spPr>
            <a:xfrm>
              <a:off x="-3498498" y="2607602"/>
              <a:ext cx="3220890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ยังมีภาษาท่าอีกหลายท่า</a:t>
              </a:r>
            </a:p>
            <a:p>
              <a:pPr algn="ctr">
                <a:lnSpc>
                  <a:spcPct val="125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ที่งดงาม ลองใช้จินตนาการ</a:t>
              </a:r>
            </a:p>
            <a:p>
              <a:pPr algn="ctr">
                <a:lnSpc>
                  <a:spcPct val="125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ดู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สิคะ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ว่าจะแสดงท่าทางเหล่านั้น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ct val="125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ด้วยภาษาท่าอย่างไร</a:t>
              </a:r>
            </a:p>
          </p:txBody>
        </p:sp>
      </p:grpSp>
      <p:pic>
        <p:nvPicPr>
          <p:cNvPr id="132" name="Picture 131">
            <a:extLst>
              <a:ext uri="{FF2B5EF4-FFF2-40B4-BE49-F238E27FC236}">
                <a16:creationId xmlns:a16="http://schemas.microsoft.com/office/drawing/2014/main" id="{EC2DF6EA-7378-4131-8084-B4FA3FF92C84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" y="4913924"/>
            <a:ext cx="2168414" cy="3659438"/>
          </a:xfrm>
          <a:prstGeom prst="round2SameRect">
            <a:avLst>
              <a:gd name="adj1" fmla="val 16667"/>
              <a:gd name="adj2" fmla="val 29902"/>
            </a:avLst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pic>
        <p:nvPicPr>
          <p:cNvPr id="133" name="teacher guide">
            <a:extLst>
              <a:ext uri="{FF2B5EF4-FFF2-40B4-BE49-F238E27FC236}">
                <a16:creationId xmlns:a16="http://schemas.microsoft.com/office/drawing/2014/main" id="{3B540D72-00C2-40E6-BD2D-5EF8C6F1F07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94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0" decel="100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decel="100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2E925C-1605-4FB1-97DB-771DB9C26CDE}"/>
              </a:ext>
            </a:extLst>
          </p:cNvPr>
          <p:cNvSpPr/>
          <p:nvPr/>
        </p:nvSpPr>
        <p:spPr>
          <a:xfrm>
            <a:off x="23204" y="12903"/>
            <a:ext cx="13229856" cy="7441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95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E2A40143-8776-4AD5-9584-4ADE82411E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04" y="12903"/>
            <a:ext cx="5569851" cy="744179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B89A5B7-8054-4961-B7F3-024835B1CF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4037" y="11962"/>
            <a:ext cx="5576634" cy="7441794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81D16A1F-70DB-4D33-82E0-536F639AF32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000" t="23463" r="24000" b="33488"/>
          <a:stretch/>
        </p:blipFill>
        <p:spPr>
          <a:xfrm>
            <a:off x="8465459" y="1146788"/>
            <a:ext cx="1845080" cy="1747916"/>
          </a:xfrm>
          <a:prstGeom prst="rect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FEA3D362-AFAC-4EB7-B313-BFA2F330008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409"/>
          <a:stretch/>
        </p:blipFill>
        <p:spPr>
          <a:xfrm>
            <a:off x="7203147" y="2919993"/>
            <a:ext cx="4548010" cy="1243898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BC3D1CCF-83AA-43A9-B85E-D512B94B3E4A}"/>
              </a:ext>
            </a:extLst>
          </p:cNvPr>
          <p:cNvGrpSpPr/>
          <p:nvPr/>
        </p:nvGrpSpPr>
        <p:grpSpPr>
          <a:xfrm>
            <a:off x="7413705" y="4546467"/>
            <a:ext cx="3904946" cy="741844"/>
            <a:chOff x="6891775" y="6075901"/>
            <a:chExt cx="3636969" cy="690935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8108BF54-0869-44F3-97B2-EFC8F3154D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3836" y="6132601"/>
              <a:ext cx="3554908" cy="60480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FBE9A76A-B253-4800-9889-50F9B1F81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1775" y="6075901"/>
              <a:ext cx="763336" cy="690935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29B262E-BD1C-4649-B5BE-E177413FB401}"/>
              </a:ext>
            </a:extLst>
          </p:cNvPr>
          <p:cNvGrpSpPr/>
          <p:nvPr/>
        </p:nvGrpSpPr>
        <p:grpSpPr>
          <a:xfrm>
            <a:off x="7413944" y="4529509"/>
            <a:ext cx="3901493" cy="760051"/>
            <a:chOff x="6891775" y="5345266"/>
            <a:chExt cx="3633756" cy="707893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D2BBB69-8AC4-4C12-8A35-16CE045812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3836" y="5405159"/>
              <a:ext cx="3551695" cy="6480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6581C935-0572-44BD-855B-79C5C4916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1775" y="5345266"/>
              <a:ext cx="763336" cy="690936"/>
            </a:xfrm>
            <a:prstGeom prst="rect">
              <a:avLst/>
            </a:prstGeom>
          </p:spPr>
        </p:pic>
      </p:grpSp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746135" y="9212976"/>
            <a:ext cx="9783992" cy="2699811"/>
            <a:chOff x="1542902" y="4187298"/>
            <a:chExt cx="9016457" cy="2488016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8"/>
              <a:ext cx="9016457" cy="248801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1947725" y="4187298"/>
              <a:ext cx="8418732" cy="11912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•</a:t>
              </a:r>
              <a:r>
                <a:rPr lang="en-US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เลียนแบบการเคลื่อนไหว (ศ 3.1 ป.1/1)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•</a:t>
              </a:r>
              <a:r>
                <a:rPr lang="en-US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แสดงท่าทางง่าย ๆ เพื่อสื่อความหมายแทนคำพูด (ศ 3.1 ป.1/2)</a:t>
              </a: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210" y="9056881"/>
            <a:ext cx="604133" cy="60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615E-6 -0.91582 L -3.95615E-6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29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0179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58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67347E-6 L 0 -0.90179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08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615E-6 8.84354E-7 L -3.95615E-6 -0.91582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7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6DA6B5-B4FF-46F8-8EF5-569616490F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127" y="0"/>
            <a:ext cx="13310389" cy="745469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1A00932-459B-4E7B-B4BA-74447D3FADF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2665" y="1717343"/>
            <a:ext cx="2862033" cy="44290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E5C883-0CD5-4062-A61B-88F0079A60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7098" y="2947933"/>
            <a:ext cx="2747625" cy="3189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8E9B2B-4556-4695-932E-B0B9B3B0293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809681" y="1944523"/>
            <a:ext cx="2716789" cy="4073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2F35289D-473B-43D0-B529-6D61BBEE06BA}"/>
              </a:ext>
            </a:extLst>
          </p:cNvPr>
          <p:cNvGrpSpPr/>
          <p:nvPr/>
        </p:nvGrpSpPr>
        <p:grpSpPr>
          <a:xfrm>
            <a:off x="3424746" y="-570448"/>
            <a:ext cx="2699085" cy="2110991"/>
            <a:chOff x="3436622" y="-34806"/>
            <a:chExt cx="2708444" cy="211831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D101A1F-E22B-4E02-BA10-3F7EAAA6B731}"/>
                </a:ext>
              </a:extLst>
            </p:cNvPr>
            <p:cNvGrpSpPr/>
            <p:nvPr/>
          </p:nvGrpSpPr>
          <p:grpSpPr>
            <a:xfrm>
              <a:off x="3900970" y="-34806"/>
              <a:ext cx="1958820" cy="1349321"/>
              <a:chOff x="3924846" y="-714310"/>
              <a:chExt cx="1958820" cy="2028825"/>
            </a:xfrm>
          </p:grpSpPr>
          <p:pic>
            <p:nvPicPr>
              <p:cNvPr id="38" name="Graphic 37">
                <a:extLst>
                  <a:ext uri="{FF2B5EF4-FFF2-40B4-BE49-F238E27FC236}">
                    <a16:creationId xmlns:a16="http://schemas.microsoft.com/office/drawing/2014/main" id="{37A1B64A-5F5A-4C0D-8A3E-3171B61609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924846" y="-714310"/>
                <a:ext cx="57150" cy="2028825"/>
              </a:xfrm>
              <a:prstGeom prst="rect">
                <a:avLst/>
              </a:prstGeom>
            </p:spPr>
          </p:pic>
          <p:pic>
            <p:nvPicPr>
              <p:cNvPr id="40" name="Graphic 39">
                <a:extLst>
                  <a:ext uri="{FF2B5EF4-FFF2-40B4-BE49-F238E27FC236}">
                    <a16:creationId xmlns:a16="http://schemas.microsoft.com/office/drawing/2014/main" id="{60BC9D71-2647-412E-8D00-CA408435E0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826516" y="-714310"/>
                <a:ext cx="57150" cy="2028825"/>
              </a:xfrm>
              <a:prstGeom prst="rect">
                <a:avLst/>
              </a:prstGeom>
            </p:spPr>
          </p:pic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4D87795B-845A-4323-AEF9-30D057F3569C}"/>
                </a:ext>
              </a:extLst>
            </p:cNvPr>
            <p:cNvGrpSpPr/>
            <p:nvPr/>
          </p:nvGrpSpPr>
          <p:grpSpPr>
            <a:xfrm>
              <a:off x="3436622" y="1310348"/>
              <a:ext cx="2708444" cy="773157"/>
              <a:chOff x="3436622" y="1310348"/>
              <a:chExt cx="2708444" cy="773157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E66ACAFF-D480-434A-AEE1-1E76C1A1E53D}"/>
                  </a:ext>
                </a:extLst>
              </p:cNvPr>
              <p:cNvGrpSpPr/>
              <p:nvPr/>
            </p:nvGrpSpPr>
            <p:grpSpPr>
              <a:xfrm>
                <a:off x="3436622" y="1310348"/>
                <a:ext cx="2708444" cy="773157"/>
                <a:chOff x="3436622" y="1310348"/>
                <a:chExt cx="2708444" cy="773157"/>
              </a:xfrm>
            </p:grpSpPr>
            <p:sp>
              <p:nvSpPr>
                <p:cNvPr id="69" name="Rectangle: Rounded Corners 68">
                  <a:extLst>
                    <a:ext uri="{FF2B5EF4-FFF2-40B4-BE49-F238E27FC236}">
                      <a16:creationId xmlns:a16="http://schemas.microsoft.com/office/drawing/2014/main" id="{20E4A80D-C1F0-44D4-B357-0DB632BF1667}"/>
                    </a:ext>
                  </a:extLst>
                </p:cNvPr>
                <p:cNvSpPr/>
                <p:nvPr/>
              </p:nvSpPr>
              <p:spPr>
                <a:xfrm>
                  <a:off x="3436622" y="1369474"/>
                  <a:ext cx="2704846" cy="71403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0375B"/>
                </a:solidFill>
                <a:ln>
                  <a:solidFill>
                    <a:srgbClr val="1037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" name="Rectangle: Rounded Corners 11">
                  <a:extLst>
                    <a:ext uri="{FF2B5EF4-FFF2-40B4-BE49-F238E27FC236}">
                      <a16:creationId xmlns:a16="http://schemas.microsoft.com/office/drawing/2014/main" id="{029795D7-A67C-4C2D-A693-4BCE22FF969C}"/>
                    </a:ext>
                  </a:extLst>
                </p:cNvPr>
                <p:cNvSpPr/>
                <p:nvPr/>
              </p:nvSpPr>
              <p:spPr>
                <a:xfrm>
                  <a:off x="3440220" y="1310348"/>
                  <a:ext cx="2704846" cy="71403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1037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DD71BB2A-04A3-431A-991D-39F02E9277F3}"/>
                    </a:ext>
                  </a:extLst>
                </p:cNvPr>
                <p:cNvSpPr/>
                <p:nvPr/>
              </p:nvSpPr>
              <p:spPr>
                <a:xfrm>
                  <a:off x="3496641" y="1373761"/>
                  <a:ext cx="587204" cy="587204"/>
                </a:xfrm>
                <a:prstGeom prst="ellipse">
                  <a:avLst/>
                </a:prstGeom>
                <a:solidFill>
                  <a:srgbClr val="1037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A7DB58BA-145B-47D9-A107-B845E8D63CAB}"/>
                  </a:ext>
                </a:extLst>
              </p:cNvPr>
              <p:cNvSpPr/>
              <p:nvPr/>
            </p:nvSpPr>
            <p:spPr>
              <a:xfrm>
                <a:off x="3600928" y="1310912"/>
                <a:ext cx="37863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986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endParaRPr lang="en-US" sz="3587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62890D43-F838-46FF-A5E6-55CE70633317}"/>
                  </a:ext>
                </a:extLst>
              </p:cNvPr>
              <p:cNvSpPr/>
              <p:nvPr/>
            </p:nvSpPr>
            <p:spPr>
              <a:xfrm>
                <a:off x="4122416" y="1373761"/>
                <a:ext cx="191751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587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ประกอบเพลง</a:t>
                </a:r>
                <a:endParaRPr lang="en-US" sz="3587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6CAA0A3-81D9-4529-A5BD-020600BEA489}"/>
              </a:ext>
            </a:extLst>
          </p:cNvPr>
          <p:cNvGrpSpPr/>
          <p:nvPr/>
        </p:nvGrpSpPr>
        <p:grpSpPr>
          <a:xfrm>
            <a:off x="6517876" y="-570448"/>
            <a:ext cx="2340254" cy="2115263"/>
            <a:chOff x="3432833" y="-34806"/>
            <a:chExt cx="2348369" cy="2122598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5E82D03-2C3A-4502-AFDD-FBE00A3F72CE}"/>
                </a:ext>
              </a:extLst>
            </p:cNvPr>
            <p:cNvGrpSpPr/>
            <p:nvPr/>
          </p:nvGrpSpPr>
          <p:grpSpPr>
            <a:xfrm>
              <a:off x="3900970" y="-34806"/>
              <a:ext cx="1419482" cy="1349321"/>
              <a:chOff x="3924846" y="-714310"/>
              <a:chExt cx="1419482" cy="2028825"/>
            </a:xfrm>
          </p:grpSpPr>
          <p:pic>
            <p:nvPicPr>
              <p:cNvPr id="56" name="Graphic 55">
                <a:extLst>
                  <a:ext uri="{FF2B5EF4-FFF2-40B4-BE49-F238E27FC236}">
                    <a16:creationId xmlns:a16="http://schemas.microsoft.com/office/drawing/2014/main" id="{BED85B25-9401-403E-A84F-BE43C959BA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924846" y="-714310"/>
                <a:ext cx="57150" cy="2028825"/>
              </a:xfrm>
              <a:prstGeom prst="rect">
                <a:avLst/>
              </a:prstGeom>
            </p:spPr>
          </p:pic>
          <p:pic>
            <p:nvPicPr>
              <p:cNvPr id="57" name="Graphic 56">
                <a:extLst>
                  <a:ext uri="{FF2B5EF4-FFF2-40B4-BE49-F238E27FC236}">
                    <a16:creationId xmlns:a16="http://schemas.microsoft.com/office/drawing/2014/main" id="{ECD91842-F287-4136-B81B-DF01C20551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287178" y="-714310"/>
                <a:ext cx="57150" cy="2028825"/>
              </a:xfrm>
              <a:prstGeom prst="rect">
                <a:avLst/>
              </a:prstGeom>
            </p:spPr>
          </p:pic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F8927129-670F-4FC6-9134-9D32EC352F15}"/>
                </a:ext>
              </a:extLst>
            </p:cNvPr>
            <p:cNvGrpSpPr/>
            <p:nvPr/>
          </p:nvGrpSpPr>
          <p:grpSpPr>
            <a:xfrm>
              <a:off x="3432833" y="1310348"/>
              <a:ext cx="2348369" cy="777444"/>
              <a:chOff x="3432833" y="1310348"/>
              <a:chExt cx="2348369" cy="777444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B0B2D035-2406-45AB-B794-16F05E2AD15E}"/>
                  </a:ext>
                </a:extLst>
              </p:cNvPr>
              <p:cNvGrpSpPr/>
              <p:nvPr/>
            </p:nvGrpSpPr>
            <p:grpSpPr>
              <a:xfrm>
                <a:off x="3432833" y="1310348"/>
                <a:ext cx="2348369" cy="777444"/>
                <a:chOff x="3432833" y="1310348"/>
                <a:chExt cx="2348369" cy="777444"/>
              </a:xfrm>
            </p:grpSpPr>
            <p:sp>
              <p:nvSpPr>
                <p:cNvPr id="70" name="Rectangle: Rounded Corners 69">
                  <a:extLst>
                    <a:ext uri="{FF2B5EF4-FFF2-40B4-BE49-F238E27FC236}">
                      <a16:creationId xmlns:a16="http://schemas.microsoft.com/office/drawing/2014/main" id="{7D6C23BA-2217-4299-B8CD-3E0F9AA22AAC}"/>
                    </a:ext>
                  </a:extLst>
                </p:cNvPr>
                <p:cNvSpPr/>
                <p:nvPr/>
              </p:nvSpPr>
              <p:spPr>
                <a:xfrm>
                  <a:off x="3432833" y="1373761"/>
                  <a:ext cx="2340982" cy="71403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0375B"/>
                </a:solidFill>
                <a:ln>
                  <a:solidFill>
                    <a:srgbClr val="1037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54" name="Rectangle: Rounded Corners 53">
                  <a:extLst>
                    <a:ext uri="{FF2B5EF4-FFF2-40B4-BE49-F238E27FC236}">
                      <a16:creationId xmlns:a16="http://schemas.microsoft.com/office/drawing/2014/main" id="{0C781DC5-1C7B-41F9-9D9A-43032E54DEA9}"/>
                    </a:ext>
                  </a:extLst>
                </p:cNvPr>
                <p:cNvSpPr/>
                <p:nvPr/>
              </p:nvSpPr>
              <p:spPr>
                <a:xfrm>
                  <a:off x="3440220" y="1310348"/>
                  <a:ext cx="2340982" cy="71403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1037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0178C332-808F-424B-AD90-5FB34481B4D6}"/>
                    </a:ext>
                  </a:extLst>
                </p:cNvPr>
                <p:cNvSpPr/>
                <p:nvPr/>
              </p:nvSpPr>
              <p:spPr>
                <a:xfrm>
                  <a:off x="3496641" y="1373761"/>
                  <a:ext cx="587204" cy="587204"/>
                </a:xfrm>
                <a:prstGeom prst="ellipse">
                  <a:avLst/>
                </a:prstGeom>
                <a:solidFill>
                  <a:srgbClr val="1037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4B8ECECB-4E9E-4F58-9087-DDCA85CC7334}"/>
                  </a:ext>
                </a:extLst>
              </p:cNvPr>
              <p:cNvSpPr/>
              <p:nvPr/>
            </p:nvSpPr>
            <p:spPr>
              <a:xfrm>
                <a:off x="3600928" y="1310912"/>
                <a:ext cx="37863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986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endParaRPr lang="en-US" sz="3587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2A30528-C5DA-432F-8A21-4791F521792E}"/>
                  </a:ext>
                </a:extLst>
              </p:cNvPr>
              <p:cNvSpPr/>
              <p:nvPr/>
            </p:nvSpPr>
            <p:spPr>
              <a:xfrm>
                <a:off x="4122416" y="1373761"/>
                <a:ext cx="154241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587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เล่นทายคำ</a:t>
                </a:r>
                <a:endParaRPr lang="en-US" sz="3587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888C1DB-C1F3-4819-98AA-218E3F981930}"/>
              </a:ext>
            </a:extLst>
          </p:cNvPr>
          <p:cNvGrpSpPr/>
          <p:nvPr/>
        </p:nvGrpSpPr>
        <p:grpSpPr>
          <a:xfrm>
            <a:off x="9259537" y="-570448"/>
            <a:ext cx="3706495" cy="2099333"/>
            <a:chOff x="3440220" y="-34806"/>
            <a:chExt cx="3719348" cy="2106613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E3C45D59-E5BC-4C5D-B95E-1703F79A10D2}"/>
                </a:ext>
              </a:extLst>
            </p:cNvPr>
            <p:cNvGrpSpPr/>
            <p:nvPr/>
          </p:nvGrpSpPr>
          <p:grpSpPr>
            <a:xfrm>
              <a:off x="3900970" y="-34806"/>
              <a:ext cx="2758121" cy="1349321"/>
              <a:chOff x="3924846" y="-714310"/>
              <a:chExt cx="2758121" cy="2028825"/>
            </a:xfrm>
          </p:grpSpPr>
          <p:pic>
            <p:nvPicPr>
              <p:cNvPr id="67" name="Graphic 66">
                <a:extLst>
                  <a:ext uri="{FF2B5EF4-FFF2-40B4-BE49-F238E27FC236}">
                    <a16:creationId xmlns:a16="http://schemas.microsoft.com/office/drawing/2014/main" id="{2982BC21-7891-45C7-8ECA-97FF9F0EA1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924846" y="-714310"/>
                <a:ext cx="57150" cy="2028825"/>
              </a:xfrm>
              <a:prstGeom prst="rect">
                <a:avLst/>
              </a:prstGeom>
            </p:spPr>
          </p:pic>
          <p:pic>
            <p:nvPicPr>
              <p:cNvPr id="68" name="Graphic 67">
                <a:extLst>
                  <a:ext uri="{FF2B5EF4-FFF2-40B4-BE49-F238E27FC236}">
                    <a16:creationId xmlns:a16="http://schemas.microsoft.com/office/drawing/2014/main" id="{551A0436-8CC0-4D1F-8335-1DB8A27108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6625817" y="-714310"/>
                <a:ext cx="57150" cy="2028825"/>
              </a:xfrm>
              <a:prstGeom prst="rect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317D3B28-6440-4446-85EB-F4B9E16372C2}"/>
                </a:ext>
              </a:extLst>
            </p:cNvPr>
            <p:cNvGrpSpPr/>
            <p:nvPr/>
          </p:nvGrpSpPr>
          <p:grpSpPr>
            <a:xfrm>
              <a:off x="3440220" y="1310348"/>
              <a:ext cx="3719348" cy="761459"/>
              <a:chOff x="3440220" y="1310348"/>
              <a:chExt cx="3719348" cy="761459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C4C1A992-C1E7-400A-902A-604D71CC982A}"/>
                  </a:ext>
                </a:extLst>
              </p:cNvPr>
              <p:cNvGrpSpPr/>
              <p:nvPr/>
            </p:nvGrpSpPr>
            <p:grpSpPr>
              <a:xfrm>
                <a:off x="3440220" y="1310348"/>
                <a:ext cx="3719348" cy="761459"/>
                <a:chOff x="3440220" y="1310348"/>
                <a:chExt cx="3719348" cy="761459"/>
              </a:xfrm>
            </p:grpSpPr>
            <p:sp>
              <p:nvSpPr>
                <p:cNvPr id="71" name="Rectangle: Rounded Corners 70">
                  <a:extLst>
                    <a:ext uri="{FF2B5EF4-FFF2-40B4-BE49-F238E27FC236}">
                      <a16:creationId xmlns:a16="http://schemas.microsoft.com/office/drawing/2014/main" id="{BFE9EC45-A103-4C21-97B7-E29340563589}"/>
                    </a:ext>
                  </a:extLst>
                </p:cNvPr>
                <p:cNvSpPr/>
                <p:nvPr/>
              </p:nvSpPr>
              <p:spPr>
                <a:xfrm>
                  <a:off x="3440220" y="1357776"/>
                  <a:ext cx="3719348" cy="71403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0375B"/>
                </a:solidFill>
                <a:ln>
                  <a:solidFill>
                    <a:srgbClr val="1037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65" name="Rectangle: Rounded Corners 64">
                  <a:extLst>
                    <a:ext uri="{FF2B5EF4-FFF2-40B4-BE49-F238E27FC236}">
                      <a16:creationId xmlns:a16="http://schemas.microsoft.com/office/drawing/2014/main" id="{D3CD9A73-D6D1-4B41-848F-F7E35E78337E}"/>
                    </a:ext>
                  </a:extLst>
                </p:cNvPr>
                <p:cNvSpPr/>
                <p:nvPr/>
              </p:nvSpPr>
              <p:spPr>
                <a:xfrm>
                  <a:off x="3440220" y="1310348"/>
                  <a:ext cx="3719348" cy="71403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1037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66" name="Oval 65">
                  <a:extLst>
                    <a:ext uri="{FF2B5EF4-FFF2-40B4-BE49-F238E27FC236}">
                      <a16:creationId xmlns:a16="http://schemas.microsoft.com/office/drawing/2014/main" id="{BF19D608-B512-44F9-AE24-DBD25FD12D46}"/>
                    </a:ext>
                  </a:extLst>
                </p:cNvPr>
                <p:cNvSpPr/>
                <p:nvPr/>
              </p:nvSpPr>
              <p:spPr>
                <a:xfrm>
                  <a:off x="3496641" y="1373761"/>
                  <a:ext cx="587204" cy="587204"/>
                </a:xfrm>
                <a:prstGeom prst="ellipse">
                  <a:avLst/>
                </a:prstGeom>
                <a:solidFill>
                  <a:srgbClr val="1037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4E5EB93C-3DEA-4EFD-8771-6FEF1295B2A3}"/>
                  </a:ext>
                </a:extLst>
              </p:cNvPr>
              <p:cNvSpPr/>
              <p:nvPr/>
            </p:nvSpPr>
            <p:spPr>
              <a:xfrm>
                <a:off x="3600928" y="1310912"/>
                <a:ext cx="37863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986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  <a:endParaRPr lang="en-US" sz="3587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98135976-FE3A-4D91-BBA6-B0CF3FC56281}"/>
                  </a:ext>
                </a:extLst>
              </p:cNvPr>
              <p:cNvSpPr/>
              <p:nvPr/>
            </p:nvSpPr>
            <p:spPr>
              <a:xfrm>
                <a:off x="4122416" y="1373761"/>
                <a:ext cx="294984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587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ประกอบการเล่านิทาน</a:t>
                </a:r>
                <a:endParaRPr lang="en-US" sz="3587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58" name="Picture 5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17FDBDB-55F0-49BE-893B-9DC3AB2C82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83" name="Group 82">
            <a:extLst>
              <a:ext uri="{FF2B5EF4-FFF2-40B4-BE49-F238E27FC236}">
                <a16:creationId xmlns:a16="http://schemas.microsoft.com/office/drawing/2014/main" id="{8A09ABEE-9C13-478C-A9D5-026E7E338823}"/>
              </a:ext>
            </a:extLst>
          </p:cNvPr>
          <p:cNvGrpSpPr/>
          <p:nvPr/>
        </p:nvGrpSpPr>
        <p:grpSpPr>
          <a:xfrm>
            <a:off x="34485" y="2633028"/>
            <a:ext cx="3329625" cy="2080105"/>
            <a:chOff x="112468" y="2607602"/>
            <a:chExt cx="3329625" cy="2080105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FE9AE585-ADF7-475C-A89D-061E19B6BB31}"/>
                </a:ext>
              </a:extLst>
            </p:cNvPr>
            <p:cNvGrpSpPr/>
            <p:nvPr/>
          </p:nvGrpSpPr>
          <p:grpSpPr>
            <a:xfrm>
              <a:off x="112468" y="2607602"/>
              <a:ext cx="3329625" cy="2080105"/>
              <a:chOff x="-4706607" y="3411618"/>
              <a:chExt cx="3329625" cy="2080105"/>
            </a:xfrm>
          </p:grpSpPr>
          <p:sp>
            <p:nvSpPr>
              <p:cNvPr id="87" name="Isosceles Triangle 86">
                <a:extLst>
                  <a:ext uri="{FF2B5EF4-FFF2-40B4-BE49-F238E27FC236}">
                    <a16:creationId xmlns:a16="http://schemas.microsoft.com/office/drawing/2014/main" id="{D81677E3-890F-4737-8482-2A193E6FAE17}"/>
                  </a:ext>
                </a:extLst>
              </p:cNvPr>
              <p:cNvSpPr/>
              <p:nvPr/>
            </p:nvSpPr>
            <p:spPr>
              <a:xfrm rot="10800000">
                <a:off x="-3181998" y="5078242"/>
                <a:ext cx="374288" cy="394706"/>
              </a:xfrm>
              <a:prstGeom prst="triangle">
                <a:avLst/>
              </a:prstGeom>
              <a:solidFill>
                <a:srgbClr val="CA8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9131AF27-AB2F-44FC-8D3C-FCFA50294BD2}"/>
                  </a:ext>
                </a:extLst>
              </p:cNvPr>
              <p:cNvSpPr/>
              <p:nvPr/>
            </p:nvSpPr>
            <p:spPr>
              <a:xfrm>
                <a:off x="-4706607" y="3411618"/>
                <a:ext cx="3329625" cy="1756783"/>
              </a:xfrm>
              <a:prstGeom prst="roundRect">
                <a:avLst>
                  <a:gd name="adj" fmla="val 18166"/>
                </a:avLst>
              </a:pr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9" name="Picture 88">
                <a:extLst>
                  <a:ext uri="{FF2B5EF4-FFF2-40B4-BE49-F238E27FC236}">
                    <a16:creationId xmlns:a16="http://schemas.microsoft.com/office/drawing/2014/main" id="{8739BC4B-A2B3-405D-A214-BCDE9EE724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786805" y="3496705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2E4B1D43-9B22-48DD-9557-39C2BE8761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4595117" y="4729661"/>
                <a:ext cx="201843" cy="302764"/>
              </a:xfrm>
              <a:prstGeom prst="rect">
                <a:avLst/>
              </a:prstGeom>
            </p:spPr>
          </p:pic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5AAA349-FF3D-441F-B5FD-5E3F0EE09419}"/>
                  </a:ext>
                </a:extLst>
              </p:cNvPr>
              <p:cNvSpPr/>
              <p:nvPr/>
            </p:nvSpPr>
            <p:spPr>
              <a:xfrm rot="10800000">
                <a:off x="-4684383" y="3411620"/>
                <a:ext cx="3246056" cy="2080103"/>
              </a:xfrm>
              <a:custGeom>
                <a:avLst/>
                <a:gdLst>
                  <a:gd name="connsiteX0" fmla="*/ 2932728 w 3246056"/>
                  <a:gd name="connsiteY0" fmla="*/ 2080103 h 2080103"/>
                  <a:gd name="connsiteX1" fmla="*/ 313328 w 3246056"/>
                  <a:gd name="connsiteY1" fmla="*/ 2080103 h 2080103"/>
                  <a:gd name="connsiteX2" fmla="*/ 0 w 3246056"/>
                  <a:gd name="connsiteY2" fmla="*/ 1766775 h 2080103"/>
                  <a:gd name="connsiteX3" fmla="*/ 0 w 3246056"/>
                  <a:gd name="connsiteY3" fmla="*/ 685271 h 2080103"/>
                  <a:gd name="connsiteX4" fmla="*/ 313328 w 3246056"/>
                  <a:gd name="connsiteY4" fmla="*/ 371943 h 2080103"/>
                  <a:gd name="connsiteX5" fmla="*/ 1448803 w 3246056"/>
                  <a:gd name="connsiteY5" fmla="*/ 371943 h 2080103"/>
                  <a:gd name="connsiteX6" fmla="*/ 1625154 w 3246056"/>
                  <a:gd name="connsiteY6" fmla="*/ 0 h 2080103"/>
                  <a:gd name="connsiteX7" fmla="*/ 1801505 w 3246056"/>
                  <a:gd name="connsiteY7" fmla="*/ 371943 h 2080103"/>
                  <a:gd name="connsiteX8" fmla="*/ 2932728 w 3246056"/>
                  <a:gd name="connsiteY8" fmla="*/ 371943 h 2080103"/>
                  <a:gd name="connsiteX9" fmla="*/ 3246056 w 3246056"/>
                  <a:gd name="connsiteY9" fmla="*/ 685271 h 2080103"/>
                  <a:gd name="connsiteX10" fmla="*/ 3246056 w 3246056"/>
                  <a:gd name="connsiteY10" fmla="*/ 1766775 h 2080103"/>
                  <a:gd name="connsiteX11" fmla="*/ 2932728 w 3246056"/>
                  <a:gd name="connsiteY11" fmla="*/ 2080103 h 2080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46056" h="2080103">
                    <a:moveTo>
                      <a:pt x="2932728" y="2080103"/>
                    </a:moveTo>
                    <a:lnTo>
                      <a:pt x="313328" y="2080103"/>
                    </a:lnTo>
                    <a:cubicBezTo>
                      <a:pt x="140282" y="2080103"/>
                      <a:pt x="0" y="1939821"/>
                      <a:pt x="0" y="1766775"/>
                    </a:cubicBezTo>
                    <a:lnTo>
                      <a:pt x="0" y="685271"/>
                    </a:lnTo>
                    <a:cubicBezTo>
                      <a:pt x="0" y="512225"/>
                      <a:pt x="140282" y="371943"/>
                      <a:pt x="313328" y="371943"/>
                    </a:cubicBezTo>
                    <a:lnTo>
                      <a:pt x="1448803" y="371943"/>
                    </a:lnTo>
                    <a:lnTo>
                      <a:pt x="1625154" y="0"/>
                    </a:lnTo>
                    <a:lnTo>
                      <a:pt x="1801505" y="371943"/>
                    </a:lnTo>
                    <a:lnTo>
                      <a:pt x="2932728" y="371943"/>
                    </a:lnTo>
                    <a:cubicBezTo>
                      <a:pt x="3105774" y="371943"/>
                      <a:pt x="3246056" y="512225"/>
                      <a:pt x="3246056" y="685271"/>
                    </a:cubicBezTo>
                    <a:lnTo>
                      <a:pt x="3246056" y="1766775"/>
                    </a:lnTo>
                    <a:cubicBezTo>
                      <a:pt x="3246056" y="1939821"/>
                      <a:pt x="3105774" y="2080103"/>
                      <a:pt x="2932728" y="20801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B1CA2AEF-E9FD-47E2-BD65-E570E8356C93}"/>
                  </a:ext>
                </a:extLst>
              </p:cNvPr>
              <p:cNvSpPr/>
              <p:nvPr/>
            </p:nvSpPr>
            <p:spPr>
              <a:xfrm>
                <a:off x="-4684383" y="3411618"/>
                <a:ext cx="3220890" cy="17081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เราสามารถนำภาษาท่า</a:t>
                </a:r>
              </a:p>
              <a:p>
                <a:pPr algn="ctr">
                  <a:lnSpc>
                    <a:spcPct val="12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ไปใช้ประกอบกิจกรรมต่าง ๆ </a:t>
                </a:r>
              </a:p>
              <a:p>
                <a:pPr algn="ctr">
                  <a:lnSpc>
                    <a:spcPct val="12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เพื่อความสนุกสนานได้</a:t>
                </a:r>
              </a:p>
            </p:txBody>
          </p:sp>
        </p:grp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A3387D8E-6B37-48F3-83FA-BE35BD1F8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7490" y="2691518"/>
              <a:ext cx="261221" cy="374288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060DB85F-E3F2-44B0-BCCC-3CE85F3E7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84" y="3942455"/>
              <a:ext cx="201843" cy="302764"/>
            </a:xfrm>
            <a:prstGeom prst="rect">
              <a:avLst/>
            </a:prstGeom>
          </p:spPr>
        </p:pic>
      </p:grpSp>
      <p:pic>
        <p:nvPicPr>
          <p:cNvPr id="72" name="Picture 71">
            <a:extLst>
              <a:ext uri="{FF2B5EF4-FFF2-40B4-BE49-F238E27FC236}">
                <a16:creationId xmlns:a16="http://schemas.microsoft.com/office/drawing/2014/main" id="{7A432C40-C059-4D0F-A27C-4B71BC7285F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045E4412-C5F1-41E7-8DE8-E6FC09EEDB1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" y="4913924"/>
            <a:ext cx="2168414" cy="3659438"/>
          </a:xfrm>
          <a:prstGeom prst="round2SameRect">
            <a:avLst>
              <a:gd name="adj1" fmla="val 16667"/>
              <a:gd name="adj2" fmla="val 29902"/>
            </a:avLst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pic>
        <p:nvPicPr>
          <p:cNvPr id="95" name="teacher guide">
            <a:extLst>
              <a:ext uri="{FF2B5EF4-FFF2-40B4-BE49-F238E27FC236}">
                <a16:creationId xmlns:a16="http://schemas.microsoft.com/office/drawing/2014/main" id="{47919B87-93E8-4E51-B919-151DDB2E5E2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0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7C928A27-145A-495E-8ECA-3D3E503D16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1" y="-15647"/>
            <a:ext cx="13276264" cy="6983878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5AC11AE-D2E7-491C-B1C0-66BBDEA6DE7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r="40905"/>
          <a:stretch/>
        </p:blipFill>
        <p:spPr>
          <a:xfrm>
            <a:off x="11206188" y="1959438"/>
            <a:ext cx="2088443" cy="102775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DEB4B7E-8546-4B08-92C0-97EC52E4DEB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16530"/>
          <a:stretch/>
        </p:blipFill>
        <p:spPr>
          <a:xfrm>
            <a:off x="18713" y="351604"/>
            <a:ext cx="3170631" cy="112229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60FFD42-1E56-4BDF-9723-C1BB7C5C123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0" y="6095463"/>
            <a:ext cx="13276263" cy="138778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BE28D6BE-A48A-4E19-9BAF-FB1F11B39AEA}"/>
              </a:ext>
            </a:extLst>
          </p:cNvPr>
          <p:cNvGrpSpPr/>
          <p:nvPr/>
        </p:nvGrpSpPr>
        <p:grpSpPr>
          <a:xfrm>
            <a:off x="-130139" y="4720100"/>
            <a:ext cx="1015964" cy="1439727"/>
            <a:chOff x="-130139" y="4720100"/>
            <a:chExt cx="1015964" cy="1439727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297408A3-BB1D-4B91-9234-B5214FA34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-130139" y="4720100"/>
              <a:ext cx="933450" cy="1400175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7BD48534-1BA4-4B51-8C17-1A998FEBE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0" y="6007427"/>
              <a:ext cx="885825" cy="152400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DDC979FA-7E83-47CF-AD02-95116EE21A9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679" y="499369"/>
            <a:ext cx="11632905" cy="50889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58931" y="1883183"/>
            <a:ext cx="9558401" cy="303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18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คำร้อง/ทำนอง</a:t>
            </a:r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เพิ่มเกียรติ แสวง                  </a:t>
            </a:r>
            <a:r>
              <a:rPr lang="th-TH" sz="318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ขับร้องโดย </a:t>
            </a:r>
            <a:r>
              <a:rPr lang="en-ZW" sz="318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นางสาวธัช</a:t>
            </a:r>
            <a:r>
              <a:rPr lang="th-TH" sz="3189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พัทญ์</a:t>
            </a:r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นาคเสน</a:t>
            </a:r>
          </a:p>
          <a:p>
            <a:pPr>
              <a:tabLst>
                <a:tab pos="1075722" algn="l"/>
              </a:tabLst>
            </a:pPr>
            <a:r>
              <a:rPr lang="en-US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กระต่ายน้อยตัวหนึ่งเดินเข้าไปในป่า 	กระโดดไปมามองหาเพื่อนตัวดี</a:t>
            </a:r>
            <a:endParaRPr lang="en-US" sz="318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354355" algn="l"/>
              </a:tabLst>
            </a:pPr>
            <a:r>
              <a:rPr lang="en-US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กวางน้อยตัวหนึ่งเดินเข้าไปในป่า 		เยื้องย่างไปมามองหาเพื่อนตัวดี</a:t>
            </a:r>
          </a:p>
          <a:p>
            <a:pPr>
              <a:tabLst>
                <a:tab pos="354355" algn="l"/>
              </a:tabLst>
            </a:pPr>
            <a:r>
              <a:rPr lang="en-US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ม้าน้อยตัวหนึ่งเดินเข้าไปในป่า 		วิ่งไปวิ่งมามองหาเพื่อนตัวดี</a:t>
            </a:r>
            <a:endParaRPr lang="en-US" sz="318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354355" algn="l"/>
              </a:tabLst>
            </a:pPr>
            <a:r>
              <a:rPr lang="en-US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ช้างน้อยตัวหนึ่งเดินเข้าไปในป่า 		โยกเยกไปมามองหาเพื่อนตัวดี</a:t>
            </a:r>
            <a:endParaRPr lang="en-US" sz="318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354355" algn="l"/>
              </a:tabLst>
            </a:pPr>
            <a:r>
              <a:rPr lang="en-US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18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นกน้อยตัวหนึ่งบินเข้าไปในป่า 			จึงชวนเพื่อนมาวิ่งไล่จับกัน</a:t>
            </a:r>
            <a:endParaRPr lang="en-US" sz="318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6353CB32-5607-41AB-B71C-5EC443A7854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815132" y="976511"/>
            <a:ext cx="386680" cy="399569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42868A9A-3A86-4171-89C6-E381C7DA7AD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2053438" flipH="1">
            <a:off x="9192760" y="1317784"/>
            <a:ext cx="284462" cy="293944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ACC46A8-AC24-4071-AAF6-150568C3676D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b="10940"/>
          <a:stretch/>
        </p:blipFill>
        <p:spPr>
          <a:xfrm flipH="1">
            <a:off x="8377029" y="4525888"/>
            <a:ext cx="4880521" cy="2949446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CDC4539F-9EED-4E12-951A-F9B6BF120229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b="25262"/>
          <a:stretch/>
        </p:blipFill>
        <p:spPr>
          <a:xfrm>
            <a:off x="11379305" y="7065279"/>
            <a:ext cx="1336496" cy="402321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97F84E-910E-401D-AAEA-C83A0775BA3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97858EF-B56A-44E9-B545-9102E5158E40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2D6FD24D-8166-4CD4-9836-82856AA0E51A}"/>
              </a:ext>
            </a:extLst>
          </p:cNvPr>
          <p:cNvGrpSpPr/>
          <p:nvPr/>
        </p:nvGrpSpPr>
        <p:grpSpPr>
          <a:xfrm>
            <a:off x="2989358" y="5616177"/>
            <a:ext cx="7948347" cy="1237327"/>
            <a:chOff x="3045050" y="5561093"/>
            <a:chExt cx="7948347" cy="1237327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01CEC08C-544B-4136-9815-C9F830387901}"/>
                </a:ext>
              </a:extLst>
            </p:cNvPr>
            <p:cNvGrpSpPr/>
            <p:nvPr/>
          </p:nvGrpSpPr>
          <p:grpSpPr>
            <a:xfrm>
              <a:off x="3045050" y="5561093"/>
              <a:ext cx="7948347" cy="1237327"/>
              <a:chOff x="3688243" y="7033974"/>
              <a:chExt cx="7948347" cy="1237327"/>
            </a:xfrm>
          </p:grpSpPr>
          <p:sp>
            <p:nvSpPr>
              <p:cNvPr id="33" name="Isosceles Triangle 32">
                <a:extLst>
                  <a:ext uri="{FF2B5EF4-FFF2-40B4-BE49-F238E27FC236}">
                    <a16:creationId xmlns:a16="http://schemas.microsoft.com/office/drawing/2014/main" id="{DEBC20B0-FF1F-43CB-99C5-518F1F582D13}"/>
                  </a:ext>
                </a:extLst>
              </p:cNvPr>
              <p:cNvSpPr/>
              <p:nvPr/>
            </p:nvSpPr>
            <p:spPr>
              <a:xfrm rot="16200000">
                <a:off x="3755196" y="7615120"/>
                <a:ext cx="374288" cy="394706"/>
              </a:xfrm>
              <a:prstGeom prst="triangle">
                <a:avLst/>
              </a:prstGeom>
              <a:solidFill>
                <a:srgbClr val="CA8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244B122-C8C4-4D0A-AF2C-D40CFE3DEFB5}"/>
                  </a:ext>
                </a:extLst>
              </p:cNvPr>
              <p:cNvSpPr/>
              <p:nvPr/>
            </p:nvSpPr>
            <p:spPr>
              <a:xfrm>
                <a:off x="4112337" y="7132832"/>
                <a:ext cx="7524253" cy="1138469"/>
              </a:xfrm>
              <a:prstGeom prst="roundRect">
                <a:avLst>
                  <a:gd name="adj" fmla="val 25034"/>
                </a:avLst>
              </a:pr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8011019D-A3DA-4319-A0C1-72BA9AA402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243714" y="7143998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8E0D8F06-BDE1-450B-9922-0C937038DA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09075" y="7868161"/>
                <a:ext cx="201843" cy="302764"/>
              </a:xfrm>
              <a:prstGeom prst="rect">
                <a:avLst/>
              </a:prstGeom>
            </p:spPr>
          </p:pic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2C5CEEF3-F0B4-483E-9FA5-6038B6A869C0}"/>
                  </a:ext>
                </a:extLst>
              </p:cNvPr>
              <p:cNvSpPr/>
              <p:nvPr/>
            </p:nvSpPr>
            <p:spPr>
              <a:xfrm rot="16200000">
                <a:off x="7061612" y="3710840"/>
                <a:ext cx="1138469" cy="7885208"/>
              </a:xfrm>
              <a:custGeom>
                <a:avLst/>
                <a:gdLst>
                  <a:gd name="connsiteX0" fmla="*/ 1138469 w 1138469"/>
                  <a:gd name="connsiteY0" fmla="*/ 656844 h 7885208"/>
                  <a:gd name="connsiteX1" fmla="*/ 1138469 w 1138469"/>
                  <a:gd name="connsiteY1" fmla="*/ 7600204 h 7885208"/>
                  <a:gd name="connsiteX2" fmla="*/ 853465 w 1138469"/>
                  <a:gd name="connsiteY2" fmla="*/ 7885208 h 7885208"/>
                  <a:gd name="connsiteX3" fmla="*/ 285004 w 1138469"/>
                  <a:gd name="connsiteY3" fmla="*/ 7885208 h 7885208"/>
                  <a:gd name="connsiteX4" fmla="*/ 0 w 1138469"/>
                  <a:gd name="connsiteY4" fmla="*/ 7600204 h 7885208"/>
                  <a:gd name="connsiteX5" fmla="*/ 0 w 1138469"/>
                  <a:gd name="connsiteY5" fmla="*/ 656844 h 7885208"/>
                  <a:gd name="connsiteX6" fmla="*/ 285004 w 1138469"/>
                  <a:gd name="connsiteY6" fmla="*/ 371840 h 7885208"/>
                  <a:gd name="connsiteX7" fmla="*/ 307100 w 1138469"/>
                  <a:gd name="connsiteY7" fmla="*/ 371840 h 7885208"/>
                  <a:gd name="connsiteX8" fmla="*/ 483402 w 1138469"/>
                  <a:gd name="connsiteY8" fmla="*/ 0 h 7885208"/>
                  <a:gd name="connsiteX9" fmla="*/ 659705 w 1138469"/>
                  <a:gd name="connsiteY9" fmla="*/ 371840 h 7885208"/>
                  <a:gd name="connsiteX10" fmla="*/ 853465 w 1138469"/>
                  <a:gd name="connsiteY10" fmla="*/ 371840 h 7885208"/>
                  <a:gd name="connsiteX11" fmla="*/ 1138469 w 1138469"/>
                  <a:gd name="connsiteY11" fmla="*/ 656844 h 7885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8469" h="7885208">
                    <a:moveTo>
                      <a:pt x="1138469" y="656844"/>
                    </a:moveTo>
                    <a:lnTo>
                      <a:pt x="1138469" y="7600204"/>
                    </a:lnTo>
                    <a:cubicBezTo>
                      <a:pt x="1138469" y="7757607"/>
                      <a:pt x="1010868" y="7885208"/>
                      <a:pt x="853465" y="7885208"/>
                    </a:cubicBezTo>
                    <a:lnTo>
                      <a:pt x="285004" y="7885208"/>
                    </a:lnTo>
                    <a:cubicBezTo>
                      <a:pt x="127601" y="7885208"/>
                      <a:pt x="0" y="7757607"/>
                      <a:pt x="0" y="7600204"/>
                    </a:cubicBezTo>
                    <a:lnTo>
                      <a:pt x="0" y="656844"/>
                    </a:lnTo>
                    <a:cubicBezTo>
                      <a:pt x="0" y="499441"/>
                      <a:pt x="127601" y="371840"/>
                      <a:pt x="285004" y="371840"/>
                    </a:cubicBezTo>
                    <a:lnTo>
                      <a:pt x="307100" y="371840"/>
                    </a:lnTo>
                    <a:lnTo>
                      <a:pt x="483402" y="0"/>
                    </a:lnTo>
                    <a:lnTo>
                      <a:pt x="659705" y="371840"/>
                    </a:lnTo>
                    <a:lnTo>
                      <a:pt x="853465" y="371840"/>
                    </a:lnTo>
                    <a:cubicBezTo>
                      <a:pt x="1010868" y="371840"/>
                      <a:pt x="1138469" y="499441"/>
                      <a:pt x="1138469" y="6568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FB44D284-2278-4038-B21A-BB7DDB30BFC6}"/>
                  </a:ext>
                </a:extLst>
              </p:cNvPr>
              <p:cNvSpPr/>
              <p:nvPr/>
            </p:nvSpPr>
            <p:spPr>
              <a:xfrm>
                <a:off x="4037700" y="7033974"/>
                <a:ext cx="7524253" cy="11695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การเคลื่อนไหวประกอบเพลง เป็นการแสดงท่าทางการเคลื่อนไหวร่างกาย</a:t>
                </a:r>
              </a:p>
              <a:p>
                <a:pPr algn="ctr">
                  <a:lnSpc>
                    <a:spcPct val="12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ให้เข้ากับจังหวะและความหมายของเพลง</a:t>
                </a:r>
              </a:p>
            </p:txBody>
          </p:sp>
        </p:grp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2FC3986-D939-4CD2-9C73-335447E4B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00520" y="5691009"/>
              <a:ext cx="261221" cy="374288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31F2591-63A9-4A45-9B97-87F5E1F3F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7251" y="6368585"/>
              <a:ext cx="201843" cy="302764"/>
            </a:xfrm>
            <a:prstGeom prst="rect">
              <a:avLst/>
            </a:prstGeom>
          </p:spPr>
        </p:pic>
      </p:grpSp>
      <p:pic>
        <p:nvPicPr>
          <p:cNvPr id="39" name="teacher guide">
            <a:extLst>
              <a:ext uri="{FF2B5EF4-FFF2-40B4-BE49-F238E27FC236}">
                <a16:creationId xmlns:a16="http://schemas.microsoft.com/office/drawing/2014/main" id="{B5736BD5-C477-4ED1-BF2B-B5EB0F7D8B0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4401FFC-B7F1-4AC5-B6C5-DD70622730ED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" y="4913924"/>
            <a:ext cx="2168414" cy="3659438"/>
          </a:xfrm>
          <a:prstGeom prst="round2SameRect">
            <a:avLst>
              <a:gd name="adj1" fmla="val 16667"/>
              <a:gd name="adj2" fmla="val 29902"/>
            </a:avLst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0967CF85-38B7-4D84-BF2D-985B0E2CF154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898248" y="832448"/>
            <a:ext cx="5505165" cy="1170533"/>
          </a:xfrm>
          <a:prstGeom prst="rect">
            <a:avLst/>
          </a:prstGeom>
        </p:spPr>
      </p:pic>
      <p:pic>
        <p:nvPicPr>
          <p:cNvPr id="5" name="เมื่อฉันเดินเข้าป่า">
            <a:hlinkClick r:id="" action="ppaction://media"/>
            <a:extLst>
              <a:ext uri="{FF2B5EF4-FFF2-40B4-BE49-F238E27FC236}">
                <a16:creationId xmlns:a16="http://schemas.microsoft.com/office/drawing/2014/main" id="{D5B7FAD6-0B36-43A8-8E0E-9C44671BC8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-1475097" y="1827648"/>
            <a:ext cx="609600" cy="6096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DF53B5D-B54A-4234-8D54-330A4E33B77B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47" y="1909169"/>
            <a:ext cx="514299" cy="528487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CED71830-08E6-48BE-8C50-5E27E8B80D41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332808" y="2325260"/>
            <a:ext cx="316471" cy="40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5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98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7C928A27-145A-495E-8ECA-3D3E503D1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-15647"/>
            <a:ext cx="13276264" cy="6983878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5AC11AE-D2E7-491C-B1C0-66BBDEA6DE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40905"/>
          <a:stretch/>
        </p:blipFill>
        <p:spPr>
          <a:xfrm>
            <a:off x="11197526" y="1959438"/>
            <a:ext cx="2088443" cy="102775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DEB4B7E-8546-4B08-92C0-97EC52E4DEB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6530"/>
          <a:stretch/>
        </p:blipFill>
        <p:spPr>
          <a:xfrm>
            <a:off x="18713" y="351604"/>
            <a:ext cx="3170631" cy="112229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60FFD42-1E56-4BDF-9723-C1BB7C5C12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0" y="6122288"/>
            <a:ext cx="13276263" cy="137213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BE28D6BE-A48A-4E19-9BAF-FB1F11B39AEA}"/>
              </a:ext>
            </a:extLst>
          </p:cNvPr>
          <p:cNvGrpSpPr/>
          <p:nvPr/>
        </p:nvGrpSpPr>
        <p:grpSpPr>
          <a:xfrm>
            <a:off x="-130139" y="4720100"/>
            <a:ext cx="1015964" cy="1439727"/>
            <a:chOff x="-130139" y="4720100"/>
            <a:chExt cx="1015964" cy="1439727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297408A3-BB1D-4B91-9234-B5214FA34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-130139" y="4720100"/>
              <a:ext cx="933450" cy="1400175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7BD48534-1BA4-4B51-8C17-1A998FEBE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0" y="6007427"/>
              <a:ext cx="885825" cy="152400"/>
            </a:xfrm>
            <a:prstGeom prst="rect">
              <a:avLst/>
            </a:prstGeom>
          </p:spPr>
        </p:pic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3ACC46A8-AC24-4071-AAF6-150568C3676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0940"/>
          <a:stretch/>
        </p:blipFill>
        <p:spPr>
          <a:xfrm flipH="1">
            <a:off x="8377029" y="4525888"/>
            <a:ext cx="4880521" cy="2949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C979FA-7E83-47CF-AD02-95116EE21A9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0758" y="507321"/>
            <a:ext cx="8207634" cy="6027317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CDC4539F-9EED-4E12-951A-F9B6BF12022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25262"/>
          <a:stretch/>
        </p:blipFill>
        <p:spPr>
          <a:xfrm>
            <a:off x="11379305" y="7065279"/>
            <a:ext cx="1336496" cy="402321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97F84E-910E-401D-AAEA-C83A0775BA3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97858EF-B56A-44E9-B545-9102E5158E40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grpSp>
        <p:nvGrpSpPr>
          <p:cNvPr id="91" name="กลุ่ม 90">
            <a:extLst>
              <a:ext uri="{FF2B5EF4-FFF2-40B4-BE49-F238E27FC236}">
                <a16:creationId xmlns:a16="http://schemas.microsoft.com/office/drawing/2014/main" id="{A1A6AF28-53E1-48EB-B19B-005F47DB07E1}"/>
              </a:ext>
            </a:extLst>
          </p:cNvPr>
          <p:cNvGrpSpPr/>
          <p:nvPr/>
        </p:nvGrpSpPr>
        <p:grpSpPr>
          <a:xfrm>
            <a:off x="4476922" y="1602918"/>
            <a:ext cx="2155263" cy="2224534"/>
            <a:chOff x="4476922" y="1602918"/>
            <a:chExt cx="2155263" cy="2224534"/>
          </a:xfrm>
        </p:grpSpPr>
        <p:sp>
          <p:nvSpPr>
            <p:cNvPr id="92" name="Oval 22">
              <a:extLst>
                <a:ext uri="{FF2B5EF4-FFF2-40B4-BE49-F238E27FC236}">
                  <a16:creationId xmlns:a16="http://schemas.microsoft.com/office/drawing/2014/main" id="{66C32B19-6B8A-4CB9-BE2C-F9F58FC67F7B}"/>
                </a:ext>
              </a:extLst>
            </p:cNvPr>
            <p:cNvSpPr/>
            <p:nvPr/>
          </p:nvSpPr>
          <p:spPr>
            <a:xfrm>
              <a:off x="4476922" y="1602918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pic>
          <p:nvPicPr>
            <p:cNvPr id="93" name="รูปภาพ 92">
              <a:extLst>
                <a:ext uri="{FF2B5EF4-FFF2-40B4-BE49-F238E27FC236}">
                  <a16:creationId xmlns:a16="http://schemas.microsoft.com/office/drawing/2014/main" id="{FE4BC693-4E2D-4D7A-B64D-30285C793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96647" y="1613573"/>
              <a:ext cx="1367080" cy="1905822"/>
            </a:xfrm>
            <a:prstGeom prst="rect">
              <a:avLst/>
            </a:prstGeom>
          </p:spPr>
        </p:pic>
      </p:grpSp>
      <p:grpSp>
        <p:nvGrpSpPr>
          <p:cNvPr id="94" name="กลุ่ม 93">
            <a:extLst>
              <a:ext uri="{FF2B5EF4-FFF2-40B4-BE49-F238E27FC236}">
                <a16:creationId xmlns:a16="http://schemas.microsoft.com/office/drawing/2014/main" id="{39AD7B67-5E8B-4CA7-9F40-A0BF3A1EF852}"/>
              </a:ext>
            </a:extLst>
          </p:cNvPr>
          <p:cNvGrpSpPr/>
          <p:nvPr/>
        </p:nvGrpSpPr>
        <p:grpSpPr>
          <a:xfrm>
            <a:off x="7191892" y="860986"/>
            <a:ext cx="2155263" cy="2758921"/>
            <a:chOff x="7191892" y="860986"/>
            <a:chExt cx="2155263" cy="2758921"/>
          </a:xfrm>
        </p:grpSpPr>
        <p:sp>
          <p:nvSpPr>
            <p:cNvPr id="95" name="Oval 25">
              <a:extLst>
                <a:ext uri="{FF2B5EF4-FFF2-40B4-BE49-F238E27FC236}">
                  <a16:creationId xmlns:a16="http://schemas.microsoft.com/office/drawing/2014/main" id="{5FA1D7A6-C042-48EB-B751-4985A6F59810}"/>
                </a:ext>
              </a:extLst>
            </p:cNvPr>
            <p:cNvSpPr/>
            <p:nvPr/>
          </p:nvSpPr>
          <p:spPr>
            <a:xfrm>
              <a:off x="7191892" y="1395373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pic>
          <p:nvPicPr>
            <p:cNvPr id="96" name="รูปภาพ 95">
              <a:extLst>
                <a:ext uri="{FF2B5EF4-FFF2-40B4-BE49-F238E27FC236}">
                  <a16:creationId xmlns:a16="http://schemas.microsoft.com/office/drawing/2014/main" id="{1866F8C8-63A7-47DC-B1CD-E39B3A843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458127" y="860986"/>
              <a:ext cx="1742952" cy="2589869"/>
            </a:xfrm>
            <a:prstGeom prst="rect">
              <a:avLst/>
            </a:prstGeom>
          </p:spPr>
        </p:pic>
      </p:grpSp>
      <p:grpSp>
        <p:nvGrpSpPr>
          <p:cNvPr id="97" name="กลุ่ม 96">
            <a:extLst>
              <a:ext uri="{FF2B5EF4-FFF2-40B4-BE49-F238E27FC236}">
                <a16:creationId xmlns:a16="http://schemas.microsoft.com/office/drawing/2014/main" id="{0D8E3A21-A92D-4429-A76D-9DAF0804F87C}"/>
              </a:ext>
            </a:extLst>
          </p:cNvPr>
          <p:cNvGrpSpPr/>
          <p:nvPr/>
        </p:nvGrpSpPr>
        <p:grpSpPr>
          <a:xfrm>
            <a:off x="9827761" y="1219882"/>
            <a:ext cx="2334388" cy="2617924"/>
            <a:chOff x="9827761" y="1219882"/>
            <a:chExt cx="2334388" cy="2617924"/>
          </a:xfrm>
        </p:grpSpPr>
        <p:sp>
          <p:nvSpPr>
            <p:cNvPr id="98" name="Oval 28">
              <a:extLst>
                <a:ext uri="{FF2B5EF4-FFF2-40B4-BE49-F238E27FC236}">
                  <a16:creationId xmlns:a16="http://schemas.microsoft.com/office/drawing/2014/main" id="{36A3C265-04C6-4CC8-9BDE-B5B72EC5D111}"/>
                </a:ext>
              </a:extLst>
            </p:cNvPr>
            <p:cNvSpPr/>
            <p:nvPr/>
          </p:nvSpPr>
          <p:spPr>
            <a:xfrm>
              <a:off x="9906861" y="1613272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pic>
          <p:nvPicPr>
            <p:cNvPr id="99" name="รูปภาพ 98">
              <a:extLst>
                <a:ext uri="{FF2B5EF4-FFF2-40B4-BE49-F238E27FC236}">
                  <a16:creationId xmlns:a16="http://schemas.microsoft.com/office/drawing/2014/main" id="{CD2E0EF0-7A85-48C2-9480-BFA997EE5F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27761" y="1219882"/>
              <a:ext cx="2334388" cy="2494136"/>
            </a:xfrm>
            <a:prstGeom prst="rect">
              <a:avLst/>
            </a:prstGeom>
          </p:spPr>
        </p:pic>
      </p:grpSp>
      <p:grpSp>
        <p:nvGrpSpPr>
          <p:cNvPr id="100" name="กลุ่ม 99">
            <a:extLst>
              <a:ext uri="{FF2B5EF4-FFF2-40B4-BE49-F238E27FC236}">
                <a16:creationId xmlns:a16="http://schemas.microsoft.com/office/drawing/2014/main" id="{C6FFCE0C-7A2C-4241-837B-97DCB6D93B36}"/>
              </a:ext>
            </a:extLst>
          </p:cNvPr>
          <p:cNvGrpSpPr/>
          <p:nvPr/>
        </p:nvGrpSpPr>
        <p:grpSpPr>
          <a:xfrm>
            <a:off x="5846224" y="3766429"/>
            <a:ext cx="2158704" cy="2333028"/>
            <a:chOff x="5846224" y="3766429"/>
            <a:chExt cx="2158704" cy="2333028"/>
          </a:xfrm>
        </p:grpSpPr>
        <p:sp>
          <p:nvSpPr>
            <p:cNvPr id="101" name="Oval 31">
              <a:extLst>
                <a:ext uri="{FF2B5EF4-FFF2-40B4-BE49-F238E27FC236}">
                  <a16:creationId xmlns:a16="http://schemas.microsoft.com/office/drawing/2014/main" id="{66FD5B2C-5A10-43DD-B7CE-F3234E1EC9FD}"/>
                </a:ext>
              </a:extLst>
            </p:cNvPr>
            <p:cNvSpPr/>
            <p:nvPr/>
          </p:nvSpPr>
          <p:spPr>
            <a:xfrm>
              <a:off x="5846224" y="3874923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pic>
          <p:nvPicPr>
            <p:cNvPr id="102" name="รูปภาพ 101">
              <a:extLst>
                <a:ext uri="{FF2B5EF4-FFF2-40B4-BE49-F238E27FC236}">
                  <a16:creationId xmlns:a16="http://schemas.microsoft.com/office/drawing/2014/main" id="{CDE041D8-2523-4380-846D-CE2073C12B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2529" y="3766429"/>
              <a:ext cx="1882399" cy="2186905"/>
            </a:xfrm>
            <a:prstGeom prst="rect">
              <a:avLst/>
            </a:prstGeom>
          </p:spPr>
        </p:pic>
      </p:grpSp>
      <p:grpSp>
        <p:nvGrpSpPr>
          <p:cNvPr id="103" name="กลุ่ม 102">
            <a:extLst>
              <a:ext uri="{FF2B5EF4-FFF2-40B4-BE49-F238E27FC236}">
                <a16:creationId xmlns:a16="http://schemas.microsoft.com/office/drawing/2014/main" id="{AA1910D5-9FB5-43EE-B2BA-D559C7D5C496}"/>
              </a:ext>
            </a:extLst>
          </p:cNvPr>
          <p:cNvGrpSpPr/>
          <p:nvPr/>
        </p:nvGrpSpPr>
        <p:grpSpPr>
          <a:xfrm>
            <a:off x="8521668" y="3874923"/>
            <a:ext cx="2190445" cy="2224534"/>
            <a:chOff x="8521668" y="3874923"/>
            <a:chExt cx="2190445" cy="2224534"/>
          </a:xfrm>
        </p:grpSpPr>
        <p:sp>
          <p:nvSpPr>
            <p:cNvPr id="104" name="Oval 34">
              <a:extLst>
                <a:ext uri="{FF2B5EF4-FFF2-40B4-BE49-F238E27FC236}">
                  <a16:creationId xmlns:a16="http://schemas.microsoft.com/office/drawing/2014/main" id="{2E309524-323B-4325-98E9-CB3FD0573162}"/>
                </a:ext>
              </a:extLst>
            </p:cNvPr>
            <p:cNvSpPr/>
            <p:nvPr/>
          </p:nvSpPr>
          <p:spPr>
            <a:xfrm>
              <a:off x="8556850" y="3874923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pic>
          <p:nvPicPr>
            <p:cNvPr id="105" name="รูปภาพ 104">
              <a:extLst>
                <a:ext uri="{FF2B5EF4-FFF2-40B4-BE49-F238E27FC236}">
                  <a16:creationId xmlns:a16="http://schemas.microsoft.com/office/drawing/2014/main" id="{EDF0C5F5-CD88-4F19-B5CC-87C61EC2C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1668" y="4384669"/>
              <a:ext cx="2063816" cy="1446272"/>
            </a:xfrm>
            <a:prstGeom prst="rect">
              <a:avLst/>
            </a:prstGeom>
          </p:spPr>
        </p:pic>
      </p:grpSp>
      <p:grpSp>
        <p:nvGrpSpPr>
          <p:cNvPr id="17" name="กลุ่ม 16">
            <a:extLst>
              <a:ext uri="{FF2B5EF4-FFF2-40B4-BE49-F238E27FC236}">
                <a16:creationId xmlns:a16="http://schemas.microsoft.com/office/drawing/2014/main" id="{9B1F3399-5B00-4875-B4D6-D7EB9A4A9A8F}"/>
              </a:ext>
            </a:extLst>
          </p:cNvPr>
          <p:cNvGrpSpPr/>
          <p:nvPr/>
        </p:nvGrpSpPr>
        <p:grpSpPr>
          <a:xfrm>
            <a:off x="4476922" y="1602918"/>
            <a:ext cx="2155263" cy="2224534"/>
            <a:chOff x="4476922" y="1602918"/>
            <a:chExt cx="2155263" cy="2224534"/>
          </a:xfrm>
        </p:grpSpPr>
        <p:sp>
          <p:nvSpPr>
            <p:cNvPr id="33" name="Oval 22">
              <a:extLst>
                <a:ext uri="{FF2B5EF4-FFF2-40B4-BE49-F238E27FC236}">
                  <a16:creationId xmlns:a16="http://schemas.microsoft.com/office/drawing/2014/main" id="{490E599F-FD2A-48B0-96BE-02EC4D7EF952}"/>
                </a:ext>
              </a:extLst>
            </p:cNvPr>
            <p:cNvSpPr/>
            <p:nvPr/>
          </p:nvSpPr>
          <p:spPr>
            <a:xfrm>
              <a:off x="4476922" y="1602918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grpSp>
          <p:nvGrpSpPr>
            <p:cNvPr id="38" name="กลุ่ม 37">
              <a:extLst>
                <a:ext uri="{FF2B5EF4-FFF2-40B4-BE49-F238E27FC236}">
                  <a16:creationId xmlns:a16="http://schemas.microsoft.com/office/drawing/2014/main" id="{06C80275-50D4-4366-8C55-53737AB28906}"/>
                </a:ext>
              </a:extLst>
            </p:cNvPr>
            <p:cNvGrpSpPr/>
            <p:nvPr/>
          </p:nvGrpSpPr>
          <p:grpSpPr>
            <a:xfrm>
              <a:off x="4893206" y="1612217"/>
              <a:ext cx="1367081" cy="1905822"/>
              <a:chOff x="5242798" y="1357536"/>
              <a:chExt cx="1371822" cy="1912431"/>
            </a:xfrm>
          </p:grpSpPr>
          <p:pic>
            <p:nvPicPr>
              <p:cNvPr id="39" name="รูปภาพ 38">
                <a:extLst>
                  <a:ext uri="{FF2B5EF4-FFF2-40B4-BE49-F238E27FC236}">
                    <a16:creationId xmlns:a16="http://schemas.microsoft.com/office/drawing/2014/main" id="{FC81B983-5585-4BB7-8246-F542E1752B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42798" y="1357536"/>
                <a:ext cx="1371822" cy="1912431"/>
              </a:xfrm>
              <a:prstGeom prst="rect">
                <a:avLst/>
              </a:prstGeom>
            </p:spPr>
          </p:pic>
          <p:sp>
            <p:nvSpPr>
              <p:cNvPr id="40" name="กล่องข้อความ 39">
                <a:extLst>
                  <a:ext uri="{FF2B5EF4-FFF2-40B4-BE49-F238E27FC236}">
                    <a16:creationId xmlns:a16="http://schemas.microsoft.com/office/drawing/2014/main" id="{AB84DFB5-F3A1-43A2-9110-4D87B45CF45C}"/>
                  </a:ext>
                </a:extLst>
              </p:cNvPr>
              <p:cNvSpPr txBox="1"/>
              <p:nvPr/>
            </p:nvSpPr>
            <p:spPr>
              <a:xfrm>
                <a:off x="5538475" y="2149808"/>
                <a:ext cx="625492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5979" dirty="0">
                    <a:solidFill>
                      <a:schemeClr val="bg1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Arial Rounded MT Bold" panose="020F0704030504030204" pitchFamily="34" charset="0"/>
                  </a:rPr>
                  <a:t>?</a:t>
                </a:r>
                <a:endParaRPr lang="th-TH" sz="5979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 Rounded MT Bold" panose="020F0704030504030204" pitchFamily="34" charset="0"/>
                </a:endParaRPr>
              </a:p>
            </p:txBody>
          </p:sp>
        </p:grpSp>
      </p:grpSp>
      <p:grpSp>
        <p:nvGrpSpPr>
          <p:cNvPr id="20" name="กลุ่ม 19">
            <a:extLst>
              <a:ext uri="{FF2B5EF4-FFF2-40B4-BE49-F238E27FC236}">
                <a16:creationId xmlns:a16="http://schemas.microsoft.com/office/drawing/2014/main" id="{2E24B480-B081-431A-82CA-C83AA7B5D32B}"/>
              </a:ext>
            </a:extLst>
          </p:cNvPr>
          <p:cNvGrpSpPr/>
          <p:nvPr/>
        </p:nvGrpSpPr>
        <p:grpSpPr>
          <a:xfrm>
            <a:off x="7191892" y="853480"/>
            <a:ext cx="2155263" cy="2766427"/>
            <a:chOff x="7191892" y="853480"/>
            <a:chExt cx="2155263" cy="2766427"/>
          </a:xfrm>
        </p:grpSpPr>
        <p:sp>
          <p:nvSpPr>
            <p:cNvPr id="34" name="Oval 25">
              <a:extLst>
                <a:ext uri="{FF2B5EF4-FFF2-40B4-BE49-F238E27FC236}">
                  <a16:creationId xmlns:a16="http://schemas.microsoft.com/office/drawing/2014/main" id="{91B78F23-D37A-4627-A606-6485A32441B3}"/>
                </a:ext>
              </a:extLst>
            </p:cNvPr>
            <p:cNvSpPr/>
            <p:nvPr/>
          </p:nvSpPr>
          <p:spPr>
            <a:xfrm>
              <a:off x="7191892" y="1395373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grpSp>
          <p:nvGrpSpPr>
            <p:cNvPr id="41" name="กลุ่ม 40">
              <a:extLst>
                <a:ext uri="{FF2B5EF4-FFF2-40B4-BE49-F238E27FC236}">
                  <a16:creationId xmlns:a16="http://schemas.microsoft.com/office/drawing/2014/main" id="{E1306C19-2431-41E1-A162-F98419304F72}"/>
                </a:ext>
              </a:extLst>
            </p:cNvPr>
            <p:cNvGrpSpPr/>
            <p:nvPr/>
          </p:nvGrpSpPr>
          <p:grpSpPr>
            <a:xfrm>
              <a:off x="7454686" y="853480"/>
              <a:ext cx="1742953" cy="2589869"/>
              <a:chOff x="7784441" y="812941"/>
              <a:chExt cx="1748997" cy="2598850"/>
            </a:xfrm>
          </p:grpSpPr>
          <p:pic>
            <p:nvPicPr>
              <p:cNvPr id="42" name="รูปภาพ 41">
                <a:extLst>
                  <a:ext uri="{FF2B5EF4-FFF2-40B4-BE49-F238E27FC236}">
                    <a16:creationId xmlns:a16="http://schemas.microsoft.com/office/drawing/2014/main" id="{1F3C0D65-6EFD-4E53-91C5-A7A7DD3069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7784441" y="812941"/>
                <a:ext cx="1748997" cy="2598850"/>
              </a:xfrm>
              <a:prstGeom prst="rect">
                <a:avLst/>
              </a:prstGeom>
            </p:spPr>
          </p:pic>
          <p:sp>
            <p:nvSpPr>
              <p:cNvPr id="43" name="กล่องข้อความ 42">
                <a:extLst>
                  <a:ext uri="{FF2B5EF4-FFF2-40B4-BE49-F238E27FC236}">
                    <a16:creationId xmlns:a16="http://schemas.microsoft.com/office/drawing/2014/main" id="{53278DE0-9113-4AA3-B8B1-885A18023EC7}"/>
                  </a:ext>
                </a:extLst>
              </p:cNvPr>
              <p:cNvSpPr txBox="1"/>
              <p:nvPr/>
            </p:nvSpPr>
            <p:spPr>
              <a:xfrm>
                <a:off x="8288441" y="1873022"/>
                <a:ext cx="625492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5979" dirty="0">
                    <a:solidFill>
                      <a:schemeClr val="bg1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Arial Rounded MT Bold" panose="020F0704030504030204" pitchFamily="34" charset="0"/>
                  </a:rPr>
                  <a:t>?</a:t>
                </a:r>
                <a:endParaRPr lang="th-TH" sz="5979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 Rounded MT Bold" panose="020F0704030504030204" pitchFamily="34" charset="0"/>
                </a:endParaRPr>
              </a:p>
            </p:txBody>
          </p:sp>
        </p:grpSp>
      </p:grpSp>
      <p:grpSp>
        <p:nvGrpSpPr>
          <p:cNvPr id="88" name="กลุ่ม 87">
            <a:extLst>
              <a:ext uri="{FF2B5EF4-FFF2-40B4-BE49-F238E27FC236}">
                <a16:creationId xmlns:a16="http://schemas.microsoft.com/office/drawing/2014/main" id="{9AB8A2B8-2BDC-465F-9149-80349A7CB6CB}"/>
              </a:ext>
            </a:extLst>
          </p:cNvPr>
          <p:cNvGrpSpPr/>
          <p:nvPr/>
        </p:nvGrpSpPr>
        <p:grpSpPr>
          <a:xfrm>
            <a:off x="9833845" y="1218526"/>
            <a:ext cx="2334388" cy="2619280"/>
            <a:chOff x="9833845" y="1218526"/>
            <a:chExt cx="2334388" cy="2619280"/>
          </a:xfrm>
        </p:grpSpPr>
        <p:sp>
          <p:nvSpPr>
            <p:cNvPr id="35" name="Oval 28">
              <a:extLst>
                <a:ext uri="{FF2B5EF4-FFF2-40B4-BE49-F238E27FC236}">
                  <a16:creationId xmlns:a16="http://schemas.microsoft.com/office/drawing/2014/main" id="{1383A42D-58A2-40B0-959B-C1807D79C753}"/>
                </a:ext>
              </a:extLst>
            </p:cNvPr>
            <p:cNvSpPr/>
            <p:nvPr/>
          </p:nvSpPr>
          <p:spPr>
            <a:xfrm>
              <a:off x="9906861" y="1613272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grpSp>
          <p:nvGrpSpPr>
            <p:cNvPr id="44" name="กลุ่ม 43">
              <a:extLst>
                <a:ext uri="{FF2B5EF4-FFF2-40B4-BE49-F238E27FC236}">
                  <a16:creationId xmlns:a16="http://schemas.microsoft.com/office/drawing/2014/main" id="{4D48F310-7723-4004-A088-9F1455FAD75C}"/>
                </a:ext>
              </a:extLst>
            </p:cNvPr>
            <p:cNvGrpSpPr/>
            <p:nvPr/>
          </p:nvGrpSpPr>
          <p:grpSpPr>
            <a:xfrm>
              <a:off x="9833845" y="1218526"/>
              <a:ext cx="2334388" cy="2494137"/>
              <a:chOff x="10200569" y="962480"/>
              <a:chExt cx="2342483" cy="2502786"/>
            </a:xfrm>
          </p:grpSpPr>
          <p:pic>
            <p:nvPicPr>
              <p:cNvPr id="45" name="รูปภาพ 44">
                <a:extLst>
                  <a:ext uri="{FF2B5EF4-FFF2-40B4-BE49-F238E27FC236}">
                    <a16:creationId xmlns:a16="http://schemas.microsoft.com/office/drawing/2014/main" id="{A0B0CE33-FAD0-4B31-8613-1131466938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200569" y="962480"/>
                <a:ext cx="2342483" cy="2502786"/>
              </a:xfrm>
              <a:prstGeom prst="rect">
                <a:avLst/>
              </a:prstGeom>
            </p:spPr>
          </p:pic>
          <p:sp>
            <p:nvSpPr>
              <p:cNvPr id="46" name="กล่องข้อความ 45">
                <a:extLst>
                  <a:ext uri="{FF2B5EF4-FFF2-40B4-BE49-F238E27FC236}">
                    <a16:creationId xmlns:a16="http://schemas.microsoft.com/office/drawing/2014/main" id="{AE3E660B-4D1B-446B-A3F9-81780975A676}"/>
                  </a:ext>
                </a:extLst>
              </p:cNvPr>
              <p:cNvSpPr txBox="1"/>
              <p:nvPr/>
            </p:nvSpPr>
            <p:spPr>
              <a:xfrm>
                <a:off x="11010879" y="1958440"/>
                <a:ext cx="625492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5979" dirty="0">
                    <a:solidFill>
                      <a:schemeClr val="bg1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Arial Rounded MT Bold" panose="020F0704030504030204" pitchFamily="34" charset="0"/>
                  </a:rPr>
                  <a:t>?</a:t>
                </a:r>
                <a:endParaRPr lang="th-TH" sz="5979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 Rounded MT Bold" panose="020F0704030504030204" pitchFamily="34" charset="0"/>
                </a:endParaRPr>
              </a:p>
            </p:txBody>
          </p:sp>
        </p:grpSp>
      </p:grpSp>
      <p:grpSp>
        <p:nvGrpSpPr>
          <p:cNvPr id="89" name="กลุ่ม 88">
            <a:extLst>
              <a:ext uri="{FF2B5EF4-FFF2-40B4-BE49-F238E27FC236}">
                <a16:creationId xmlns:a16="http://schemas.microsoft.com/office/drawing/2014/main" id="{762C57D7-5FE6-4240-874C-E44BF0745DCB}"/>
              </a:ext>
            </a:extLst>
          </p:cNvPr>
          <p:cNvGrpSpPr/>
          <p:nvPr/>
        </p:nvGrpSpPr>
        <p:grpSpPr>
          <a:xfrm>
            <a:off x="5846224" y="3769031"/>
            <a:ext cx="2155263" cy="2330426"/>
            <a:chOff x="5846224" y="3769031"/>
            <a:chExt cx="2155263" cy="2330426"/>
          </a:xfrm>
        </p:grpSpPr>
        <p:sp>
          <p:nvSpPr>
            <p:cNvPr id="36" name="Oval 31">
              <a:extLst>
                <a:ext uri="{FF2B5EF4-FFF2-40B4-BE49-F238E27FC236}">
                  <a16:creationId xmlns:a16="http://schemas.microsoft.com/office/drawing/2014/main" id="{3ADA585D-23E6-4407-9167-46FDB79012DB}"/>
                </a:ext>
              </a:extLst>
            </p:cNvPr>
            <p:cNvSpPr/>
            <p:nvPr/>
          </p:nvSpPr>
          <p:spPr>
            <a:xfrm>
              <a:off x="5846224" y="3874923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grpSp>
          <p:nvGrpSpPr>
            <p:cNvPr id="47" name="กลุ่ม 46">
              <a:extLst>
                <a:ext uri="{FF2B5EF4-FFF2-40B4-BE49-F238E27FC236}">
                  <a16:creationId xmlns:a16="http://schemas.microsoft.com/office/drawing/2014/main" id="{01D67BBE-C26B-49BD-9896-46CBCB11EAEB}"/>
                </a:ext>
              </a:extLst>
            </p:cNvPr>
            <p:cNvGrpSpPr/>
            <p:nvPr/>
          </p:nvGrpSpPr>
          <p:grpSpPr>
            <a:xfrm>
              <a:off x="6119088" y="3769031"/>
              <a:ext cx="1882399" cy="2186907"/>
              <a:chOff x="6412317" y="4131598"/>
              <a:chExt cx="1888927" cy="2194490"/>
            </a:xfrm>
          </p:grpSpPr>
          <p:pic>
            <p:nvPicPr>
              <p:cNvPr id="48" name="รูปภาพ 47">
                <a:extLst>
                  <a:ext uri="{FF2B5EF4-FFF2-40B4-BE49-F238E27FC236}">
                    <a16:creationId xmlns:a16="http://schemas.microsoft.com/office/drawing/2014/main" id="{A35AD71F-F489-4CDF-A4A7-7582C33970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12317" y="4131598"/>
                <a:ext cx="1888927" cy="2194490"/>
              </a:xfrm>
              <a:prstGeom prst="rect">
                <a:avLst/>
              </a:prstGeom>
            </p:spPr>
          </p:pic>
          <p:sp>
            <p:nvSpPr>
              <p:cNvPr id="49" name="กล่องข้อความ 48">
                <a:extLst>
                  <a:ext uri="{FF2B5EF4-FFF2-40B4-BE49-F238E27FC236}">
                    <a16:creationId xmlns:a16="http://schemas.microsoft.com/office/drawing/2014/main" id="{7AF48809-C59F-4452-BD47-DBFA3EB7A70A}"/>
                  </a:ext>
                </a:extLst>
              </p:cNvPr>
              <p:cNvSpPr txBox="1"/>
              <p:nvPr/>
            </p:nvSpPr>
            <p:spPr>
              <a:xfrm>
                <a:off x="6863047" y="4783945"/>
                <a:ext cx="625492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5979" dirty="0">
                    <a:solidFill>
                      <a:schemeClr val="bg1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Arial Rounded MT Bold" panose="020F0704030504030204" pitchFamily="34" charset="0"/>
                  </a:rPr>
                  <a:t>?</a:t>
                </a:r>
                <a:endParaRPr lang="th-TH" sz="5979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 Rounded MT Bold" panose="020F0704030504030204" pitchFamily="34" charset="0"/>
                </a:endParaRPr>
              </a:p>
            </p:txBody>
          </p:sp>
        </p:grpSp>
      </p:grpSp>
      <p:grpSp>
        <p:nvGrpSpPr>
          <p:cNvPr id="90" name="กลุ่ม 89">
            <a:extLst>
              <a:ext uri="{FF2B5EF4-FFF2-40B4-BE49-F238E27FC236}">
                <a16:creationId xmlns:a16="http://schemas.microsoft.com/office/drawing/2014/main" id="{BF7C4627-9C86-4324-B3E7-B7D3D70EC0DD}"/>
              </a:ext>
            </a:extLst>
          </p:cNvPr>
          <p:cNvGrpSpPr/>
          <p:nvPr/>
        </p:nvGrpSpPr>
        <p:grpSpPr>
          <a:xfrm>
            <a:off x="8524576" y="3874923"/>
            <a:ext cx="2187537" cy="2224534"/>
            <a:chOff x="8524576" y="3874923"/>
            <a:chExt cx="2187537" cy="2224534"/>
          </a:xfrm>
        </p:grpSpPr>
        <p:sp>
          <p:nvSpPr>
            <p:cNvPr id="37" name="Oval 34">
              <a:extLst>
                <a:ext uri="{FF2B5EF4-FFF2-40B4-BE49-F238E27FC236}">
                  <a16:creationId xmlns:a16="http://schemas.microsoft.com/office/drawing/2014/main" id="{27EFA076-180F-4EAA-AF47-20144A8F1CF0}"/>
                </a:ext>
              </a:extLst>
            </p:cNvPr>
            <p:cNvSpPr/>
            <p:nvPr/>
          </p:nvSpPr>
          <p:spPr>
            <a:xfrm>
              <a:off x="8556850" y="3874923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grpSp>
          <p:nvGrpSpPr>
            <p:cNvPr id="50" name="กลุ่ม 49">
              <a:extLst>
                <a:ext uri="{FF2B5EF4-FFF2-40B4-BE49-F238E27FC236}">
                  <a16:creationId xmlns:a16="http://schemas.microsoft.com/office/drawing/2014/main" id="{C2F3F5CE-958C-40CF-B0D5-27567077322C}"/>
                </a:ext>
              </a:extLst>
            </p:cNvPr>
            <p:cNvGrpSpPr/>
            <p:nvPr/>
          </p:nvGrpSpPr>
          <p:grpSpPr>
            <a:xfrm>
              <a:off x="8524576" y="4376965"/>
              <a:ext cx="2063818" cy="1446272"/>
              <a:chOff x="9130214" y="4881810"/>
              <a:chExt cx="2070975" cy="1451287"/>
            </a:xfrm>
          </p:grpSpPr>
          <p:pic>
            <p:nvPicPr>
              <p:cNvPr id="51" name="รูปภาพ 50">
                <a:extLst>
                  <a:ext uri="{FF2B5EF4-FFF2-40B4-BE49-F238E27FC236}">
                    <a16:creationId xmlns:a16="http://schemas.microsoft.com/office/drawing/2014/main" id="{6A083105-90FA-467F-8629-D9FE471F6E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130214" y="4881810"/>
                <a:ext cx="2070975" cy="1451287"/>
              </a:xfrm>
              <a:prstGeom prst="rect">
                <a:avLst/>
              </a:prstGeom>
            </p:spPr>
          </p:pic>
          <p:sp>
            <p:nvSpPr>
              <p:cNvPr id="52" name="กล่องข้อความ 51">
                <a:extLst>
                  <a:ext uri="{FF2B5EF4-FFF2-40B4-BE49-F238E27FC236}">
                    <a16:creationId xmlns:a16="http://schemas.microsoft.com/office/drawing/2014/main" id="{12813597-5040-41BD-BC42-451C66AC5D80}"/>
                  </a:ext>
                </a:extLst>
              </p:cNvPr>
              <p:cNvSpPr txBox="1"/>
              <p:nvPr/>
            </p:nvSpPr>
            <p:spPr>
              <a:xfrm>
                <a:off x="10007848" y="5071119"/>
                <a:ext cx="625492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5979" dirty="0">
                    <a:solidFill>
                      <a:schemeClr val="bg1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Arial Rounded MT Bold" panose="020F0704030504030204" pitchFamily="34" charset="0"/>
                  </a:rPr>
                  <a:t>?</a:t>
                </a:r>
                <a:endParaRPr lang="th-TH" sz="5979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 Rounded MT Bold" panose="020F0704030504030204" pitchFamily="34" charset="0"/>
                </a:endParaRPr>
              </a:p>
            </p:txBody>
          </p:sp>
        </p:grpSp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7EA14E7C-D78C-4618-ABE9-7FD225C2DC4E}"/>
              </a:ext>
            </a:extLst>
          </p:cNvPr>
          <p:cNvGrpSpPr/>
          <p:nvPr/>
        </p:nvGrpSpPr>
        <p:grpSpPr>
          <a:xfrm>
            <a:off x="371984" y="2226630"/>
            <a:ext cx="3456876" cy="2489323"/>
            <a:chOff x="371984" y="2226630"/>
            <a:chExt cx="3456876" cy="2489323"/>
          </a:xfrm>
        </p:grpSpPr>
        <p:sp>
          <p:nvSpPr>
            <p:cNvPr id="87" name="รูปแบบอิสระ: รูปร่าง 86">
              <a:extLst>
                <a:ext uri="{FF2B5EF4-FFF2-40B4-BE49-F238E27FC236}">
                  <a16:creationId xmlns:a16="http://schemas.microsoft.com/office/drawing/2014/main" id="{976C9399-8731-45D4-B06D-52E7607AD4E1}"/>
                </a:ext>
              </a:extLst>
            </p:cNvPr>
            <p:cNvSpPr/>
            <p:nvPr/>
          </p:nvSpPr>
          <p:spPr>
            <a:xfrm rot="10800000">
              <a:off x="432570" y="2287854"/>
              <a:ext cx="3396290" cy="2428099"/>
            </a:xfrm>
            <a:custGeom>
              <a:avLst/>
              <a:gdLst>
                <a:gd name="connsiteX0" fmla="*/ 3129582 w 3396290"/>
                <a:gd name="connsiteY0" fmla="*/ 2428099 h 2428099"/>
                <a:gd name="connsiteX1" fmla="*/ 266708 w 3396290"/>
                <a:gd name="connsiteY1" fmla="*/ 2428099 h 2428099"/>
                <a:gd name="connsiteX2" fmla="*/ 0 w 3396290"/>
                <a:gd name="connsiteY2" fmla="*/ 2161391 h 2428099"/>
                <a:gd name="connsiteX3" fmla="*/ 0 w 3396290"/>
                <a:gd name="connsiteY3" fmla="*/ 640203 h 2428099"/>
                <a:gd name="connsiteX4" fmla="*/ 266708 w 3396290"/>
                <a:gd name="connsiteY4" fmla="*/ 373495 h 2428099"/>
                <a:gd name="connsiteX5" fmla="*/ 2022496 w 3396290"/>
                <a:gd name="connsiteY5" fmla="*/ 373495 h 2428099"/>
                <a:gd name="connsiteX6" fmla="*/ 2199583 w 3396290"/>
                <a:gd name="connsiteY6" fmla="*/ 0 h 2428099"/>
                <a:gd name="connsiteX7" fmla="*/ 2376670 w 3396290"/>
                <a:gd name="connsiteY7" fmla="*/ 373495 h 2428099"/>
                <a:gd name="connsiteX8" fmla="*/ 3129582 w 3396290"/>
                <a:gd name="connsiteY8" fmla="*/ 373495 h 2428099"/>
                <a:gd name="connsiteX9" fmla="*/ 3396290 w 3396290"/>
                <a:gd name="connsiteY9" fmla="*/ 640203 h 2428099"/>
                <a:gd name="connsiteX10" fmla="*/ 3396290 w 3396290"/>
                <a:gd name="connsiteY10" fmla="*/ 2161391 h 2428099"/>
                <a:gd name="connsiteX11" fmla="*/ 3129582 w 3396290"/>
                <a:gd name="connsiteY11" fmla="*/ 2428099 h 242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96290" h="2428099">
                  <a:moveTo>
                    <a:pt x="3129582" y="2428099"/>
                  </a:moveTo>
                  <a:lnTo>
                    <a:pt x="266708" y="2428099"/>
                  </a:lnTo>
                  <a:cubicBezTo>
                    <a:pt x="119409" y="2428099"/>
                    <a:pt x="0" y="2308690"/>
                    <a:pt x="0" y="2161391"/>
                  </a:cubicBezTo>
                  <a:lnTo>
                    <a:pt x="0" y="640203"/>
                  </a:lnTo>
                  <a:cubicBezTo>
                    <a:pt x="0" y="492904"/>
                    <a:pt x="119409" y="373495"/>
                    <a:pt x="266708" y="373495"/>
                  </a:cubicBezTo>
                  <a:lnTo>
                    <a:pt x="2022496" y="373495"/>
                  </a:lnTo>
                  <a:lnTo>
                    <a:pt x="2199583" y="0"/>
                  </a:lnTo>
                  <a:lnTo>
                    <a:pt x="2376670" y="373495"/>
                  </a:lnTo>
                  <a:lnTo>
                    <a:pt x="3129582" y="373495"/>
                  </a:lnTo>
                  <a:cubicBezTo>
                    <a:pt x="3276881" y="373495"/>
                    <a:pt x="3396290" y="492904"/>
                    <a:pt x="3396290" y="640203"/>
                  </a:cubicBezTo>
                  <a:lnTo>
                    <a:pt x="3396290" y="2161391"/>
                  </a:lnTo>
                  <a:cubicBezTo>
                    <a:pt x="3396290" y="2308690"/>
                    <a:pt x="3276881" y="2428099"/>
                    <a:pt x="3129582" y="2428099"/>
                  </a:cubicBezTo>
                  <a:close/>
                </a:path>
              </a:pathLst>
            </a:custGeom>
            <a:solidFill>
              <a:srgbClr val="CA81E8"/>
            </a:solidFill>
            <a:ln w="28575"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6" name="รูปแบบอิสระ: รูปร่าง 85">
              <a:extLst>
                <a:ext uri="{FF2B5EF4-FFF2-40B4-BE49-F238E27FC236}">
                  <a16:creationId xmlns:a16="http://schemas.microsoft.com/office/drawing/2014/main" id="{049A3959-C0A6-4B3F-A612-02EB3F857840}"/>
                </a:ext>
              </a:extLst>
            </p:cNvPr>
            <p:cNvSpPr/>
            <p:nvPr/>
          </p:nvSpPr>
          <p:spPr>
            <a:xfrm rot="10800000">
              <a:off x="371984" y="2226630"/>
              <a:ext cx="3396290" cy="2428099"/>
            </a:xfrm>
            <a:custGeom>
              <a:avLst/>
              <a:gdLst>
                <a:gd name="connsiteX0" fmla="*/ 3129582 w 3396290"/>
                <a:gd name="connsiteY0" fmla="*/ 2428099 h 2428099"/>
                <a:gd name="connsiteX1" fmla="*/ 266708 w 3396290"/>
                <a:gd name="connsiteY1" fmla="*/ 2428099 h 2428099"/>
                <a:gd name="connsiteX2" fmla="*/ 0 w 3396290"/>
                <a:gd name="connsiteY2" fmla="*/ 2161391 h 2428099"/>
                <a:gd name="connsiteX3" fmla="*/ 0 w 3396290"/>
                <a:gd name="connsiteY3" fmla="*/ 640203 h 2428099"/>
                <a:gd name="connsiteX4" fmla="*/ 266708 w 3396290"/>
                <a:gd name="connsiteY4" fmla="*/ 373495 h 2428099"/>
                <a:gd name="connsiteX5" fmla="*/ 2022496 w 3396290"/>
                <a:gd name="connsiteY5" fmla="*/ 373495 h 2428099"/>
                <a:gd name="connsiteX6" fmla="*/ 2199583 w 3396290"/>
                <a:gd name="connsiteY6" fmla="*/ 0 h 2428099"/>
                <a:gd name="connsiteX7" fmla="*/ 2376670 w 3396290"/>
                <a:gd name="connsiteY7" fmla="*/ 373495 h 2428099"/>
                <a:gd name="connsiteX8" fmla="*/ 3129582 w 3396290"/>
                <a:gd name="connsiteY8" fmla="*/ 373495 h 2428099"/>
                <a:gd name="connsiteX9" fmla="*/ 3396290 w 3396290"/>
                <a:gd name="connsiteY9" fmla="*/ 640203 h 2428099"/>
                <a:gd name="connsiteX10" fmla="*/ 3396290 w 3396290"/>
                <a:gd name="connsiteY10" fmla="*/ 2161391 h 2428099"/>
                <a:gd name="connsiteX11" fmla="*/ 3129582 w 3396290"/>
                <a:gd name="connsiteY11" fmla="*/ 2428099 h 242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96290" h="2428099">
                  <a:moveTo>
                    <a:pt x="3129582" y="2428099"/>
                  </a:moveTo>
                  <a:lnTo>
                    <a:pt x="266708" y="2428099"/>
                  </a:lnTo>
                  <a:cubicBezTo>
                    <a:pt x="119409" y="2428099"/>
                    <a:pt x="0" y="2308690"/>
                    <a:pt x="0" y="2161391"/>
                  </a:cubicBezTo>
                  <a:lnTo>
                    <a:pt x="0" y="640203"/>
                  </a:lnTo>
                  <a:cubicBezTo>
                    <a:pt x="0" y="492904"/>
                    <a:pt x="119409" y="373495"/>
                    <a:pt x="266708" y="373495"/>
                  </a:cubicBezTo>
                  <a:lnTo>
                    <a:pt x="2022496" y="373495"/>
                  </a:lnTo>
                  <a:lnTo>
                    <a:pt x="2199583" y="0"/>
                  </a:lnTo>
                  <a:lnTo>
                    <a:pt x="2376670" y="373495"/>
                  </a:lnTo>
                  <a:lnTo>
                    <a:pt x="3129582" y="373495"/>
                  </a:lnTo>
                  <a:cubicBezTo>
                    <a:pt x="3276881" y="373495"/>
                    <a:pt x="3396290" y="492904"/>
                    <a:pt x="3396290" y="640203"/>
                  </a:cubicBezTo>
                  <a:lnTo>
                    <a:pt x="3396290" y="2161391"/>
                  </a:lnTo>
                  <a:cubicBezTo>
                    <a:pt x="3396290" y="2308690"/>
                    <a:pt x="3276881" y="2428099"/>
                    <a:pt x="3129582" y="2428099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65" name="Picture 22">
              <a:extLst>
                <a:ext uri="{FF2B5EF4-FFF2-40B4-BE49-F238E27FC236}">
                  <a16:creationId xmlns:a16="http://schemas.microsoft.com/office/drawing/2014/main" id="{08D319EB-492C-4B65-BEA1-E56F82424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49982" y="2281602"/>
              <a:ext cx="261221" cy="374288"/>
            </a:xfrm>
            <a:prstGeom prst="rect">
              <a:avLst/>
            </a:prstGeom>
          </p:spPr>
        </p:pic>
        <p:pic>
          <p:nvPicPr>
            <p:cNvPr id="66" name="Picture 23">
              <a:extLst>
                <a:ext uri="{FF2B5EF4-FFF2-40B4-BE49-F238E27FC236}">
                  <a16:creationId xmlns:a16="http://schemas.microsoft.com/office/drawing/2014/main" id="{3F6DA6FE-9F91-43A0-8EF1-CA4625A1F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9093" y="3912426"/>
              <a:ext cx="201843" cy="302764"/>
            </a:xfrm>
            <a:prstGeom prst="rect">
              <a:avLst/>
            </a:prstGeom>
          </p:spPr>
        </p:pic>
        <p:sp>
          <p:nvSpPr>
            <p:cNvPr id="67" name="Rectangle 6">
              <a:extLst>
                <a:ext uri="{FF2B5EF4-FFF2-40B4-BE49-F238E27FC236}">
                  <a16:creationId xmlns:a16="http://schemas.microsoft.com/office/drawing/2014/main" id="{22743456-71D1-4F80-820A-829538192E05}"/>
                </a:ext>
              </a:extLst>
            </p:cNvPr>
            <p:cNvSpPr/>
            <p:nvPr/>
          </p:nvSpPr>
          <p:spPr>
            <a:xfrm>
              <a:off x="424240" y="2338090"/>
              <a:ext cx="3344033" cy="1932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9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จากเนื้อเพลง </a:t>
              </a:r>
            </a:p>
            <a:p>
              <a:pPr algn="ctr"/>
              <a:r>
                <a:rPr lang="th-TH" sz="39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เพื่อน ๆ ทราบไหมว่า</a:t>
              </a:r>
            </a:p>
            <a:p>
              <a:pPr algn="ctr"/>
              <a:r>
                <a:rPr lang="th-TH" sz="39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มีสัตว์อะไรบ้าง</a:t>
              </a:r>
            </a:p>
          </p:txBody>
        </p:sp>
      </p:grpSp>
      <p:pic>
        <p:nvPicPr>
          <p:cNvPr id="61" name="teacher guide">
            <a:extLst>
              <a:ext uri="{FF2B5EF4-FFF2-40B4-BE49-F238E27FC236}">
                <a16:creationId xmlns:a16="http://schemas.microsoft.com/office/drawing/2014/main" id="{F4F2AA08-7533-4AD0-8703-E6263A1E5EB8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  <p:pic>
        <p:nvPicPr>
          <p:cNvPr id="62" name="Picture 39">
            <a:extLst>
              <a:ext uri="{FF2B5EF4-FFF2-40B4-BE49-F238E27FC236}">
                <a16:creationId xmlns:a16="http://schemas.microsoft.com/office/drawing/2014/main" id="{F4B73DB1-7D4E-4CC6-90EC-CAAE061D8F6B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" y="4913924"/>
            <a:ext cx="2168414" cy="3659438"/>
          </a:xfrm>
          <a:prstGeom prst="round2SameRect">
            <a:avLst>
              <a:gd name="adj1" fmla="val 16667"/>
              <a:gd name="adj2" fmla="val 29902"/>
            </a:avLst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BDB731A5-DB32-4E3C-92D7-D3ACE41A5750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555095" y="3274682"/>
            <a:ext cx="316471" cy="400863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5E7065B1-2F9D-4625-83F2-1FFFD6F892DF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165415" y="2876292"/>
            <a:ext cx="316471" cy="400863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FCC28DB8-1851-4A2A-ABF5-D13B9CD1D4D9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884754" y="3155248"/>
            <a:ext cx="316471" cy="400863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9192CB19-1414-49B5-97F8-2D3CC25D0715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799707" y="5403623"/>
            <a:ext cx="316471" cy="400863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FF062432-FBDC-4FE9-B7E2-5E15CCDDB8AC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635982" y="5502015"/>
            <a:ext cx="316471" cy="40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05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repeatCount="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50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xit" presetSubtype="0" repeatCount="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50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xit" presetSubtype="0" repeatCount="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50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xit" presetSubtype="0" repeatCount="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7C928A27-145A-495E-8ECA-3D3E503D1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-15647"/>
            <a:ext cx="13276264" cy="6983878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5AC11AE-D2E7-491C-B1C0-66BBDEA6DE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40905"/>
          <a:stretch/>
        </p:blipFill>
        <p:spPr>
          <a:xfrm>
            <a:off x="11197526" y="1959438"/>
            <a:ext cx="2088443" cy="102775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DEB4B7E-8546-4B08-92C0-97EC52E4DEB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6530"/>
          <a:stretch/>
        </p:blipFill>
        <p:spPr>
          <a:xfrm>
            <a:off x="18713" y="351604"/>
            <a:ext cx="3170631" cy="112229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60FFD42-1E56-4BDF-9723-C1BB7C5C12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0" y="6122288"/>
            <a:ext cx="13276263" cy="137213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BE28D6BE-A48A-4E19-9BAF-FB1F11B39AEA}"/>
              </a:ext>
            </a:extLst>
          </p:cNvPr>
          <p:cNvGrpSpPr/>
          <p:nvPr/>
        </p:nvGrpSpPr>
        <p:grpSpPr>
          <a:xfrm>
            <a:off x="-130139" y="4720100"/>
            <a:ext cx="1015964" cy="1439727"/>
            <a:chOff x="-130139" y="4720100"/>
            <a:chExt cx="1015964" cy="1439727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297408A3-BB1D-4B91-9234-B5214FA34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-130139" y="4720100"/>
              <a:ext cx="933450" cy="1400175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7BD48534-1BA4-4B51-8C17-1A998FEBE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0" y="6007427"/>
              <a:ext cx="885825" cy="152400"/>
            </a:xfrm>
            <a:prstGeom prst="rect">
              <a:avLst/>
            </a:prstGeom>
          </p:spPr>
        </p:pic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3ACC46A8-AC24-4071-AAF6-150568C3676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0940"/>
          <a:stretch/>
        </p:blipFill>
        <p:spPr>
          <a:xfrm flipH="1">
            <a:off x="8377029" y="4525888"/>
            <a:ext cx="4880521" cy="2949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C979FA-7E83-47CF-AD02-95116EE21A9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0758" y="507321"/>
            <a:ext cx="8207634" cy="6027317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CDC4539F-9EED-4E12-951A-F9B6BF12022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25262"/>
          <a:stretch/>
        </p:blipFill>
        <p:spPr>
          <a:xfrm>
            <a:off x="11379305" y="7065279"/>
            <a:ext cx="1336496" cy="402321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97F84E-910E-401D-AAEA-C83A0775BA3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97858EF-B56A-44E9-B545-9102E5158E40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993B0F7F-336B-43F3-AF4E-7A0FCA9699F1}"/>
              </a:ext>
            </a:extLst>
          </p:cNvPr>
          <p:cNvGrpSpPr/>
          <p:nvPr/>
        </p:nvGrpSpPr>
        <p:grpSpPr>
          <a:xfrm>
            <a:off x="4476922" y="1602918"/>
            <a:ext cx="2155263" cy="2224534"/>
            <a:chOff x="4476922" y="1602918"/>
            <a:chExt cx="2155263" cy="2224534"/>
          </a:xfrm>
        </p:grpSpPr>
        <p:sp>
          <p:nvSpPr>
            <p:cNvPr id="33" name="Oval 22">
              <a:extLst>
                <a:ext uri="{FF2B5EF4-FFF2-40B4-BE49-F238E27FC236}">
                  <a16:creationId xmlns:a16="http://schemas.microsoft.com/office/drawing/2014/main" id="{490E599F-FD2A-48B0-96BE-02EC4D7EF952}"/>
                </a:ext>
              </a:extLst>
            </p:cNvPr>
            <p:cNvSpPr/>
            <p:nvPr/>
          </p:nvSpPr>
          <p:spPr>
            <a:xfrm>
              <a:off x="4476922" y="1602918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pic>
          <p:nvPicPr>
            <p:cNvPr id="58" name="รูปภาพ 57">
              <a:extLst>
                <a:ext uri="{FF2B5EF4-FFF2-40B4-BE49-F238E27FC236}">
                  <a16:creationId xmlns:a16="http://schemas.microsoft.com/office/drawing/2014/main" id="{ED90D1D9-2D1B-4A2C-B6E5-D042F4353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96647" y="1613573"/>
              <a:ext cx="1367080" cy="1905822"/>
            </a:xfrm>
            <a:prstGeom prst="rect">
              <a:avLst/>
            </a:prstGeom>
          </p:spPr>
        </p:pic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9ABC186C-78A2-4494-9845-CD3DFD7D7472}"/>
              </a:ext>
            </a:extLst>
          </p:cNvPr>
          <p:cNvGrpSpPr/>
          <p:nvPr/>
        </p:nvGrpSpPr>
        <p:grpSpPr>
          <a:xfrm>
            <a:off x="7191892" y="860986"/>
            <a:ext cx="2155263" cy="2758921"/>
            <a:chOff x="7191892" y="860986"/>
            <a:chExt cx="2155263" cy="2758921"/>
          </a:xfrm>
        </p:grpSpPr>
        <p:sp>
          <p:nvSpPr>
            <p:cNvPr id="34" name="Oval 25">
              <a:extLst>
                <a:ext uri="{FF2B5EF4-FFF2-40B4-BE49-F238E27FC236}">
                  <a16:creationId xmlns:a16="http://schemas.microsoft.com/office/drawing/2014/main" id="{91B78F23-D37A-4627-A606-6485A32441B3}"/>
                </a:ext>
              </a:extLst>
            </p:cNvPr>
            <p:cNvSpPr/>
            <p:nvPr/>
          </p:nvSpPr>
          <p:spPr>
            <a:xfrm>
              <a:off x="7191892" y="1395373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pic>
          <p:nvPicPr>
            <p:cNvPr id="59" name="รูปภาพ 58">
              <a:extLst>
                <a:ext uri="{FF2B5EF4-FFF2-40B4-BE49-F238E27FC236}">
                  <a16:creationId xmlns:a16="http://schemas.microsoft.com/office/drawing/2014/main" id="{34A9D26C-40ED-4426-AEBA-BDB4921C1A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458127" y="860986"/>
              <a:ext cx="1742952" cy="2589869"/>
            </a:xfrm>
            <a:prstGeom prst="rect">
              <a:avLst/>
            </a:prstGeom>
          </p:spPr>
        </p:pic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2F215B1A-1069-41BD-933C-8DF0BE7978D4}"/>
              </a:ext>
            </a:extLst>
          </p:cNvPr>
          <p:cNvGrpSpPr/>
          <p:nvPr/>
        </p:nvGrpSpPr>
        <p:grpSpPr>
          <a:xfrm>
            <a:off x="9827761" y="1219882"/>
            <a:ext cx="2334388" cy="2617924"/>
            <a:chOff x="9827761" y="1219882"/>
            <a:chExt cx="2334388" cy="2617924"/>
          </a:xfrm>
        </p:grpSpPr>
        <p:sp>
          <p:nvSpPr>
            <p:cNvPr id="35" name="Oval 28">
              <a:extLst>
                <a:ext uri="{FF2B5EF4-FFF2-40B4-BE49-F238E27FC236}">
                  <a16:creationId xmlns:a16="http://schemas.microsoft.com/office/drawing/2014/main" id="{1383A42D-58A2-40B0-959B-C1807D79C753}"/>
                </a:ext>
              </a:extLst>
            </p:cNvPr>
            <p:cNvSpPr/>
            <p:nvPr/>
          </p:nvSpPr>
          <p:spPr>
            <a:xfrm>
              <a:off x="9906861" y="1613272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pic>
          <p:nvPicPr>
            <p:cNvPr id="60" name="รูปภาพ 59">
              <a:extLst>
                <a:ext uri="{FF2B5EF4-FFF2-40B4-BE49-F238E27FC236}">
                  <a16:creationId xmlns:a16="http://schemas.microsoft.com/office/drawing/2014/main" id="{611ABF4D-9F1E-46D5-9468-651C194B86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27761" y="1219882"/>
              <a:ext cx="2334388" cy="2494136"/>
            </a:xfrm>
            <a:prstGeom prst="rect">
              <a:avLst/>
            </a:prstGeom>
          </p:spPr>
        </p:pic>
      </p:grpSp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E23DB91A-1F70-42C8-9379-B554826D0805}"/>
              </a:ext>
            </a:extLst>
          </p:cNvPr>
          <p:cNvGrpSpPr/>
          <p:nvPr/>
        </p:nvGrpSpPr>
        <p:grpSpPr>
          <a:xfrm>
            <a:off x="5846224" y="3766429"/>
            <a:ext cx="2158704" cy="2333028"/>
            <a:chOff x="5846224" y="3766429"/>
            <a:chExt cx="2158704" cy="2333028"/>
          </a:xfrm>
        </p:grpSpPr>
        <p:sp>
          <p:nvSpPr>
            <p:cNvPr id="36" name="Oval 31">
              <a:extLst>
                <a:ext uri="{FF2B5EF4-FFF2-40B4-BE49-F238E27FC236}">
                  <a16:creationId xmlns:a16="http://schemas.microsoft.com/office/drawing/2014/main" id="{3ADA585D-23E6-4407-9167-46FDB79012DB}"/>
                </a:ext>
              </a:extLst>
            </p:cNvPr>
            <p:cNvSpPr/>
            <p:nvPr/>
          </p:nvSpPr>
          <p:spPr>
            <a:xfrm>
              <a:off x="5846224" y="3874923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pic>
          <p:nvPicPr>
            <p:cNvPr id="61" name="รูปภาพ 60">
              <a:extLst>
                <a:ext uri="{FF2B5EF4-FFF2-40B4-BE49-F238E27FC236}">
                  <a16:creationId xmlns:a16="http://schemas.microsoft.com/office/drawing/2014/main" id="{3CC5A6C5-2E5D-4325-AE3C-943C0ABF8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2529" y="3766429"/>
              <a:ext cx="1882399" cy="2186905"/>
            </a:xfrm>
            <a:prstGeom prst="rect">
              <a:avLst/>
            </a:prstGeom>
          </p:spPr>
        </p:pic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3CD80133-09B2-488F-B626-AEC39F7926CA}"/>
              </a:ext>
            </a:extLst>
          </p:cNvPr>
          <p:cNvGrpSpPr/>
          <p:nvPr/>
        </p:nvGrpSpPr>
        <p:grpSpPr>
          <a:xfrm>
            <a:off x="8521668" y="3874923"/>
            <a:ext cx="2190445" cy="2224534"/>
            <a:chOff x="8521668" y="3874923"/>
            <a:chExt cx="2190445" cy="2224534"/>
          </a:xfrm>
        </p:grpSpPr>
        <p:sp>
          <p:nvSpPr>
            <p:cNvPr id="37" name="Oval 34">
              <a:extLst>
                <a:ext uri="{FF2B5EF4-FFF2-40B4-BE49-F238E27FC236}">
                  <a16:creationId xmlns:a16="http://schemas.microsoft.com/office/drawing/2014/main" id="{27EFA076-180F-4EAA-AF47-20144A8F1CF0}"/>
                </a:ext>
              </a:extLst>
            </p:cNvPr>
            <p:cNvSpPr/>
            <p:nvPr/>
          </p:nvSpPr>
          <p:spPr>
            <a:xfrm>
              <a:off x="8556850" y="3874923"/>
              <a:ext cx="2155263" cy="22245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pic>
          <p:nvPicPr>
            <p:cNvPr id="62" name="รูปภาพ 61">
              <a:extLst>
                <a:ext uri="{FF2B5EF4-FFF2-40B4-BE49-F238E27FC236}">
                  <a16:creationId xmlns:a16="http://schemas.microsoft.com/office/drawing/2014/main" id="{42347D73-C3BD-4BED-9B27-30B7A9C968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1668" y="4384669"/>
              <a:ext cx="2063816" cy="1446272"/>
            </a:xfrm>
            <a:prstGeom prst="rect">
              <a:avLst/>
            </a:prstGeom>
          </p:spPr>
        </p:pic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2802E8E1-61E4-496B-ADF3-8A6FE514CC42}"/>
              </a:ext>
            </a:extLst>
          </p:cNvPr>
          <p:cNvGrpSpPr/>
          <p:nvPr/>
        </p:nvGrpSpPr>
        <p:grpSpPr>
          <a:xfrm>
            <a:off x="186356" y="1314556"/>
            <a:ext cx="3871690" cy="3450733"/>
            <a:chOff x="186356" y="1243675"/>
            <a:chExt cx="3871690" cy="3450733"/>
          </a:xfrm>
        </p:grpSpPr>
        <p:sp>
          <p:nvSpPr>
            <p:cNvPr id="95" name="รูปแบบอิสระ: รูปร่าง 94">
              <a:extLst>
                <a:ext uri="{FF2B5EF4-FFF2-40B4-BE49-F238E27FC236}">
                  <a16:creationId xmlns:a16="http://schemas.microsoft.com/office/drawing/2014/main" id="{0D1F5589-46EC-4ADD-BD89-499FB8A30F59}"/>
                </a:ext>
              </a:extLst>
            </p:cNvPr>
            <p:cNvSpPr/>
            <p:nvPr/>
          </p:nvSpPr>
          <p:spPr>
            <a:xfrm rot="10800000">
              <a:off x="248137" y="1301824"/>
              <a:ext cx="3809909" cy="3392584"/>
            </a:xfrm>
            <a:custGeom>
              <a:avLst/>
              <a:gdLst>
                <a:gd name="connsiteX0" fmla="*/ 3543164 w 3809909"/>
                <a:gd name="connsiteY0" fmla="*/ 3392584 h 3392584"/>
                <a:gd name="connsiteX1" fmla="*/ 266745 w 3809909"/>
                <a:gd name="connsiteY1" fmla="*/ 3392584 h 3392584"/>
                <a:gd name="connsiteX2" fmla="*/ 0 w 3809909"/>
                <a:gd name="connsiteY2" fmla="*/ 3125839 h 3392584"/>
                <a:gd name="connsiteX3" fmla="*/ 0 w 3809909"/>
                <a:gd name="connsiteY3" fmla="*/ 660846 h 3392584"/>
                <a:gd name="connsiteX4" fmla="*/ 266745 w 3809909"/>
                <a:gd name="connsiteY4" fmla="*/ 394101 h 3392584"/>
                <a:gd name="connsiteX5" fmla="*/ 2339267 w 3809909"/>
                <a:gd name="connsiteY5" fmla="*/ 394101 h 3392584"/>
                <a:gd name="connsiteX6" fmla="*/ 2526124 w 3809909"/>
                <a:gd name="connsiteY6" fmla="*/ 0 h 3392584"/>
                <a:gd name="connsiteX7" fmla="*/ 2712981 w 3809909"/>
                <a:gd name="connsiteY7" fmla="*/ 394101 h 3392584"/>
                <a:gd name="connsiteX8" fmla="*/ 3543164 w 3809909"/>
                <a:gd name="connsiteY8" fmla="*/ 394101 h 3392584"/>
                <a:gd name="connsiteX9" fmla="*/ 3809909 w 3809909"/>
                <a:gd name="connsiteY9" fmla="*/ 660846 h 3392584"/>
                <a:gd name="connsiteX10" fmla="*/ 3809909 w 3809909"/>
                <a:gd name="connsiteY10" fmla="*/ 3125839 h 3392584"/>
                <a:gd name="connsiteX11" fmla="*/ 3543164 w 3809909"/>
                <a:gd name="connsiteY11" fmla="*/ 3392584 h 339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09909" h="3392584">
                  <a:moveTo>
                    <a:pt x="3543164" y="3392584"/>
                  </a:moveTo>
                  <a:lnTo>
                    <a:pt x="266745" y="3392584"/>
                  </a:lnTo>
                  <a:cubicBezTo>
                    <a:pt x="119426" y="3392584"/>
                    <a:pt x="0" y="3273158"/>
                    <a:pt x="0" y="3125839"/>
                  </a:cubicBezTo>
                  <a:lnTo>
                    <a:pt x="0" y="660846"/>
                  </a:lnTo>
                  <a:cubicBezTo>
                    <a:pt x="0" y="513527"/>
                    <a:pt x="119426" y="394101"/>
                    <a:pt x="266745" y="394101"/>
                  </a:cubicBezTo>
                  <a:lnTo>
                    <a:pt x="2339267" y="394101"/>
                  </a:lnTo>
                  <a:lnTo>
                    <a:pt x="2526124" y="0"/>
                  </a:lnTo>
                  <a:lnTo>
                    <a:pt x="2712981" y="394101"/>
                  </a:lnTo>
                  <a:lnTo>
                    <a:pt x="3543164" y="394101"/>
                  </a:lnTo>
                  <a:cubicBezTo>
                    <a:pt x="3690483" y="394101"/>
                    <a:pt x="3809909" y="513527"/>
                    <a:pt x="3809909" y="660846"/>
                  </a:cubicBezTo>
                  <a:lnTo>
                    <a:pt x="3809909" y="3125839"/>
                  </a:lnTo>
                  <a:cubicBezTo>
                    <a:pt x="3809909" y="3273158"/>
                    <a:pt x="3690483" y="3392584"/>
                    <a:pt x="3543164" y="3392584"/>
                  </a:cubicBezTo>
                  <a:close/>
                </a:path>
              </a:pathLst>
            </a:custGeom>
            <a:solidFill>
              <a:srgbClr val="CA8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4" name="รูปแบบอิสระ: รูปร่าง 93">
              <a:extLst>
                <a:ext uri="{FF2B5EF4-FFF2-40B4-BE49-F238E27FC236}">
                  <a16:creationId xmlns:a16="http://schemas.microsoft.com/office/drawing/2014/main" id="{E5901156-040C-452B-AA52-5ECAEC2A70FD}"/>
                </a:ext>
              </a:extLst>
            </p:cNvPr>
            <p:cNvSpPr/>
            <p:nvPr/>
          </p:nvSpPr>
          <p:spPr>
            <a:xfrm>
              <a:off x="186356" y="1243675"/>
              <a:ext cx="3809909" cy="3371979"/>
            </a:xfrm>
            <a:custGeom>
              <a:avLst/>
              <a:gdLst>
                <a:gd name="connsiteX0" fmla="*/ 288964 w 3809909"/>
                <a:gd name="connsiteY0" fmla="*/ 0 h 3371979"/>
                <a:gd name="connsiteX1" fmla="*/ 3520945 w 3809909"/>
                <a:gd name="connsiteY1" fmla="*/ 0 h 3371979"/>
                <a:gd name="connsiteX2" fmla="*/ 3809909 w 3809909"/>
                <a:gd name="connsiteY2" fmla="*/ 288964 h 3371979"/>
                <a:gd name="connsiteX3" fmla="*/ 3809909 w 3809909"/>
                <a:gd name="connsiteY3" fmla="*/ 2709520 h 3371979"/>
                <a:gd name="connsiteX4" fmla="*/ 3520945 w 3809909"/>
                <a:gd name="connsiteY4" fmla="*/ 2998484 h 3371979"/>
                <a:gd name="connsiteX5" fmla="*/ 1484552 w 3809909"/>
                <a:gd name="connsiteY5" fmla="*/ 2998484 h 3371979"/>
                <a:gd name="connsiteX6" fmla="*/ 1307465 w 3809909"/>
                <a:gd name="connsiteY6" fmla="*/ 3371979 h 3371979"/>
                <a:gd name="connsiteX7" fmla="*/ 1130378 w 3809909"/>
                <a:gd name="connsiteY7" fmla="*/ 2998484 h 3371979"/>
                <a:gd name="connsiteX8" fmla="*/ 288964 w 3809909"/>
                <a:gd name="connsiteY8" fmla="*/ 2998484 h 3371979"/>
                <a:gd name="connsiteX9" fmla="*/ 0 w 3809909"/>
                <a:gd name="connsiteY9" fmla="*/ 2709520 h 3371979"/>
                <a:gd name="connsiteX10" fmla="*/ 0 w 3809909"/>
                <a:gd name="connsiteY10" fmla="*/ 288964 h 3371979"/>
                <a:gd name="connsiteX11" fmla="*/ 288964 w 3809909"/>
                <a:gd name="connsiteY11" fmla="*/ 0 h 337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09909" h="3371979">
                  <a:moveTo>
                    <a:pt x="288964" y="0"/>
                  </a:moveTo>
                  <a:lnTo>
                    <a:pt x="3520945" y="0"/>
                  </a:lnTo>
                  <a:cubicBezTo>
                    <a:pt x="3680535" y="0"/>
                    <a:pt x="3809909" y="129374"/>
                    <a:pt x="3809909" y="288964"/>
                  </a:cubicBezTo>
                  <a:lnTo>
                    <a:pt x="3809909" y="2709520"/>
                  </a:lnTo>
                  <a:cubicBezTo>
                    <a:pt x="3809909" y="2869110"/>
                    <a:pt x="3680535" y="2998484"/>
                    <a:pt x="3520945" y="2998484"/>
                  </a:cubicBezTo>
                  <a:lnTo>
                    <a:pt x="1484552" y="2998484"/>
                  </a:lnTo>
                  <a:lnTo>
                    <a:pt x="1307465" y="3371979"/>
                  </a:lnTo>
                  <a:lnTo>
                    <a:pt x="1130378" y="2998484"/>
                  </a:lnTo>
                  <a:lnTo>
                    <a:pt x="288964" y="2998484"/>
                  </a:lnTo>
                  <a:cubicBezTo>
                    <a:pt x="129374" y="2998484"/>
                    <a:pt x="0" y="2869110"/>
                    <a:pt x="0" y="2709520"/>
                  </a:cubicBezTo>
                  <a:lnTo>
                    <a:pt x="0" y="288964"/>
                  </a:lnTo>
                  <a:cubicBezTo>
                    <a:pt x="0" y="129374"/>
                    <a:pt x="129374" y="0"/>
                    <a:pt x="288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82" name="Picture 22">
              <a:extLst>
                <a:ext uri="{FF2B5EF4-FFF2-40B4-BE49-F238E27FC236}">
                  <a16:creationId xmlns:a16="http://schemas.microsoft.com/office/drawing/2014/main" id="{95C1D3F6-BD8B-4B65-84FE-EA3260DFD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68618" y="1315683"/>
              <a:ext cx="261221" cy="374288"/>
            </a:xfrm>
            <a:prstGeom prst="rect">
              <a:avLst/>
            </a:prstGeom>
          </p:spPr>
        </p:pic>
        <p:pic>
          <p:nvPicPr>
            <p:cNvPr id="83" name="Picture 23">
              <a:extLst>
                <a:ext uri="{FF2B5EF4-FFF2-40B4-BE49-F238E27FC236}">
                  <a16:creationId xmlns:a16="http://schemas.microsoft.com/office/drawing/2014/main" id="{DDAE3946-8CD3-4E86-B5B5-DB932E52CA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3466" y="3873352"/>
              <a:ext cx="201843" cy="302764"/>
            </a:xfrm>
            <a:prstGeom prst="rect">
              <a:avLst/>
            </a:prstGeom>
          </p:spPr>
        </p:pic>
        <p:sp>
          <p:nvSpPr>
            <p:cNvPr id="84" name="Rectangle 6">
              <a:extLst>
                <a:ext uri="{FF2B5EF4-FFF2-40B4-BE49-F238E27FC236}">
                  <a16:creationId xmlns:a16="http://schemas.microsoft.com/office/drawing/2014/main" id="{3E31FABE-E46D-4DC3-8879-F1C430B78C15}"/>
                </a:ext>
              </a:extLst>
            </p:cNvPr>
            <p:cNvSpPr/>
            <p:nvPr/>
          </p:nvSpPr>
          <p:spPr>
            <a:xfrm>
              <a:off x="232491" y="1418171"/>
              <a:ext cx="3713379" cy="28524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หากเพื่อน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จะแสดงท่าทางการเคลื่อนไหวโดยใช้ภาษาท่าจะแสดงท่าทางของสัตว์</a:t>
              </a:r>
              <a:b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ชนิดนั้น ๆ อย่างไรคะ </a:t>
              </a:r>
            </a:p>
            <a:p>
              <a:pPr algn="ctr"/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ลองทำให้ดูหน่อยซิ</a:t>
              </a:r>
            </a:p>
          </p:txBody>
        </p:sp>
      </p:grpSp>
      <p:pic>
        <p:nvPicPr>
          <p:cNvPr id="38" name="Picture 39">
            <a:extLst>
              <a:ext uri="{FF2B5EF4-FFF2-40B4-BE49-F238E27FC236}">
                <a16:creationId xmlns:a16="http://schemas.microsoft.com/office/drawing/2014/main" id="{F23339FE-377E-4A43-BA6E-8041ECB604FC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" y="4913924"/>
            <a:ext cx="2168414" cy="3659438"/>
          </a:xfrm>
          <a:prstGeom prst="round2SameRect">
            <a:avLst>
              <a:gd name="adj1" fmla="val 16667"/>
              <a:gd name="adj2" fmla="val 29902"/>
            </a:avLst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pic>
        <p:nvPicPr>
          <p:cNvPr id="39" name="teacher guide">
            <a:extLst>
              <a:ext uri="{FF2B5EF4-FFF2-40B4-BE49-F238E27FC236}">
                <a16:creationId xmlns:a16="http://schemas.microsoft.com/office/drawing/2014/main" id="{99FD87F8-22F8-4136-80B6-C7C0AC0617B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3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F6BA4B48-68D5-4F7B-B116-04842736E2E3}"/>
              </a:ext>
            </a:extLst>
          </p:cNvPr>
          <p:cNvGrpSpPr/>
          <p:nvPr/>
        </p:nvGrpSpPr>
        <p:grpSpPr>
          <a:xfrm>
            <a:off x="-130139" y="-15647"/>
            <a:ext cx="13428937" cy="7510072"/>
            <a:chOff x="-130139" y="-15647"/>
            <a:chExt cx="13428937" cy="7510072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7C928A27-145A-495E-8ECA-3D3E503D1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1" y="-15647"/>
              <a:ext cx="13276264" cy="6983878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95AC11AE-D2E7-491C-B1C0-66BBDEA6DE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40905"/>
            <a:stretch/>
          </p:blipFill>
          <p:spPr>
            <a:xfrm>
              <a:off x="11197526" y="1959438"/>
              <a:ext cx="2088443" cy="1027758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DDEB4B7E-8546-4B08-92C0-97EC52E4DE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16530"/>
            <a:stretch/>
          </p:blipFill>
          <p:spPr>
            <a:xfrm>
              <a:off x="18713" y="351604"/>
              <a:ext cx="3170631" cy="1122291"/>
            </a:xfrm>
            <a:prstGeom prst="rect">
              <a:avLst/>
            </a:prstGeom>
          </p:spPr>
        </p:pic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B60FFD42-1E56-4BDF-9723-C1BB7C5C1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0" y="6122288"/>
              <a:ext cx="13276263" cy="1372137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E28D6BE-A48A-4E19-9BAF-FB1F11B39AEA}"/>
                </a:ext>
              </a:extLst>
            </p:cNvPr>
            <p:cNvGrpSpPr/>
            <p:nvPr/>
          </p:nvGrpSpPr>
          <p:grpSpPr>
            <a:xfrm>
              <a:off x="-130139" y="4720100"/>
              <a:ext cx="1015964" cy="1439727"/>
              <a:chOff x="-130139" y="4720100"/>
              <a:chExt cx="1015964" cy="1439727"/>
            </a:xfrm>
          </p:grpSpPr>
          <p:pic>
            <p:nvPicPr>
              <p:cNvPr id="10" name="Graphic 9">
                <a:extLst>
                  <a:ext uri="{FF2B5EF4-FFF2-40B4-BE49-F238E27FC236}">
                    <a16:creationId xmlns:a16="http://schemas.microsoft.com/office/drawing/2014/main" id="{297408A3-BB1D-4B91-9234-B5214FA34F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-130139" y="4720100"/>
                <a:ext cx="933450" cy="1400175"/>
              </a:xfrm>
              <a:prstGeom prst="rect">
                <a:avLst/>
              </a:prstGeom>
            </p:spPr>
          </p:pic>
          <p:pic>
            <p:nvPicPr>
              <p:cNvPr id="11" name="Graphic 10">
                <a:extLst>
                  <a:ext uri="{FF2B5EF4-FFF2-40B4-BE49-F238E27FC236}">
                    <a16:creationId xmlns:a16="http://schemas.microsoft.com/office/drawing/2014/main" id="{7BD48534-1BA4-4B51-8C17-1A998FEBE4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0" y="6007427"/>
                <a:ext cx="885825" cy="152400"/>
              </a:xfrm>
              <a:prstGeom prst="rect">
                <a:avLst/>
              </a:prstGeom>
            </p:spPr>
          </p:pic>
        </p:grpSp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3ACC46A8-AC24-4071-AAF6-150568C367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 l="28341" b="10940"/>
            <a:stretch/>
          </p:blipFill>
          <p:spPr>
            <a:xfrm flipH="1">
              <a:off x="9801486" y="3574183"/>
              <a:ext cx="3497312" cy="2949446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C4539F-9EED-4E12-951A-F9B6BF1202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 b="25262"/>
            <a:stretch/>
          </p:blipFill>
          <p:spPr>
            <a:xfrm>
              <a:off x="11379305" y="7065279"/>
              <a:ext cx="1336496" cy="402321"/>
            </a:xfrm>
            <a:prstGeom prst="rect">
              <a:avLst/>
            </a:prstGeom>
          </p:spPr>
        </p:pic>
      </p:grp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97F84E-910E-401D-AAEA-C83A0775BA3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97858EF-B56A-44E9-B545-9102E5158E40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sp>
        <p:nvSpPr>
          <p:cNvPr id="50" name="สี่เหลี่ยมผืนผ้า: มุมมน 49">
            <a:extLst>
              <a:ext uri="{FF2B5EF4-FFF2-40B4-BE49-F238E27FC236}">
                <a16:creationId xmlns:a16="http://schemas.microsoft.com/office/drawing/2014/main" id="{BE38EADE-CD45-4967-ACF6-8C4648CB88FD}"/>
              </a:ext>
            </a:extLst>
          </p:cNvPr>
          <p:cNvSpPr/>
          <p:nvPr/>
        </p:nvSpPr>
        <p:spPr>
          <a:xfrm>
            <a:off x="287590" y="252870"/>
            <a:ext cx="6058735" cy="6963340"/>
          </a:xfrm>
          <a:prstGeom prst="roundRect">
            <a:avLst>
              <a:gd name="adj" fmla="val 4756"/>
            </a:avLst>
          </a:prstGeom>
          <a:solidFill>
            <a:schemeClr val="bg1">
              <a:alpha val="85098"/>
            </a:schemeClr>
          </a:solidFill>
          <a:ln w="57150">
            <a:solidFill>
              <a:srgbClr val="1396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124" tIns="45562" rIns="91124" bIns="455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h-TH" sz="2292" dirty="0"/>
          </a:p>
        </p:txBody>
      </p:sp>
      <p:pic>
        <p:nvPicPr>
          <p:cNvPr id="43" name="Graphic 1">
            <a:extLst>
              <a:ext uri="{FF2B5EF4-FFF2-40B4-BE49-F238E27FC236}">
                <a16:creationId xmlns:a16="http://schemas.microsoft.com/office/drawing/2014/main" id="{550D0246-C935-42FC-A967-06A2D9F8D8FC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341" t="224" r="-341" b="29801"/>
          <a:stretch/>
        </p:blipFill>
        <p:spPr>
          <a:xfrm flipH="1">
            <a:off x="9246918" y="4040114"/>
            <a:ext cx="3089750" cy="3415696"/>
          </a:xfrm>
          <a:prstGeom prst="rect">
            <a:avLst/>
          </a:prstGeom>
          <a:effectLst/>
        </p:spPr>
      </p:pic>
      <p:sp>
        <p:nvSpPr>
          <p:cNvPr id="56" name="สี่เหลี่ยมผืนผ้า: มุมมนด้านบน 55">
            <a:extLst>
              <a:ext uri="{FF2B5EF4-FFF2-40B4-BE49-F238E27FC236}">
                <a16:creationId xmlns:a16="http://schemas.microsoft.com/office/drawing/2014/main" id="{C494F106-526B-445F-A37F-988DDD51E32F}"/>
              </a:ext>
            </a:extLst>
          </p:cNvPr>
          <p:cNvSpPr/>
          <p:nvPr/>
        </p:nvSpPr>
        <p:spPr>
          <a:xfrm rot="10800000">
            <a:off x="1425831" y="251390"/>
            <a:ext cx="3782254" cy="96442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396B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124" tIns="45562" rIns="91124" bIns="455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h-TH" sz="2292" dirty="0"/>
          </a:p>
        </p:txBody>
      </p: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C5C9EF91-8D7F-4480-8525-03FD9EB0BA11}"/>
              </a:ext>
            </a:extLst>
          </p:cNvPr>
          <p:cNvGrpSpPr/>
          <p:nvPr/>
        </p:nvGrpSpPr>
        <p:grpSpPr>
          <a:xfrm>
            <a:off x="6462161" y="-78871"/>
            <a:ext cx="6689811" cy="5392168"/>
            <a:chOff x="6462161" y="-78871"/>
            <a:chExt cx="6689811" cy="5392168"/>
          </a:xfrm>
        </p:grpSpPr>
        <p:sp>
          <p:nvSpPr>
            <p:cNvPr id="96" name="รูปแบบอิสระ: รูปร่าง 95">
              <a:extLst>
                <a:ext uri="{FF2B5EF4-FFF2-40B4-BE49-F238E27FC236}">
                  <a16:creationId xmlns:a16="http://schemas.microsoft.com/office/drawing/2014/main" id="{E516665D-74D8-4CDC-BF78-D76D02632A93}"/>
                </a:ext>
              </a:extLst>
            </p:cNvPr>
            <p:cNvSpPr/>
            <p:nvPr/>
          </p:nvSpPr>
          <p:spPr>
            <a:xfrm rot="9000000">
              <a:off x="6521151" y="-14328"/>
              <a:ext cx="6630821" cy="5327625"/>
            </a:xfrm>
            <a:custGeom>
              <a:avLst/>
              <a:gdLst>
                <a:gd name="connsiteX0" fmla="*/ 5129711 w 6630821"/>
                <a:gd name="connsiteY0" fmla="*/ 5292227 h 5327625"/>
                <a:gd name="connsiteX1" fmla="*/ 131986 w 6630821"/>
                <a:gd name="connsiteY1" fmla="*/ 2406790 h 5327625"/>
                <a:gd name="connsiteX2" fmla="*/ 35398 w 6630821"/>
                <a:gd name="connsiteY2" fmla="*/ 2046316 h 5327625"/>
                <a:gd name="connsiteX3" fmla="*/ 1140637 w 6630821"/>
                <a:gd name="connsiteY3" fmla="*/ 131986 h 5327625"/>
                <a:gd name="connsiteX4" fmla="*/ 1501110 w 6630821"/>
                <a:gd name="connsiteY4" fmla="*/ 35398 h 5327625"/>
                <a:gd name="connsiteX5" fmla="*/ 4166807 w 6630821"/>
                <a:gd name="connsiteY5" fmla="*/ 1574439 h 5327625"/>
                <a:gd name="connsiteX6" fmla="*/ 4342214 w 6630821"/>
                <a:gd name="connsiteY6" fmla="*/ 1126798 h 5327625"/>
                <a:gd name="connsiteX7" fmla="*/ 4620191 w 6630821"/>
                <a:gd name="connsiteY7" fmla="*/ 1836200 h 5327625"/>
                <a:gd name="connsiteX8" fmla="*/ 6498834 w 6630821"/>
                <a:gd name="connsiteY8" fmla="*/ 2920835 h 5327625"/>
                <a:gd name="connsiteX9" fmla="*/ 6595423 w 6630821"/>
                <a:gd name="connsiteY9" fmla="*/ 3281309 h 5327625"/>
                <a:gd name="connsiteX10" fmla="*/ 5490184 w 6630821"/>
                <a:gd name="connsiteY10" fmla="*/ 5195639 h 5327625"/>
                <a:gd name="connsiteX11" fmla="*/ 5129711 w 6630821"/>
                <a:gd name="connsiteY11" fmla="*/ 5292227 h 532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30821" h="5327625">
                  <a:moveTo>
                    <a:pt x="5129711" y="5292227"/>
                  </a:moveTo>
                  <a:lnTo>
                    <a:pt x="131986" y="2406790"/>
                  </a:lnTo>
                  <a:cubicBezTo>
                    <a:pt x="5772" y="2333920"/>
                    <a:pt x="-37472" y="2172531"/>
                    <a:pt x="35398" y="2046316"/>
                  </a:cubicBezTo>
                  <a:lnTo>
                    <a:pt x="1140637" y="131986"/>
                  </a:lnTo>
                  <a:cubicBezTo>
                    <a:pt x="1213507" y="5772"/>
                    <a:pt x="1374896" y="-37472"/>
                    <a:pt x="1501110" y="35398"/>
                  </a:cubicBezTo>
                  <a:lnTo>
                    <a:pt x="4166807" y="1574439"/>
                  </a:lnTo>
                  <a:lnTo>
                    <a:pt x="4342214" y="1126798"/>
                  </a:lnTo>
                  <a:lnTo>
                    <a:pt x="4620191" y="1836200"/>
                  </a:lnTo>
                  <a:lnTo>
                    <a:pt x="6498834" y="2920835"/>
                  </a:lnTo>
                  <a:cubicBezTo>
                    <a:pt x="6625049" y="2993705"/>
                    <a:pt x="6668293" y="3155094"/>
                    <a:pt x="6595423" y="3281309"/>
                  </a:cubicBezTo>
                  <a:lnTo>
                    <a:pt x="5490184" y="5195639"/>
                  </a:lnTo>
                  <a:cubicBezTo>
                    <a:pt x="5417314" y="5321853"/>
                    <a:pt x="5255925" y="5365097"/>
                    <a:pt x="5129711" y="5292227"/>
                  </a:cubicBezTo>
                  <a:close/>
                </a:path>
              </a:pathLst>
            </a:custGeom>
            <a:solidFill>
              <a:srgbClr val="CA81E8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4" name="รูปแบบอิสระ: รูปร่าง 93">
              <a:extLst>
                <a:ext uri="{FF2B5EF4-FFF2-40B4-BE49-F238E27FC236}">
                  <a16:creationId xmlns:a16="http://schemas.microsoft.com/office/drawing/2014/main" id="{EDF9C948-40CA-4380-B088-446D03FB7889}"/>
                </a:ext>
              </a:extLst>
            </p:cNvPr>
            <p:cNvSpPr/>
            <p:nvPr/>
          </p:nvSpPr>
          <p:spPr>
            <a:xfrm rot="9000000">
              <a:off x="6462161" y="-78871"/>
              <a:ext cx="6630821" cy="5327625"/>
            </a:xfrm>
            <a:custGeom>
              <a:avLst/>
              <a:gdLst>
                <a:gd name="connsiteX0" fmla="*/ 5129711 w 6630821"/>
                <a:gd name="connsiteY0" fmla="*/ 5292227 h 5327625"/>
                <a:gd name="connsiteX1" fmla="*/ 131986 w 6630821"/>
                <a:gd name="connsiteY1" fmla="*/ 2406790 h 5327625"/>
                <a:gd name="connsiteX2" fmla="*/ 35398 w 6630821"/>
                <a:gd name="connsiteY2" fmla="*/ 2046316 h 5327625"/>
                <a:gd name="connsiteX3" fmla="*/ 1140637 w 6630821"/>
                <a:gd name="connsiteY3" fmla="*/ 131986 h 5327625"/>
                <a:gd name="connsiteX4" fmla="*/ 1501110 w 6630821"/>
                <a:gd name="connsiteY4" fmla="*/ 35398 h 5327625"/>
                <a:gd name="connsiteX5" fmla="*/ 4166807 w 6630821"/>
                <a:gd name="connsiteY5" fmla="*/ 1574439 h 5327625"/>
                <a:gd name="connsiteX6" fmla="*/ 4342214 w 6630821"/>
                <a:gd name="connsiteY6" fmla="*/ 1126798 h 5327625"/>
                <a:gd name="connsiteX7" fmla="*/ 4620191 w 6630821"/>
                <a:gd name="connsiteY7" fmla="*/ 1836200 h 5327625"/>
                <a:gd name="connsiteX8" fmla="*/ 6498834 w 6630821"/>
                <a:gd name="connsiteY8" fmla="*/ 2920835 h 5327625"/>
                <a:gd name="connsiteX9" fmla="*/ 6595423 w 6630821"/>
                <a:gd name="connsiteY9" fmla="*/ 3281309 h 5327625"/>
                <a:gd name="connsiteX10" fmla="*/ 5490184 w 6630821"/>
                <a:gd name="connsiteY10" fmla="*/ 5195639 h 5327625"/>
                <a:gd name="connsiteX11" fmla="*/ 5129711 w 6630821"/>
                <a:gd name="connsiteY11" fmla="*/ 5292227 h 532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30821" h="5327625">
                  <a:moveTo>
                    <a:pt x="5129711" y="5292227"/>
                  </a:moveTo>
                  <a:lnTo>
                    <a:pt x="131986" y="2406790"/>
                  </a:lnTo>
                  <a:cubicBezTo>
                    <a:pt x="5772" y="2333920"/>
                    <a:pt x="-37472" y="2172531"/>
                    <a:pt x="35398" y="2046316"/>
                  </a:cubicBezTo>
                  <a:lnTo>
                    <a:pt x="1140637" y="131986"/>
                  </a:lnTo>
                  <a:cubicBezTo>
                    <a:pt x="1213507" y="5772"/>
                    <a:pt x="1374896" y="-37472"/>
                    <a:pt x="1501110" y="35398"/>
                  </a:cubicBezTo>
                  <a:lnTo>
                    <a:pt x="4166807" y="1574439"/>
                  </a:lnTo>
                  <a:lnTo>
                    <a:pt x="4342214" y="1126798"/>
                  </a:lnTo>
                  <a:lnTo>
                    <a:pt x="4620191" y="1836200"/>
                  </a:lnTo>
                  <a:lnTo>
                    <a:pt x="6498834" y="2920835"/>
                  </a:lnTo>
                  <a:cubicBezTo>
                    <a:pt x="6625049" y="2993705"/>
                    <a:pt x="6668293" y="3155094"/>
                    <a:pt x="6595423" y="3281309"/>
                  </a:cubicBezTo>
                  <a:lnTo>
                    <a:pt x="5490184" y="5195639"/>
                  </a:lnTo>
                  <a:cubicBezTo>
                    <a:pt x="5417314" y="5321853"/>
                    <a:pt x="5255925" y="5365097"/>
                    <a:pt x="5129711" y="529222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86" name="Picture 22">
              <a:extLst>
                <a:ext uri="{FF2B5EF4-FFF2-40B4-BE49-F238E27FC236}">
                  <a16:creationId xmlns:a16="http://schemas.microsoft.com/office/drawing/2014/main" id="{22046379-65A3-4222-8E00-B2929FD8D4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96842" y="1285528"/>
              <a:ext cx="261221" cy="374288"/>
            </a:xfrm>
            <a:prstGeom prst="rect">
              <a:avLst/>
            </a:prstGeom>
          </p:spPr>
        </p:pic>
        <p:pic>
          <p:nvPicPr>
            <p:cNvPr id="87" name="Picture 23">
              <a:extLst>
                <a:ext uri="{FF2B5EF4-FFF2-40B4-BE49-F238E27FC236}">
                  <a16:creationId xmlns:a16="http://schemas.microsoft.com/office/drawing/2014/main" id="{D9680096-0B99-4B6B-9721-56D22E50D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5358" y="3585258"/>
              <a:ext cx="201843" cy="302764"/>
            </a:xfrm>
            <a:prstGeom prst="rect">
              <a:avLst/>
            </a:prstGeom>
          </p:spPr>
        </p:pic>
        <p:sp>
          <p:nvSpPr>
            <p:cNvPr id="46" name="กล่องข้อความ 45">
              <a:extLst>
                <a:ext uri="{FF2B5EF4-FFF2-40B4-BE49-F238E27FC236}">
                  <a16:creationId xmlns:a16="http://schemas.microsoft.com/office/drawing/2014/main" id="{A60ED385-FFD0-45C2-8AFC-24B51694AA04}"/>
                </a:ext>
              </a:extLst>
            </p:cNvPr>
            <p:cNvSpPr txBox="1"/>
            <p:nvPr/>
          </p:nvSpPr>
          <p:spPr>
            <a:xfrm>
              <a:off x="7090768" y="1528223"/>
              <a:ext cx="5567550" cy="2300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ชูนิ้วชี้และนิ้วกลางขึ้น นิ้วหัวแม่มือ นิ้วนาง</a:t>
              </a:r>
              <a:endParaRPr lang="en-US" sz="3587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และนิ้วก้อยให้รวบปลายนิ้วมือติดกัน </a:t>
              </a:r>
              <a:endParaRPr lang="en-US" sz="3587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ย่อตัวลง ยกมือทั้ง</a:t>
              </a:r>
              <a:r>
                <a:rPr lang="en-US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2 </a:t>
              </a:r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ข้างขึ้น ในขณะร้องเพลง</a:t>
              </a:r>
              <a:b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ให้ทำท่ากระโดดให้เข้ากับจังหวะเพลง</a:t>
              </a:r>
              <a:endParaRPr lang="en-US" sz="3587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รูปภาพ 53">
            <a:extLst>
              <a:ext uri="{FF2B5EF4-FFF2-40B4-BE49-F238E27FC236}">
                <a16:creationId xmlns:a16="http://schemas.microsoft.com/office/drawing/2014/main" id="{F67A078F-4FD1-4708-8C92-1C5252DC8AD3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266" y="1704309"/>
            <a:ext cx="1859433" cy="5082845"/>
          </a:xfrm>
          <a:prstGeom prst="rect">
            <a:avLst/>
          </a:prstGeom>
        </p:spPr>
      </p:pic>
      <p:pic>
        <p:nvPicPr>
          <p:cNvPr id="55" name="รูปภาพ 54">
            <a:extLst>
              <a:ext uri="{FF2B5EF4-FFF2-40B4-BE49-F238E27FC236}">
                <a16:creationId xmlns:a16="http://schemas.microsoft.com/office/drawing/2014/main" id="{B882F43A-55FE-4E42-8C8A-A64F931FB513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027" y="4040422"/>
            <a:ext cx="5323202" cy="29943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303B6AF-2078-4339-8CB8-A9D470963CA4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566174" y="186305"/>
            <a:ext cx="3816427" cy="1286367"/>
          </a:xfrm>
          <a:prstGeom prst="rect">
            <a:avLst/>
          </a:prstGeom>
        </p:spPr>
      </p:pic>
      <p:pic>
        <p:nvPicPr>
          <p:cNvPr id="28" name="teacher guide">
            <a:extLst>
              <a:ext uri="{FF2B5EF4-FFF2-40B4-BE49-F238E27FC236}">
                <a16:creationId xmlns:a16="http://schemas.microsoft.com/office/drawing/2014/main" id="{F18C54AF-8DA2-4231-ACC9-CAD611454BC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0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กลุ่ม 33">
            <a:extLst>
              <a:ext uri="{FF2B5EF4-FFF2-40B4-BE49-F238E27FC236}">
                <a16:creationId xmlns:a16="http://schemas.microsoft.com/office/drawing/2014/main" id="{71729BC3-1190-4F93-988C-2F064C0A37AB}"/>
              </a:ext>
            </a:extLst>
          </p:cNvPr>
          <p:cNvGrpSpPr/>
          <p:nvPr/>
        </p:nvGrpSpPr>
        <p:grpSpPr>
          <a:xfrm>
            <a:off x="-130139" y="-15647"/>
            <a:ext cx="13428937" cy="7510072"/>
            <a:chOff x="-130139" y="-15647"/>
            <a:chExt cx="13428937" cy="7510072"/>
          </a:xfrm>
        </p:grpSpPr>
        <p:pic>
          <p:nvPicPr>
            <p:cNvPr id="35" name="Graphic 6">
              <a:extLst>
                <a:ext uri="{FF2B5EF4-FFF2-40B4-BE49-F238E27FC236}">
                  <a16:creationId xmlns:a16="http://schemas.microsoft.com/office/drawing/2014/main" id="{B9FDD465-3AFF-40C6-BEA2-62DD0232CB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1" y="-15647"/>
              <a:ext cx="13276264" cy="6983878"/>
            </a:xfrm>
            <a:prstGeom prst="rect">
              <a:avLst/>
            </a:prstGeom>
          </p:spPr>
        </p:pic>
        <p:pic>
          <p:nvPicPr>
            <p:cNvPr id="36" name="Graphic 17">
              <a:extLst>
                <a:ext uri="{FF2B5EF4-FFF2-40B4-BE49-F238E27FC236}">
                  <a16:creationId xmlns:a16="http://schemas.microsoft.com/office/drawing/2014/main" id="{42983118-E387-4C06-94E1-680F5AB375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40905"/>
            <a:stretch/>
          </p:blipFill>
          <p:spPr>
            <a:xfrm>
              <a:off x="11197526" y="1959438"/>
              <a:ext cx="2088443" cy="1027758"/>
            </a:xfrm>
            <a:prstGeom prst="rect">
              <a:avLst/>
            </a:prstGeom>
          </p:spPr>
        </p:pic>
        <p:pic>
          <p:nvPicPr>
            <p:cNvPr id="37" name="Graphic 12">
              <a:extLst>
                <a:ext uri="{FF2B5EF4-FFF2-40B4-BE49-F238E27FC236}">
                  <a16:creationId xmlns:a16="http://schemas.microsoft.com/office/drawing/2014/main" id="{167AEB0C-48C6-4D1A-B2D3-F456FD3B9A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16530"/>
            <a:stretch/>
          </p:blipFill>
          <p:spPr>
            <a:xfrm>
              <a:off x="18713" y="351604"/>
              <a:ext cx="3170631" cy="1122291"/>
            </a:xfrm>
            <a:prstGeom prst="rect">
              <a:avLst/>
            </a:prstGeom>
          </p:spPr>
        </p:pic>
        <p:pic>
          <p:nvPicPr>
            <p:cNvPr id="38" name="Graphic 2">
              <a:extLst>
                <a:ext uri="{FF2B5EF4-FFF2-40B4-BE49-F238E27FC236}">
                  <a16:creationId xmlns:a16="http://schemas.microsoft.com/office/drawing/2014/main" id="{BB830DC3-AA20-484B-B003-6A4D3AA84ED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0" y="6122288"/>
              <a:ext cx="13276263" cy="1372137"/>
            </a:xfrm>
            <a:prstGeom prst="rect">
              <a:avLst/>
            </a:prstGeom>
          </p:spPr>
        </p:pic>
        <p:grpSp>
          <p:nvGrpSpPr>
            <p:cNvPr id="39" name="Group 11">
              <a:extLst>
                <a:ext uri="{FF2B5EF4-FFF2-40B4-BE49-F238E27FC236}">
                  <a16:creationId xmlns:a16="http://schemas.microsoft.com/office/drawing/2014/main" id="{B21ADF7C-D174-418B-89B3-8BE4259252A8}"/>
                </a:ext>
              </a:extLst>
            </p:cNvPr>
            <p:cNvGrpSpPr/>
            <p:nvPr/>
          </p:nvGrpSpPr>
          <p:grpSpPr>
            <a:xfrm>
              <a:off x="-130139" y="4720100"/>
              <a:ext cx="1015964" cy="1439727"/>
              <a:chOff x="-130139" y="4720100"/>
              <a:chExt cx="1015964" cy="1439727"/>
            </a:xfrm>
          </p:grpSpPr>
          <p:pic>
            <p:nvPicPr>
              <p:cNvPr id="42" name="Graphic 9">
                <a:extLst>
                  <a:ext uri="{FF2B5EF4-FFF2-40B4-BE49-F238E27FC236}">
                    <a16:creationId xmlns:a16="http://schemas.microsoft.com/office/drawing/2014/main" id="{BCB90156-BF73-4750-9631-D06AF7B0FD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-130139" y="4720100"/>
                <a:ext cx="933450" cy="1400175"/>
              </a:xfrm>
              <a:prstGeom prst="rect">
                <a:avLst/>
              </a:prstGeom>
            </p:spPr>
          </p:pic>
          <p:pic>
            <p:nvPicPr>
              <p:cNvPr id="49" name="Graphic 10">
                <a:extLst>
                  <a:ext uri="{FF2B5EF4-FFF2-40B4-BE49-F238E27FC236}">
                    <a16:creationId xmlns:a16="http://schemas.microsoft.com/office/drawing/2014/main" id="{60ED4D46-0352-42B0-94BF-859AFD6861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0" y="6007427"/>
                <a:ext cx="885825" cy="152400"/>
              </a:xfrm>
              <a:prstGeom prst="rect">
                <a:avLst/>
              </a:prstGeom>
            </p:spPr>
          </p:pic>
        </p:grpSp>
        <p:pic>
          <p:nvPicPr>
            <p:cNvPr id="40" name="Graphic 1">
              <a:extLst>
                <a:ext uri="{FF2B5EF4-FFF2-40B4-BE49-F238E27FC236}">
                  <a16:creationId xmlns:a16="http://schemas.microsoft.com/office/drawing/2014/main" id="{2608A92F-6A17-42D9-950F-B5D3A0C867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 l="28341" b="10940"/>
            <a:stretch/>
          </p:blipFill>
          <p:spPr>
            <a:xfrm flipH="1">
              <a:off x="9801486" y="3574183"/>
              <a:ext cx="3497312" cy="2949446"/>
            </a:xfrm>
            <a:prstGeom prst="rect">
              <a:avLst/>
            </a:prstGeom>
          </p:spPr>
        </p:pic>
        <p:pic>
          <p:nvPicPr>
            <p:cNvPr id="41" name="Graphic 23">
              <a:extLst>
                <a:ext uri="{FF2B5EF4-FFF2-40B4-BE49-F238E27FC236}">
                  <a16:creationId xmlns:a16="http://schemas.microsoft.com/office/drawing/2014/main" id="{1CFEF73D-7C97-4DF1-B584-84CDA23915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 b="25262"/>
            <a:stretch/>
          </p:blipFill>
          <p:spPr>
            <a:xfrm>
              <a:off x="11379305" y="7065279"/>
              <a:ext cx="1336496" cy="402321"/>
            </a:xfrm>
            <a:prstGeom prst="rect">
              <a:avLst/>
            </a:prstGeom>
          </p:spPr>
        </p:pic>
      </p:grp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97F84E-910E-401D-AAEA-C83A0775BA3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97858EF-B56A-44E9-B545-9102E5158E40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43" name="Graphic 1">
            <a:extLst>
              <a:ext uri="{FF2B5EF4-FFF2-40B4-BE49-F238E27FC236}">
                <a16:creationId xmlns:a16="http://schemas.microsoft.com/office/drawing/2014/main" id="{550D0246-C935-42FC-A967-06A2D9F8D8FC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341" t="224" r="-341" b="29801"/>
          <a:stretch/>
        </p:blipFill>
        <p:spPr>
          <a:xfrm flipH="1">
            <a:off x="9246918" y="4040114"/>
            <a:ext cx="3089750" cy="3415696"/>
          </a:xfrm>
          <a:prstGeom prst="rect">
            <a:avLst/>
          </a:prstGeom>
          <a:effectLst/>
        </p:spPr>
      </p:pic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1939CE03-6352-4D59-8D9D-DA941F4EC9B0}"/>
              </a:ext>
            </a:extLst>
          </p:cNvPr>
          <p:cNvGrpSpPr/>
          <p:nvPr/>
        </p:nvGrpSpPr>
        <p:grpSpPr>
          <a:xfrm>
            <a:off x="287590" y="251390"/>
            <a:ext cx="6058735" cy="6964820"/>
            <a:chOff x="287590" y="251390"/>
            <a:chExt cx="6058735" cy="6964820"/>
          </a:xfrm>
        </p:grpSpPr>
        <p:sp>
          <p:nvSpPr>
            <p:cNvPr id="50" name="สี่เหลี่ยมผืนผ้า: มุมมน 49">
              <a:extLst>
                <a:ext uri="{FF2B5EF4-FFF2-40B4-BE49-F238E27FC236}">
                  <a16:creationId xmlns:a16="http://schemas.microsoft.com/office/drawing/2014/main" id="{BE38EADE-CD45-4967-ACF6-8C4648CB88FD}"/>
                </a:ext>
              </a:extLst>
            </p:cNvPr>
            <p:cNvSpPr/>
            <p:nvPr/>
          </p:nvSpPr>
          <p:spPr>
            <a:xfrm>
              <a:off x="287590" y="252870"/>
              <a:ext cx="6058735" cy="6963340"/>
            </a:xfrm>
            <a:prstGeom prst="roundRect">
              <a:avLst>
                <a:gd name="adj" fmla="val 4756"/>
              </a:avLst>
            </a:prstGeom>
            <a:solidFill>
              <a:schemeClr val="bg1">
                <a:alpha val="85098"/>
              </a:schemeClr>
            </a:solidFill>
            <a:ln w="57150">
              <a:solidFill>
                <a:srgbClr val="1396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124" tIns="45562" rIns="91124" bIns="4556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h-TH" sz="2292" dirty="0"/>
            </a:p>
          </p:txBody>
        </p:sp>
        <p:sp>
          <p:nvSpPr>
            <p:cNvPr id="56" name="สี่เหลี่ยมผืนผ้า: มุมมนด้านบน 55">
              <a:extLst>
                <a:ext uri="{FF2B5EF4-FFF2-40B4-BE49-F238E27FC236}">
                  <a16:creationId xmlns:a16="http://schemas.microsoft.com/office/drawing/2014/main" id="{C494F106-526B-445F-A37F-988DDD51E32F}"/>
                </a:ext>
              </a:extLst>
            </p:cNvPr>
            <p:cNvSpPr/>
            <p:nvPr/>
          </p:nvSpPr>
          <p:spPr>
            <a:xfrm rot="10800000">
              <a:off x="1754043" y="251390"/>
              <a:ext cx="3125830" cy="96442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396B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124" tIns="45562" rIns="91124" bIns="4556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h-TH" sz="2292" dirty="0"/>
            </a:p>
          </p:txBody>
        </p:sp>
      </p:grpSp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id="{66E0C110-3EF0-4419-8876-79736F623EBC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363" y="1519299"/>
            <a:ext cx="2045376" cy="5300107"/>
          </a:xfrm>
          <a:prstGeom prst="rect">
            <a:avLst/>
          </a:prstGeom>
        </p:spPr>
      </p:pic>
      <p:pic>
        <p:nvPicPr>
          <p:cNvPr id="28" name="รูปภาพ 27">
            <a:extLst>
              <a:ext uri="{FF2B5EF4-FFF2-40B4-BE49-F238E27FC236}">
                <a16:creationId xmlns:a16="http://schemas.microsoft.com/office/drawing/2014/main" id="{2515367F-FC06-444A-859D-F525830E2ED9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763137" y="2982825"/>
            <a:ext cx="3420701" cy="4077654"/>
          </a:xfrm>
          <a:prstGeom prst="rect">
            <a:avLst/>
          </a:prstGeom>
        </p:spPr>
      </p:pic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6F9AC1AA-D6E2-45BD-8830-3973758E32B6}"/>
              </a:ext>
            </a:extLst>
          </p:cNvPr>
          <p:cNvGrpSpPr/>
          <p:nvPr/>
        </p:nvGrpSpPr>
        <p:grpSpPr>
          <a:xfrm>
            <a:off x="6398073" y="-388121"/>
            <a:ext cx="6840543" cy="5659801"/>
            <a:chOff x="6398073" y="-388121"/>
            <a:chExt cx="6840543" cy="5659801"/>
          </a:xfrm>
        </p:grpSpPr>
        <p:grpSp>
          <p:nvGrpSpPr>
            <p:cNvPr id="6" name="กลุ่ม 5">
              <a:extLst>
                <a:ext uri="{FF2B5EF4-FFF2-40B4-BE49-F238E27FC236}">
                  <a16:creationId xmlns:a16="http://schemas.microsoft.com/office/drawing/2014/main" id="{B32E2D92-1050-4DB5-BDD2-508EB11FCA97}"/>
                </a:ext>
              </a:extLst>
            </p:cNvPr>
            <p:cNvGrpSpPr/>
            <p:nvPr/>
          </p:nvGrpSpPr>
          <p:grpSpPr>
            <a:xfrm>
              <a:off x="6398073" y="-388121"/>
              <a:ext cx="6840543" cy="5659801"/>
              <a:chOff x="6398073" y="-388121"/>
              <a:chExt cx="6840543" cy="5659801"/>
            </a:xfrm>
          </p:grpSpPr>
          <p:sp>
            <p:nvSpPr>
              <p:cNvPr id="69" name="รูปแบบอิสระ: รูปร่าง 68">
                <a:extLst>
                  <a:ext uri="{FF2B5EF4-FFF2-40B4-BE49-F238E27FC236}">
                    <a16:creationId xmlns:a16="http://schemas.microsoft.com/office/drawing/2014/main" id="{EAE41FCD-D6B0-411F-9CA4-DD91C74484C7}"/>
                  </a:ext>
                </a:extLst>
              </p:cNvPr>
              <p:cNvSpPr/>
              <p:nvPr/>
            </p:nvSpPr>
            <p:spPr>
              <a:xfrm rot="9000000">
                <a:off x="6459851" y="-329973"/>
                <a:ext cx="6778765" cy="5601653"/>
              </a:xfrm>
              <a:custGeom>
                <a:avLst/>
                <a:gdLst>
                  <a:gd name="connsiteX0" fmla="*/ 5088816 w 6778765"/>
                  <a:gd name="connsiteY0" fmla="*/ 5561803 h 5601653"/>
                  <a:gd name="connsiteX1" fmla="*/ 148591 w 6778765"/>
                  <a:gd name="connsiteY1" fmla="*/ 2709562 h 5601653"/>
                  <a:gd name="connsiteX2" fmla="*/ 39851 w 6778765"/>
                  <a:gd name="connsiteY2" fmla="*/ 2303741 h 5601653"/>
                  <a:gd name="connsiteX3" fmla="*/ 1284128 w 6778765"/>
                  <a:gd name="connsiteY3" fmla="*/ 148590 h 5601653"/>
                  <a:gd name="connsiteX4" fmla="*/ 1689950 w 6778765"/>
                  <a:gd name="connsiteY4" fmla="*/ 39850 h 5601653"/>
                  <a:gd name="connsiteX5" fmla="*/ 4326897 w 6778765"/>
                  <a:gd name="connsiteY5" fmla="*/ 1562293 h 5601653"/>
                  <a:gd name="connsiteX6" fmla="*/ 4502304 w 6778765"/>
                  <a:gd name="connsiteY6" fmla="*/ 1114652 h 5601653"/>
                  <a:gd name="connsiteX7" fmla="*/ 4780281 w 6778765"/>
                  <a:gd name="connsiteY7" fmla="*/ 1824054 h 5601653"/>
                  <a:gd name="connsiteX8" fmla="*/ 6630175 w 6778765"/>
                  <a:gd name="connsiteY8" fmla="*/ 2892091 h 5601653"/>
                  <a:gd name="connsiteX9" fmla="*/ 6738915 w 6778765"/>
                  <a:gd name="connsiteY9" fmla="*/ 3297912 h 5601653"/>
                  <a:gd name="connsiteX10" fmla="*/ 5494638 w 6778765"/>
                  <a:gd name="connsiteY10" fmla="*/ 5453063 h 5601653"/>
                  <a:gd name="connsiteX11" fmla="*/ 5088816 w 6778765"/>
                  <a:gd name="connsiteY11" fmla="*/ 5561803 h 560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78765" h="5601653">
                    <a:moveTo>
                      <a:pt x="5088816" y="5561803"/>
                    </a:moveTo>
                    <a:lnTo>
                      <a:pt x="148591" y="2709562"/>
                    </a:lnTo>
                    <a:cubicBezTo>
                      <a:pt x="6498" y="2627525"/>
                      <a:pt x="-42186" y="2445833"/>
                      <a:pt x="39851" y="2303741"/>
                    </a:cubicBezTo>
                    <a:lnTo>
                      <a:pt x="1284128" y="148590"/>
                    </a:lnTo>
                    <a:cubicBezTo>
                      <a:pt x="1366165" y="6498"/>
                      <a:pt x="1547857" y="-42187"/>
                      <a:pt x="1689950" y="39850"/>
                    </a:cubicBezTo>
                    <a:lnTo>
                      <a:pt x="4326897" y="1562293"/>
                    </a:lnTo>
                    <a:lnTo>
                      <a:pt x="4502304" y="1114652"/>
                    </a:lnTo>
                    <a:lnTo>
                      <a:pt x="4780281" y="1824054"/>
                    </a:lnTo>
                    <a:lnTo>
                      <a:pt x="6630175" y="2892091"/>
                    </a:lnTo>
                    <a:cubicBezTo>
                      <a:pt x="6772267" y="2974128"/>
                      <a:pt x="6820952" y="3155820"/>
                      <a:pt x="6738915" y="3297912"/>
                    </a:cubicBezTo>
                    <a:lnTo>
                      <a:pt x="5494638" y="5453063"/>
                    </a:lnTo>
                    <a:cubicBezTo>
                      <a:pt x="5412601" y="5595155"/>
                      <a:pt x="5230908" y="5643840"/>
                      <a:pt x="5088816" y="5561803"/>
                    </a:cubicBezTo>
                    <a:close/>
                  </a:path>
                </a:pathLst>
              </a:cu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8" name="รูปแบบอิสระ: รูปร่าง 67">
                <a:extLst>
                  <a:ext uri="{FF2B5EF4-FFF2-40B4-BE49-F238E27FC236}">
                    <a16:creationId xmlns:a16="http://schemas.microsoft.com/office/drawing/2014/main" id="{7317FF30-A45F-4A8C-BA6F-32EF089DAD2A}"/>
                  </a:ext>
                </a:extLst>
              </p:cNvPr>
              <p:cNvSpPr/>
              <p:nvPr/>
            </p:nvSpPr>
            <p:spPr>
              <a:xfrm rot="9000000">
                <a:off x="6398073" y="-388121"/>
                <a:ext cx="6778765" cy="5601653"/>
              </a:xfrm>
              <a:custGeom>
                <a:avLst/>
                <a:gdLst>
                  <a:gd name="connsiteX0" fmla="*/ 5088816 w 6778765"/>
                  <a:gd name="connsiteY0" fmla="*/ 5561803 h 5601653"/>
                  <a:gd name="connsiteX1" fmla="*/ 148591 w 6778765"/>
                  <a:gd name="connsiteY1" fmla="*/ 2709562 h 5601653"/>
                  <a:gd name="connsiteX2" fmla="*/ 39851 w 6778765"/>
                  <a:gd name="connsiteY2" fmla="*/ 2303741 h 5601653"/>
                  <a:gd name="connsiteX3" fmla="*/ 1284128 w 6778765"/>
                  <a:gd name="connsiteY3" fmla="*/ 148590 h 5601653"/>
                  <a:gd name="connsiteX4" fmla="*/ 1689950 w 6778765"/>
                  <a:gd name="connsiteY4" fmla="*/ 39850 h 5601653"/>
                  <a:gd name="connsiteX5" fmla="*/ 4326897 w 6778765"/>
                  <a:gd name="connsiteY5" fmla="*/ 1562293 h 5601653"/>
                  <a:gd name="connsiteX6" fmla="*/ 4502304 w 6778765"/>
                  <a:gd name="connsiteY6" fmla="*/ 1114652 h 5601653"/>
                  <a:gd name="connsiteX7" fmla="*/ 4780281 w 6778765"/>
                  <a:gd name="connsiteY7" fmla="*/ 1824054 h 5601653"/>
                  <a:gd name="connsiteX8" fmla="*/ 6630175 w 6778765"/>
                  <a:gd name="connsiteY8" fmla="*/ 2892091 h 5601653"/>
                  <a:gd name="connsiteX9" fmla="*/ 6738915 w 6778765"/>
                  <a:gd name="connsiteY9" fmla="*/ 3297912 h 5601653"/>
                  <a:gd name="connsiteX10" fmla="*/ 5494638 w 6778765"/>
                  <a:gd name="connsiteY10" fmla="*/ 5453063 h 5601653"/>
                  <a:gd name="connsiteX11" fmla="*/ 5088816 w 6778765"/>
                  <a:gd name="connsiteY11" fmla="*/ 5561803 h 560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78765" h="5601653">
                    <a:moveTo>
                      <a:pt x="5088816" y="5561803"/>
                    </a:moveTo>
                    <a:lnTo>
                      <a:pt x="148591" y="2709562"/>
                    </a:lnTo>
                    <a:cubicBezTo>
                      <a:pt x="6498" y="2627525"/>
                      <a:pt x="-42186" y="2445833"/>
                      <a:pt x="39851" y="2303741"/>
                    </a:cubicBezTo>
                    <a:lnTo>
                      <a:pt x="1284128" y="148590"/>
                    </a:lnTo>
                    <a:cubicBezTo>
                      <a:pt x="1366165" y="6498"/>
                      <a:pt x="1547857" y="-42187"/>
                      <a:pt x="1689950" y="39850"/>
                    </a:cubicBezTo>
                    <a:lnTo>
                      <a:pt x="4326897" y="1562293"/>
                    </a:lnTo>
                    <a:lnTo>
                      <a:pt x="4502304" y="1114652"/>
                    </a:lnTo>
                    <a:lnTo>
                      <a:pt x="4780281" y="1824054"/>
                    </a:lnTo>
                    <a:lnTo>
                      <a:pt x="6630175" y="2892091"/>
                    </a:lnTo>
                    <a:cubicBezTo>
                      <a:pt x="6772267" y="2974128"/>
                      <a:pt x="6820952" y="3155820"/>
                      <a:pt x="6738915" y="3297912"/>
                    </a:cubicBezTo>
                    <a:lnTo>
                      <a:pt x="5494638" y="5453063"/>
                    </a:lnTo>
                    <a:cubicBezTo>
                      <a:pt x="5412601" y="5595155"/>
                      <a:pt x="5230908" y="5643840"/>
                      <a:pt x="5088816" y="55618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pic>
            <p:nvPicPr>
              <p:cNvPr id="65" name="Picture 22">
                <a:extLst>
                  <a:ext uri="{FF2B5EF4-FFF2-40B4-BE49-F238E27FC236}">
                    <a16:creationId xmlns:a16="http://schemas.microsoft.com/office/drawing/2014/main" id="{8201020F-D8D6-426A-91DA-14ECD3984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606725" y="951776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66" name="Picture 23">
                <a:extLst>
                  <a:ext uri="{FF2B5EF4-FFF2-40B4-BE49-F238E27FC236}">
                    <a16:creationId xmlns:a16="http://schemas.microsoft.com/office/drawing/2014/main" id="{CD906D0F-D01F-4B9B-ABD7-E684B3FCFB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05241" y="3585258"/>
                <a:ext cx="201843" cy="302764"/>
              </a:xfrm>
              <a:prstGeom prst="rect">
                <a:avLst/>
              </a:prstGeom>
            </p:spPr>
          </p:pic>
        </p:grpSp>
        <p:sp>
          <p:nvSpPr>
            <p:cNvPr id="62" name="กล่องข้อความ 61">
              <a:extLst>
                <a:ext uri="{FF2B5EF4-FFF2-40B4-BE49-F238E27FC236}">
                  <a16:creationId xmlns:a16="http://schemas.microsoft.com/office/drawing/2014/main" id="{2EFC4600-95F4-4C36-9307-2C334C538DF7}"/>
                </a:ext>
              </a:extLst>
            </p:cNvPr>
            <p:cNvSpPr txBox="1"/>
            <p:nvPr/>
          </p:nvSpPr>
          <p:spPr>
            <a:xfrm>
              <a:off x="7100167" y="1090635"/>
              <a:ext cx="5354807" cy="2852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ชูนิ้วชี้และนิ้วกลางขึ้น นิ้วหัวแม่มือ </a:t>
              </a:r>
              <a:endParaRPr lang="en-US" sz="3587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นิ้วนางและนิ้วก้อยให้รวบปลายนิ้วมือติดกัน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วางมือทั้ง 2 ข้างเหลื่อมกันระดับหน้าท้อง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ในขณะร้องเพลงให้ทำท่าเดิน </a:t>
              </a:r>
              <a:endParaRPr lang="en-US" sz="3587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โดยก้าวเท้าให้เข้ากับจังหวะเพลง</a:t>
              </a:r>
            </a:p>
          </p:txBody>
        </p:sp>
      </p:grp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835BD4DE-BE2B-4658-B616-6B398D88B462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966392" y="188201"/>
            <a:ext cx="3017782" cy="1286367"/>
          </a:xfrm>
          <a:prstGeom prst="rect">
            <a:avLst/>
          </a:prstGeom>
        </p:spPr>
      </p:pic>
      <p:pic>
        <p:nvPicPr>
          <p:cNvPr id="29" name="teacher guide">
            <a:extLst>
              <a:ext uri="{FF2B5EF4-FFF2-40B4-BE49-F238E27FC236}">
                <a16:creationId xmlns:a16="http://schemas.microsoft.com/office/drawing/2014/main" id="{87713545-0D01-4F14-A478-6125B6F26FD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66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กลุ่ม 19">
            <a:extLst>
              <a:ext uri="{FF2B5EF4-FFF2-40B4-BE49-F238E27FC236}">
                <a16:creationId xmlns:a16="http://schemas.microsoft.com/office/drawing/2014/main" id="{BB606A4F-5285-4B4C-B021-C6C112B61450}"/>
              </a:ext>
            </a:extLst>
          </p:cNvPr>
          <p:cNvGrpSpPr/>
          <p:nvPr/>
        </p:nvGrpSpPr>
        <p:grpSpPr>
          <a:xfrm>
            <a:off x="-130139" y="-15647"/>
            <a:ext cx="13428937" cy="7510072"/>
            <a:chOff x="-130139" y="-15647"/>
            <a:chExt cx="13428937" cy="7510072"/>
          </a:xfrm>
        </p:grpSpPr>
        <p:pic>
          <p:nvPicPr>
            <p:cNvPr id="22" name="Graphic 6">
              <a:extLst>
                <a:ext uri="{FF2B5EF4-FFF2-40B4-BE49-F238E27FC236}">
                  <a16:creationId xmlns:a16="http://schemas.microsoft.com/office/drawing/2014/main" id="{BBCB803A-E5A9-4CA3-8022-30651D681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1" y="-15647"/>
              <a:ext cx="13276264" cy="6983878"/>
            </a:xfrm>
            <a:prstGeom prst="rect">
              <a:avLst/>
            </a:prstGeom>
          </p:spPr>
        </p:pic>
        <p:pic>
          <p:nvPicPr>
            <p:cNvPr id="23" name="Graphic 17">
              <a:extLst>
                <a:ext uri="{FF2B5EF4-FFF2-40B4-BE49-F238E27FC236}">
                  <a16:creationId xmlns:a16="http://schemas.microsoft.com/office/drawing/2014/main" id="{66DE26BD-C53C-4575-8844-5ADF907282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40905"/>
            <a:stretch/>
          </p:blipFill>
          <p:spPr>
            <a:xfrm>
              <a:off x="11197526" y="1959438"/>
              <a:ext cx="2088443" cy="1027758"/>
            </a:xfrm>
            <a:prstGeom prst="rect">
              <a:avLst/>
            </a:prstGeom>
          </p:spPr>
        </p:pic>
        <p:pic>
          <p:nvPicPr>
            <p:cNvPr id="24" name="Graphic 12">
              <a:extLst>
                <a:ext uri="{FF2B5EF4-FFF2-40B4-BE49-F238E27FC236}">
                  <a16:creationId xmlns:a16="http://schemas.microsoft.com/office/drawing/2014/main" id="{B0E228F8-B6F1-499B-8D53-FD7CF6873C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16530"/>
            <a:stretch/>
          </p:blipFill>
          <p:spPr>
            <a:xfrm>
              <a:off x="18713" y="351604"/>
              <a:ext cx="3170631" cy="1122291"/>
            </a:xfrm>
            <a:prstGeom prst="rect">
              <a:avLst/>
            </a:prstGeom>
          </p:spPr>
        </p:pic>
        <p:pic>
          <p:nvPicPr>
            <p:cNvPr id="25" name="Graphic 2">
              <a:extLst>
                <a:ext uri="{FF2B5EF4-FFF2-40B4-BE49-F238E27FC236}">
                  <a16:creationId xmlns:a16="http://schemas.microsoft.com/office/drawing/2014/main" id="{EAF1A88F-71E3-4193-A461-BA00E0DFF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0" y="6122288"/>
              <a:ext cx="13276263" cy="1372137"/>
            </a:xfrm>
            <a:prstGeom prst="rect">
              <a:avLst/>
            </a:prstGeom>
          </p:spPr>
        </p:pic>
        <p:grpSp>
          <p:nvGrpSpPr>
            <p:cNvPr id="26" name="Group 11">
              <a:extLst>
                <a:ext uri="{FF2B5EF4-FFF2-40B4-BE49-F238E27FC236}">
                  <a16:creationId xmlns:a16="http://schemas.microsoft.com/office/drawing/2014/main" id="{9F146467-B45B-43BE-9733-45BCD8C34B4F}"/>
                </a:ext>
              </a:extLst>
            </p:cNvPr>
            <p:cNvGrpSpPr/>
            <p:nvPr/>
          </p:nvGrpSpPr>
          <p:grpSpPr>
            <a:xfrm>
              <a:off x="-130139" y="4720100"/>
              <a:ext cx="1015964" cy="1439727"/>
              <a:chOff x="-130139" y="4720100"/>
              <a:chExt cx="1015964" cy="1439727"/>
            </a:xfrm>
          </p:grpSpPr>
          <p:pic>
            <p:nvPicPr>
              <p:cNvPr id="29" name="Graphic 9">
                <a:extLst>
                  <a:ext uri="{FF2B5EF4-FFF2-40B4-BE49-F238E27FC236}">
                    <a16:creationId xmlns:a16="http://schemas.microsoft.com/office/drawing/2014/main" id="{6E45775F-BBF6-4FC8-A128-E7237F684A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-130139" y="4720100"/>
                <a:ext cx="933450" cy="1400175"/>
              </a:xfrm>
              <a:prstGeom prst="rect">
                <a:avLst/>
              </a:prstGeom>
            </p:spPr>
          </p:pic>
          <p:pic>
            <p:nvPicPr>
              <p:cNvPr id="30" name="Graphic 10">
                <a:extLst>
                  <a:ext uri="{FF2B5EF4-FFF2-40B4-BE49-F238E27FC236}">
                    <a16:creationId xmlns:a16="http://schemas.microsoft.com/office/drawing/2014/main" id="{0ADA7CD5-15EF-4275-AA41-147ED6CF12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0" y="6007427"/>
                <a:ext cx="885825" cy="152400"/>
              </a:xfrm>
              <a:prstGeom prst="rect">
                <a:avLst/>
              </a:prstGeom>
            </p:spPr>
          </p:pic>
        </p:grpSp>
        <p:pic>
          <p:nvPicPr>
            <p:cNvPr id="27" name="Graphic 1">
              <a:extLst>
                <a:ext uri="{FF2B5EF4-FFF2-40B4-BE49-F238E27FC236}">
                  <a16:creationId xmlns:a16="http://schemas.microsoft.com/office/drawing/2014/main" id="{76586140-404F-4969-8DB0-7C58895E73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 l="28341" b="10940"/>
            <a:stretch/>
          </p:blipFill>
          <p:spPr>
            <a:xfrm flipH="1">
              <a:off x="9801486" y="3574183"/>
              <a:ext cx="3497312" cy="2949446"/>
            </a:xfrm>
            <a:prstGeom prst="rect">
              <a:avLst/>
            </a:prstGeom>
          </p:spPr>
        </p:pic>
        <p:pic>
          <p:nvPicPr>
            <p:cNvPr id="28" name="Graphic 23">
              <a:extLst>
                <a:ext uri="{FF2B5EF4-FFF2-40B4-BE49-F238E27FC236}">
                  <a16:creationId xmlns:a16="http://schemas.microsoft.com/office/drawing/2014/main" id="{D664ABC5-755D-4D92-A208-577785069C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 b="25262"/>
            <a:stretch/>
          </p:blipFill>
          <p:spPr>
            <a:xfrm>
              <a:off x="11379305" y="7065279"/>
              <a:ext cx="1336496" cy="402321"/>
            </a:xfrm>
            <a:prstGeom prst="rect">
              <a:avLst/>
            </a:prstGeom>
          </p:spPr>
        </p:pic>
      </p:grpSp>
      <p:pic>
        <p:nvPicPr>
          <p:cNvPr id="47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842324D-D89C-4BC0-AF22-FE003D06B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51946" y="6758753"/>
            <a:ext cx="535740" cy="52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8">
            <a:extLst>
              <a:ext uri="{FF2B5EF4-FFF2-40B4-BE49-F238E27FC236}">
                <a16:creationId xmlns:a16="http://schemas.microsoft.com/office/drawing/2014/main" id="{2285BD64-3B88-4F57-9888-CFBA745DA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70982" y="12903"/>
            <a:ext cx="778632" cy="81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กลุ่ม 30">
            <a:extLst>
              <a:ext uri="{FF2B5EF4-FFF2-40B4-BE49-F238E27FC236}">
                <a16:creationId xmlns:a16="http://schemas.microsoft.com/office/drawing/2014/main" id="{5160E3C1-99CB-4EF1-874B-670149748CFD}"/>
              </a:ext>
            </a:extLst>
          </p:cNvPr>
          <p:cNvGrpSpPr/>
          <p:nvPr/>
        </p:nvGrpSpPr>
        <p:grpSpPr>
          <a:xfrm>
            <a:off x="287590" y="251390"/>
            <a:ext cx="6058735" cy="6964820"/>
            <a:chOff x="287590" y="251390"/>
            <a:chExt cx="6058735" cy="6964820"/>
          </a:xfrm>
        </p:grpSpPr>
        <p:sp>
          <p:nvSpPr>
            <p:cNvPr id="32" name="สี่เหลี่ยมผืนผ้า: มุมมน 31">
              <a:extLst>
                <a:ext uri="{FF2B5EF4-FFF2-40B4-BE49-F238E27FC236}">
                  <a16:creationId xmlns:a16="http://schemas.microsoft.com/office/drawing/2014/main" id="{3D0C0D99-6F0A-4B69-BFFD-CD4CE3235A98}"/>
                </a:ext>
              </a:extLst>
            </p:cNvPr>
            <p:cNvSpPr/>
            <p:nvPr/>
          </p:nvSpPr>
          <p:spPr>
            <a:xfrm>
              <a:off x="287590" y="252870"/>
              <a:ext cx="6058735" cy="6963340"/>
            </a:xfrm>
            <a:prstGeom prst="roundRect">
              <a:avLst>
                <a:gd name="adj" fmla="val 4756"/>
              </a:avLst>
            </a:prstGeom>
            <a:solidFill>
              <a:schemeClr val="bg1">
                <a:alpha val="85098"/>
              </a:schemeClr>
            </a:solidFill>
            <a:ln w="57150">
              <a:solidFill>
                <a:srgbClr val="1396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124" tIns="45562" rIns="91124" bIns="4556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h-TH" sz="2292" dirty="0"/>
            </a:p>
          </p:txBody>
        </p:sp>
        <p:sp>
          <p:nvSpPr>
            <p:cNvPr id="33" name="สี่เหลี่ยมผืนผ้า: มุมมนด้านบน 32">
              <a:extLst>
                <a:ext uri="{FF2B5EF4-FFF2-40B4-BE49-F238E27FC236}">
                  <a16:creationId xmlns:a16="http://schemas.microsoft.com/office/drawing/2014/main" id="{4FBD4DAF-7DD6-4216-9FB7-B973A41C4DEE}"/>
                </a:ext>
              </a:extLst>
            </p:cNvPr>
            <p:cNvSpPr/>
            <p:nvPr/>
          </p:nvSpPr>
          <p:spPr>
            <a:xfrm rot="10800000">
              <a:off x="1754043" y="251390"/>
              <a:ext cx="3125830" cy="96442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396B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124" tIns="45562" rIns="91124" bIns="4556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h-TH" sz="2292" dirty="0"/>
            </a:p>
          </p:txBody>
        </p:sp>
      </p:grp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4AD9BF1-5DDB-41E0-8184-03200BA24C6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845" y="1518051"/>
            <a:ext cx="1818878" cy="5300107"/>
          </a:xfrm>
          <a:prstGeom prst="rect">
            <a:avLst/>
          </a:prstGeom>
        </p:spPr>
      </p:pic>
      <p:pic>
        <p:nvPicPr>
          <p:cNvPr id="21" name="Graphic 1">
            <a:extLst>
              <a:ext uri="{FF2B5EF4-FFF2-40B4-BE49-F238E27FC236}">
                <a16:creationId xmlns:a16="http://schemas.microsoft.com/office/drawing/2014/main" id="{E0D32229-0C80-4AD4-B1D5-B71AB8A7CB30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341" t="224" r="-341" b="29801"/>
          <a:stretch/>
        </p:blipFill>
        <p:spPr>
          <a:xfrm flipH="1">
            <a:off x="9246918" y="4040114"/>
            <a:ext cx="3089750" cy="3415696"/>
          </a:xfrm>
          <a:prstGeom prst="rect">
            <a:avLst/>
          </a:prstGeom>
          <a:effectLst/>
        </p:spPr>
      </p:pic>
      <p:grpSp>
        <p:nvGrpSpPr>
          <p:cNvPr id="59" name="กลุ่ม 58">
            <a:extLst>
              <a:ext uri="{FF2B5EF4-FFF2-40B4-BE49-F238E27FC236}">
                <a16:creationId xmlns:a16="http://schemas.microsoft.com/office/drawing/2014/main" id="{D4D9EA7C-EF0E-4BE0-8673-A79CEADBD029}"/>
              </a:ext>
            </a:extLst>
          </p:cNvPr>
          <p:cNvGrpSpPr/>
          <p:nvPr/>
        </p:nvGrpSpPr>
        <p:grpSpPr>
          <a:xfrm>
            <a:off x="7110959" y="922843"/>
            <a:ext cx="5432588" cy="3537903"/>
            <a:chOff x="14325285" y="4708311"/>
            <a:chExt cx="5432588" cy="3537903"/>
          </a:xfrm>
        </p:grpSpPr>
        <p:sp>
          <p:nvSpPr>
            <p:cNvPr id="60" name="รูปแบบอิสระ: รูปร่าง 59">
              <a:extLst>
                <a:ext uri="{FF2B5EF4-FFF2-40B4-BE49-F238E27FC236}">
                  <a16:creationId xmlns:a16="http://schemas.microsoft.com/office/drawing/2014/main" id="{7CAFA08A-289C-4F29-91DE-09A148990EE4}"/>
                </a:ext>
              </a:extLst>
            </p:cNvPr>
            <p:cNvSpPr/>
            <p:nvPr/>
          </p:nvSpPr>
          <p:spPr>
            <a:xfrm>
              <a:off x="14403066" y="4772358"/>
              <a:ext cx="5354807" cy="3473856"/>
            </a:xfrm>
            <a:custGeom>
              <a:avLst/>
              <a:gdLst>
                <a:gd name="connsiteX0" fmla="*/ 288964 w 5354807"/>
                <a:gd name="connsiteY0" fmla="*/ 0 h 3473856"/>
                <a:gd name="connsiteX1" fmla="*/ 5065843 w 5354807"/>
                <a:gd name="connsiteY1" fmla="*/ 0 h 3473856"/>
                <a:gd name="connsiteX2" fmla="*/ 5354807 w 5354807"/>
                <a:gd name="connsiteY2" fmla="*/ 288964 h 3473856"/>
                <a:gd name="connsiteX3" fmla="*/ 5354807 w 5354807"/>
                <a:gd name="connsiteY3" fmla="*/ 2709520 h 3473856"/>
                <a:gd name="connsiteX4" fmla="*/ 5065843 w 5354807"/>
                <a:gd name="connsiteY4" fmla="*/ 2998484 h 3473856"/>
                <a:gd name="connsiteX5" fmla="*/ 2484759 w 5354807"/>
                <a:gd name="connsiteY5" fmla="*/ 2998484 h 3473856"/>
                <a:gd name="connsiteX6" fmla="*/ 2556673 w 5354807"/>
                <a:gd name="connsiteY6" fmla="*/ 3473856 h 3473856"/>
                <a:gd name="connsiteX7" fmla="*/ 1961237 w 5354807"/>
                <a:gd name="connsiteY7" fmla="*/ 2998484 h 3473856"/>
                <a:gd name="connsiteX8" fmla="*/ 288964 w 5354807"/>
                <a:gd name="connsiteY8" fmla="*/ 2998484 h 3473856"/>
                <a:gd name="connsiteX9" fmla="*/ 0 w 5354807"/>
                <a:gd name="connsiteY9" fmla="*/ 2709520 h 3473856"/>
                <a:gd name="connsiteX10" fmla="*/ 0 w 5354807"/>
                <a:gd name="connsiteY10" fmla="*/ 288964 h 3473856"/>
                <a:gd name="connsiteX11" fmla="*/ 288964 w 5354807"/>
                <a:gd name="connsiteY11" fmla="*/ 0 h 347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54807" h="3473856">
                  <a:moveTo>
                    <a:pt x="288964" y="0"/>
                  </a:moveTo>
                  <a:lnTo>
                    <a:pt x="5065843" y="0"/>
                  </a:lnTo>
                  <a:cubicBezTo>
                    <a:pt x="5225431" y="0"/>
                    <a:pt x="5354807" y="129374"/>
                    <a:pt x="5354807" y="288964"/>
                  </a:cubicBezTo>
                  <a:lnTo>
                    <a:pt x="5354807" y="2709520"/>
                  </a:lnTo>
                  <a:cubicBezTo>
                    <a:pt x="5354807" y="2869110"/>
                    <a:pt x="5225431" y="2998484"/>
                    <a:pt x="5065843" y="2998484"/>
                  </a:cubicBezTo>
                  <a:lnTo>
                    <a:pt x="2484759" y="2998484"/>
                  </a:lnTo>
                  <a:lnTo>
                    <a:pt x="2556673" y="3473856"/>
                  </a:lnTo>
                  <a:lnTo>
                    <a:pt x="1961237" y="2998484"/>
                  </a:lnTo>
                  <a:lnTo>
                    <a:pt x="288964" y="2998484"/>
                  </a:lnTo>
                  <a:cubicBezTo>
                    <a:pt x="129374" y="2998484"/>
                    <a:pt x="0" y="2869110"/>
                    <a:pt x="0" y="2709520"/>
                  </a:cubicBezTo>
                  <a:lnTo>
                    <a:pt x="0" y="288964"/>
                  </a:lnTo>
                  <a:cubicBezTo>
                    <a:pt x="0" y="129374"/>
                    <a:pt x="129374" y="0"/>
                    <a:pt x="288964" y="0"/>
                  </a:cubicBezTo>
                  <a:close/>
                </a:path>
              </a:pathLst>
            </a:custGeom>
            <a:solidFill>
              <a:srgbClr val="CA81E8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1" name="รูปแบบอิสระ: รูปร่าง 60">
              <a:extLst>
                <a:ext uri="{FF2B5EF4-FFF2-40B4-BE49-F238E27FC236}">
                  <a16:creationId xmlns:a16="http://schemas.microsoft.com/office/drawing/2014/main" id="{24446DDD-28EB-4DCA-B01F-883EC149EF7E}"/>
                </a:ext>
              </a:extLst>
            </p:cNvPr>
            <p:cNvSpPr/>
            <p:nvPr/>
          </p:nvSpPr>
          <p:spPr>
            <a:xfrm>
              <a:off x="14325285" y="4708311"/>
              <a:ext cx="5354807" cy="3473856"/>
            </a:xfrm>
            <a:custGeom>
              <a:avLst/>
              <a:gdLst>
                <a:gd name="connsiteX0" fmla="*/ 288964 w 5354807"/>
                <a:gd name="connsiteY0" fmla="*/ 0 h 3473856"/>
                <a:gd name="connsiteX1" fmla="*/ 5065843 w 5354807"/>
                <a:gd name="connsiteY1" fmla="*/ 0 h 3473856"/>
                <a:gd name="connsiteX2" fmla="*/ 5354807 w 5354807"/>
                <a:gd name="connsiteY2" fmla="*/ 288964 h 3473856"/>
                <a:gd name="connsiteX3" fmla="*/ 5354807 w 5354807"/>
                <a:gd name="connsiteY3" fmla="*/ 2709520 h 3473856"/>
                <a:gd name="connsiteX4" fmla="*/ 5065843 w 5354807"/>
                <a:gd name="connsiteY4" fmla="*/ 2998484 h 3473856"/>
                <a:gd name="connsiteX5" fmla="*/ 2484759 w 5354807"/>
                <a:gd name="connsiteY5" fmla="*/ 2998484 h 3473856"/>
                <a:gd name="connsiteX6" fmla="*/ 2556673 w 5354807"/>
                <a:gd name="connsiteY6" fmla="*/ 3473856 h 3473856"/>
                <a:gd name="connsiteX7" fmla="*/ 1961237 w 5354807"/>
                <a:gd name="connsiteY7" fmla="*/ 2998484 h 3473856"/>
                <a:gd name="connsiteX8" fmla="*/ 288964 w 5354807"/>
                <a:gd name="connsiteY8" fmla="*/ 2998484 h 3473856"/>
                <a:gd name="connsiteX9" fmla="*/ 0 w 5354807"/>
                <a:gd name="connsiteY9" fmla="*/ 2709520 h 3473856"/>
                <a:gd name="connsiteX10" fmla="*/ 0 w 5354807"/>
                <a:gd name="connsiteY10" fmla="*/ 288964 h 3473856"/>
                <a:gd name="connsiteX11" fmla="*/ 288964 w 5354807"/>
                <a:gd name="connsiteY11" fmla="*/ 0 h 347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54807" h="3473856">
                  <a:moveTo>
                    <a:pt x="288964" y="0"/>
                  </a:moveTo>
                  <a:lnTo>
                    <a:pt x="5065843" y="0"/>
                  </a:lnTo>
                  <a:cubicBezTo>
                    <a:pt x="5225431" y="0"/>
                    <a:pt x="5354807" y="129374"/>
                    <a:pt x="5354807" y="288964"/>
                  </a:cubicBezTo>
                  <a:lnTo>
                    <a:pt x="5354807" y="2709520"/>
                  </a:lnTo>
                  <a:cubicBezTo>
                    <a:pt x="5354807" y="2869110"/>
                    <a:pt x="5225431" y="2998484"/>
                    <a:pt x="5065843" y="2998484"/>
                  </a:cubicBezTo>
                  <a:lnTo>
                    <a:pt x="2484759" y="2998484"/>
                  </a:lnTo>
                  <a:lnTo>
                    <a:pt x="2556673" y="3473856"/>
                  </a:lnTo>
                  <a:lnTo>
                    <a:pt x="1961237" y="2998484"/>
                  </a:lnTo>
                  <a:lnTo>
                    <a:pt x="288964" y="2998484"/>
                  </a:lnTo>
                  <a:cubicBezTo>
                    <a:pt x="129374" y="2998484"/>
                    <a:pt x="0" y="2869110"/>
                    <a:pt x="0" y="2709520"/>
                  </a:cubicBezTo>
                  <a:lnTo>
                    <a:pt x="0" y="288964"/>
                  </a:lnTo>
                  <a:cubicBezTo>
                    <a:pt x="0" y="129374"/>
                    <a:pt x="129374" y="0"/>
                    <a:pt x="288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62" name="Picture 22">
              <a:extLst>
                <a:ext uri="{FF2B5EF4-FFF2-40B4-BE49-F238E27FC236}">
                  <a16:creationId xmlns:a16="http://schemas.microsoft.com/office/drawing/2014/main" id="{5F9238CB-4E5C-4F71-8919-1E21C0534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336918" y="4780319"/>
              <a:ext cx="261221" cy="374288"/>
            </a:xfrm>
            <a:prstGeom prst="rect">
              <a:avLst/>
            </a:prstGeom>
          </p:spPr>
        </p:pic>
        <p:pic>
          <p:nvPicPr>
            <p:cNvPr id="63" name="Picture 23">
              <a:extLst>
                <a:ext uri="{FF2B5EF4-FFF2-40B4-BE49-F238E27FC236}">
                  <a16:creationId xmlns:a16="http://schemas.microsoft.com/office/drawing/2014/main" id="{0E1F9B5B-89FE-4073-A6BD-B98008A38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03776" y="7337988"/>
              <a:ext cx="201843" cy="302764"/>
            </a:xfrm>
            <a:prstGeom prst="rect">
              <a:avLst/>
            </a:prstGeom>
          </p:spPr>
        </p:pic>
        <p:sp>
          <p:nvSpPr>
            <p:cNvPr id="64" name="กล่องข้อความ 63">
              <a:extLst>
                <a:ext uri="{FF2B5EF4-FFF2-40B4-BE49-F238E27FC236}">
                  <a16:creationId xmlns:a16="http://schemas.microsoft.com/office/drawing/2014/main" id="{61C99643-EF14-4A2E-BDBD-82F7771A1054}"/>
                </a:ext>
              </a:extLst>
            </p:cNvPr>
            <p:cNvSpPr txBox="1"/>
            <p:nvPr/>
          </p:nvSpPr>
          <p:spPr>
            <a:xfrm>
              <a:off x="14325285" y="4832233"/>
              <a:ext cx="5354807" cy="2852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กำมือทั้ง 2 ข้างหลวม ๆ หักข้อมือลง 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ยกขาข้างหนึ่งขึ้นพร้อมกับงอเข่า 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ในขณะร้องเพลงให้ทำท่าควบม้า 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โดยวิ่งกระโดดสลับเท้าซ้ายและเท้าขวา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ไปข้างหน้าให้เข้ากับจังหวะเพลง</a:t>
              </a:r>
            </a:p>
          </p:txBody>
        </p:sp>
      </p:grp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11571AAE-4FB6-4EA8-ACE9-70F18808AE03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272325" y="215185"/>
            <a:ext cx="2304488" cy="1286367"/>
          </a:xfrm>
          <a:prstGeom prst="rect">
            <a:avLst/>
          </a:prstGeom>
        </p:spPr>
      </p:pic>
      <p:pic>
        <p:nvPicPr>
          <p:cNvPr id="36" name="Picture 14">
            <a:extLst>
              <a:ext uri="{FF2B5EF4-FFF2-40B4-BE49-F238E27FC236}">
                <a16:creationId xmlns:a16="http://schemas.microsoft.com/office/drawing/2014/main" id="{B599A728-BA48-4631-A8A1-EC793F1E325D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622623" y="2725688"/>
            <a:ext cx="3963180" cy="4208898"/>
          </a:xfrm>
          <a:prstGeom prst="rect">
            <a:avLst/>
          </a:prstGeom>
        </p:spPr>
      </p:pic>
      <p:pic>
        <p:nvPicPr>
          <p:cNvPr id="34" name="teacher guide">
            <a:extLst>
              <a:ext uri="{FF2B5EF4-FFF2-40B4-BE49-F238E27FC236}">
                <a16:creationId xmlns:a16="http://schemas.microsoft.com/office/drawing/2014/main" id="{729AAFD7-547C-48C3-B2A8-9F3C82BD1EC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39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id="{5CEEED02-468F-4E7E-A92E-4107E52A2531}"/>
              </a:ext>
            </a:extLst>
          </p:cNvPr>
          <p:cNvGrpSpPr/>
          <p:nvPr/>
        </p:nvGrpSpPr>
        <p:grpSpPr>
          <a:xfrm>
            <a:off x="-130139" y="-15647"/>
            <a:ext cx="13428937" cy="7510072"/>
            <a:chOff x="-130139" y="-15647"/>
            <a:chExt cx="13428937" cy="7510072"/>
          </a:xfrm>
        </p:grpSpPr>
        <p:pic>
          <p:nvPicPr>
            <p:cNvPr id="21" name="Graphic 6">
              <a:extLst>
                <a:ext uri="{FF2B5EF4-FFF2-40B4-BE49-F238E27FC236}">
                  <a16:creationId xmlns:a16="http://schemas.microsoft.com/office/drawing/2014/main" id="{A3B46EFC-8131-439F-AA55-B958662BF7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1" y="-15647"/>
              <a:ext cx="13276264" cy="6983878"/>
            </a:xfrm>
            <a:prstGeom prst="rect">
              <a:avLst/>
            </a:prstGeom>
          </p:spPr>
        </p:pic>
        <p:pic>
          <p:nvPicPr>
            <p:cNvPr id="22" name="Graphic 17">
              <a:extLst>
                <a:ext uri="{FF2B5EF4-FFF2-40B4-BE49-F238E27FC236}">
                  <a16:creationId xmlns:a16="http://schemas.microsoft.com/office/drawing/2014/main" id="{71F40403-06BE-4C43-B2AE-F253247E58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40905"/>
            <a:stretch/>
          </p:blipFill>
          <p:spPr>
            <a:xfrm>
              <a:off x="11197526" y="1959438"/>
              <a:ext cx="2088443" cy="1027758"/>
            </a:xfrm>
            <a:prstGeom prst="rect">
              <a:avLst/>
            </a:prstGeom>
          </p:spPr>
        </p:pic>
        <p:pic>
          <p:nvPicPr>
            <p:cNvPr id="23" name="Graphic 12">
              <a:extLst>
                <a:ext uri="{FF2B5EF4-FFF2-40B4-BE49-F238E27FC236}">
                  <a16:creationId xmlns:a16="http://schemas.microsoft.com/office/drawing/2014/main" id="{4E63DA42-4A72-4D47-8BB2-B8DBCCFDFE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16530"/>
            <a:stretch/>
          </p:blipFill>
          <p:spPr>
            <a:xfrm>
              <a:off x="18713" y="351604"/>
              <a:ext cx="3170631" cy="1122291"/>
            </a:xfrm>
            <a:prstGeom prst="rect">
              <a:avLst/>
            </a:prstGeom>
          </p:spPr>
        </p:pic>
        <p:pic>
          <p:nvPicPr>
            <p:cNvPr id="24" name="Graphic 2">
              <a:extLst>
                <a:ext uri="{FF2B5EF4-FFF2-40B4-BE49-F238E27FC236}">
                  <a16:creationId xmlns:a16="http://schemas.microsoft.com/office/drawing/2014/main" id="{D9AB556E-1BDF-4B5F-9BCF-AD1C00EC0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0" y="6122288"/>
              <a:ext cx="13276263" cy="1372137"/>
            </a:xfrm>
            <a:prstGeom prst="rect">
              <a:avLst/>
            </a:prstGeom>
          </p:spPr>
        </p:pic>
        <p:grpSp>
          <p:nvGrpSpPr>
            <p:cNvPr id="25" name="Group 11">
              <a:extLst>
                <a:ext uri="{FF2B5EF4-FFF2-40B4-BE49-F238E27FC236}">
                  <a16:creationId xmlns:a16="http://schemas.microsoft.com/office/drawing/2014/main" id="{3592D0DD-8F3E-4617-A583-7D478A7B241D}"/>
                </a:ext>
              </a:extLst>
            </p:cNvPr>
            <p:cNvGrpSpPr/>
            <p:nvPr/>
          </p:nvGrpSpPr>
          <p:grpSpPr>
            <a:xfrm>
              <a:off x="-130139" y="4720100"/>
              <a:ext cx="1015964" cy="1439727"/>
              <a:chOff x="-130139" y="4720100"/>
              <a:chExt cx="1015964" cy="1439727"/>
            </a:xfrm>
          </p:grpSpPr>
          <p:pic>
            <p:nvPicPr>
              <p:cNvPr id="28" name="Graphic 9">
                <a:extLst>
                  <a:ext uri="{FF2B5EF4-FFF2-40B4-BE49-F238E27FC236}">
                    <a16:creationId xmlns:a16="http://schemas.microsoft.com/office/drawing/2014/main" id="{BC374C09-F281-4F24-B76B-89A7319845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-130139" y="4720100"/>
                <a:ext cx="933450" cy="1400175"/>
              </a:xfrm>
              <a:prstGeom prst="rect">
                <a:avLst/>
              </a:prstGeom>
            </p:spPr>
          </p:pic>
          <p:pic>
            <p:nvPicPr>
              <p:cNvPr id="29" name="Graphic 10">
                <a:extLst>
                  <a:ext uri="{FF2B5EF4-FFF2-40B4-BE49-F238E27FC236}">
                    <a16:creationId xmlns:a16="http://schemas.microsoft.com/office/drawing/2014/main" id="{70E95FB4-9C8F-47FE-ACE0-713DD7391A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0" y="6007427"/>
                <a:ext cx="885825" cy="152400"/>
              </a:xfrm>
              <a:prstGeom prst="rect">
                <a:avLst/>
              </a:prstGeom>
            </p:spPr>
          </p:pic>
        </p:grpSp>
        <p:pic>
          <p:nvPicPr>
            <p:cNvPr id="26" name="Graphic 1">
              <a:extLst>
                <a:ext uri="{FF2B5EF4-FFF2-40B4-BE49-F238E27FC236}">
                  <a16:creationId xmlns:a16="http://schemas.microsoft.com/office/drawing/2014/main" id="{85C27381-1C43-4B97-96C0-04DDCF5D60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 l="28341" b="10940"/>
            <a:stretch/>
          </p:blipFill>
          <p:spPr>
            <a:xfrm flipH="1">
              <a:off x="9801486" y="3574183"/>
              <a:ext cx="3497312" cy="2949446"/>
            </a:xfrm>
            <a:prstGeom prst="rect">
              <a:avLst/>
            </a:prstGeom>
          </p:spPr>
        </p:pic>
        <p:pic>
          <p:nvPicPr>
            <p:cNvPr id="27" name="Graphic 23">
              <a:extLst>
                <a:ext uri="{FF2B5EF4-FFF2-40B4-BE49-F238E27FC236}">
                  <a16:creationId xmlns:a16="http://schemas.microsoft.com/office/drawing/2014/main" id="{934610CD-70AF-4F35-9605-57557437AE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 b="25262"/>
            <a:stretch/>
          </p:blipFill>
          <p:spPr>
            <a:xfrm>
              <a:off x="11379305" y="7065279"/>
              <a:ext cx="1336496" cy="402321"/>
            </a:xfrm>
            <a:prstGeom prst="rect">
              <a:avLst/>
            </a:prstGeom>
          </p:spPr>
        </p:pic>
      </p:grpSp>
      <p:pic>
        <p:nvPicPr>
          <p:cNvPr id="47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842324D-D89C-4BC0-AF22-FE003D06B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51946" y="6758753"/>
            <a:ext cx="535740" cy="52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กลุ่ม 29">
            <a:extLst>
              <a:ext uri="{FF2B5EF4-FFF2-40B4-BE49-F238E27FC236}">
                <a16:creationId xmlns:a16="http://schemas.microsoft.com/office/drawing/2014/main" id="{9B8C1F3B-7DE4-48B6-9638-AE33B243FB3E}"/>
              </a:ext>
            </a:extLst>
          </p:cNvPr>
          <p:cNvGrpSpPr/>
          <p:nvPr/>
        </p:nvGrpSpPr>
        <p:grpSpPr>
          <a:xfrm>
            <a:off x="287590" y="251390"/>
            <a:ext cx="6058735" cy="6964820"/>
            <a:chOff x="287590" y="251390"/>
            <a:chExt cx="6058735" cy="6964820"/>
          </a:xfrm>
        </p:grpSpPr>
        <p:sp>
          <p:nvSpPr>
            <p:cNvPr id="31" name="สี่เหลี่ยมผืนผ้า: มุมมน 30">
              <a:extLst>
                <a:ext uri="{FF2B5EF4-FFF2-40B4-BE49-F238E27FC236}">
                  <a16:creationId xmlns:a16="http://schemas.microsoft.com/office/drawing/2014/main" id="{DB9AE03F-0170-498D-9585-E08A20EA67AC}"/>
                </a:ext>
              </a:extLst>
            </p:cNvPr>
            <p:cNvSpPr/>
            <p:nvPr/>
          </p:nvSpPr>
          <p:spPr>
            <a:xfrm>
              <a:off x="287590" y="252870"/>
              <a:ext cx="6058735" cy="6963340"/>
            </a:xfrm>
            <a:prstGeom prst="roundRect">
              <a:avLst>
                <a:gd name="adj" fmla="val 4756"/>
              </a:avLst>
            </a:prstGeom>
            <a:solidFill>
              <a:schemeClr val="bg1">
                <a:alpha val="85098"/>
              </a:schemeClr>
            </a:solidFill>
            <a:ln w="57150">
              <a:solidFill>
                <a:srgbClr val="1396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124" tIns="45562" rIns="91124" bIns="4556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h-TH" sz="2292" dirty="0"/>
            </a:p>
          </p:txBody>
        </p:sp>
        <p:sp>
          <p:nvSpPr>
            <p:cNvPr id="32" name="สี่เหลี่ยมผืนผ้า: มุมมนด้านบน 31">
              <a:extLst>
                <a:ext uri="{FF2B5EF4-FFF2-40B4-BE49-F238E27FC236}">
                  <a16:creationId xmlns:a16="http://schemas.microsoft.com/office/drawing/2014/main" id="{3876E38C-72E8-4098-A546-6B928597AB6C}"/>
                </a:ext>
              </a:extLst>
            </p:cNvPr>
            <p:cNvSpPr/>
            <p:nvPr/>
          </p:nvSpPr>
          <p:spPr>
            <a:xfrm rot="10800000">
              <a:off x="1754043" y="251390"/>
              <a:ext cx="3125830" cy="96442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396B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124" tIns="45562" rIns="91124" bIns="4556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h-TH" sz="2292" dirty="0"/>
            </a:p>
          </p:txBody>
        </p:sp>
      </p:grpSp>
      <p:pic>
        <p:nvPicPr>
          <p:cNvPr id="48" name="Picture 28">
            <a:extLst>
              <a:ext uri="{FF2B5EF4-FFF2-40B4-BE49-F238E27FC236}">
                <a16:creationId xmlns:a16="http://schemas.microsoft.com/office/drawing/2014/main" id="{2285BD64-3B88-4F57-9888-CFBA745DA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70982" y="12903"/>
            <a:ext cx="778632" cy="81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4AD9BF1-5DDB-41E0-8184-03200BA24C6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843" y="1693694"/>
            <a:ext cx="3222252" cy="5140214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8C67D257-FCBB-41D7-8C61-BEBDB75F885F}"/>
              </a:ext>
            </a:extLst>
          </p:cNvPr>
          <p:cNvGrpSpPr/>
          <p:nvPr/>
        </p:nvGrpSpPr>
        <p:grpSpPr>
          <a:xfrm>
            <a:off x="6924559" y="492552"/>
            <a:ext cx="5690236" cy="4249360"/>
            <a:chOff x="6924559" y="492552"/>
            <a:chExt cx="5690236" cy="4249360"/>
          </a:xfrm>
        </p:grpSpPr>
        <p:grpSp>
          <p:nvGrpSpPr>
            <p:cNvPr id="43" name="กลุ่ม 42">
              <a:extLst>
                <a:ext uri="{FF2B5EF4-FFF2-40B4-BE49-F238E27FC236}">
                  <a16:creationId xmlns:a16="http://schemas.microsoft.com/office/drawing/2014/main" id="{E012EEC0-8EF2-495E-BC40-97D455B0D560}"/>
                </a:ext>
              </a:extLst>
            </p:cNvPr>
            <p:cNvGrpSpPr/>
            <p:nvPr/>
          </p:nvGrpSpPr>
          <p:grpSpPr>
            <a:xfrm>
              <a:off x="6924559" y="492552"/>
              <a:ext cx="5690236" cy="4249360"/>
              <a:chOff x="13455515" y="499368"/>
              <a:chExt cx="5690236" cy="4249360"/>
            </a:xfrm>
          </p:grpSpPr>
          <p:sp>
            <p:nvSpPr>
              <p:cNvPr id="44" name="รูปแบบอิสระ: รูปร่าง 43">
                <a:extLst>
                  <a:ext uri="{FF2B5EF4-FFF2-40B4-BE49-F238E27FC236}">
                    <a16:creationId xmlns:a16="http://schemas.microsoft.com/office/drawing/2014/main" id="{59F44FB6-F082-4C52-ACA3-05BA0EE9D31B}"/>
                  </a:ext>
                </a:extLst>
              </p:cNvPr>
              <p:cNvSpPr/>
              <p:nvPr/>
            </p:nvSpPr>
            <p:spPr>
              <a:xfrm>
                <a:off x="13518971" y="564962"/>
                <a:ext cx="5626780" cy="4183766"/>
              </a:xfrm>
              <a:custGeom>
                <a:avLst/>
                <a:gdLst>
                  <a:gd name="connsiteX0" fmla="*/ 288810 w 5626780"/>
                  <a:gd name="connsiteY0" fmla="*/ 0 h 4183766"/>
                  <a:gd name="connsiteX1" fmla="*/ 5337968 w 5626780"/>
                  <a:gd name="connsiteY1" fmla="*/ 0 h 4183766"/>
                  <a:gd name="connsiteX2" fmla="*/ 5626780 w 5626780"/>
                  <a:gd name="connsiteY2" fmla="*/ 288810 h 4183766"/>
                  <a:gd name="connsiteX3" fmla="*/ 5626780 w 5626780"/>
                  <a:gd name="connsiteY3" fmla="*/ 3419583 h 4183766"/>
                  <a:gd name="connsiteX4" fmla="*/ 5337968 w 5626780"/>
                  <a:gd name="connsiteY4" fmla="*/ 3708393 h 4183766"/>
                  <a:gd name="connsiteX5" fmla="*/ 2553053 w 5626780"/>
                  <a:gd name="connsiteY5" fmla="*/ 3708393 h 4183766"/>
                  <a:gd name="connsiteX6" fmla="*/ 2624967 w 5626780"/>
                  <a:gd name="connsiteY6" fmla="*/ 4183766 h 4183766"/>
                  <a:gd name="connsiteX7" fmla="*/ 2029530 w 5626780"/>
                  <a:gd name="connsiteY7" fmla="*/ 3708393 h 4183766"/>
                  <a:gd name="connsiteX8" fmla="*/ 288810 w 5626780"/>
                  <a:gd name="connsiteY8" fmla="*/ 3708393 h 4183766"/>
                  <a:gd name="connsiteX9" fmla="*/ 0 w 5626780"/>
                  <a:gd name="connsiteY9" fmla="*/ 3419583 h 4183766"/>
                  <a:gd name="connsiteX10" fmla="*/ 0 w 5626780"/>
                  <a:gd name="connsiteY10" fmla="*/ 288810 h 4183766"/>
                  <a:gd name="connsiteX11" fmla="*/ 288810 w 5626780"/>
                  <a:gd name="connsiteY11" fmla="*/ 0 h 4183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26780" h="4183766">
                    <a:moveTo>
                      <a:pt x="288810" y="0"/>
                    </a:moveTo>
                    <a:lnTo>
                      <a:pt x="5337968" y="0"/>
                    </a:lnTo>
                    <a:cubicBezTo>
                      <a:pt x="5497474" y="0"/>
                      <a:pt x="5626780" y="129305"/>
                      <a:pt x="5626780" y="288810"/>
                    </a:cubicBezTo>
                    <a:lnTo>
                      <a:pt x="5626780" y="3419583"/>
                    </a:lnTo>
                    <a:cubicBezTo>
                      <a:pt x="5626780" y="3579088"/>
                      <a:pt x="5497474" y="3708393"/>
                      <a:pt x="5337968" y="3708393"/>
                    </a:cubicBezTo>
                    <a:lnTo>
                      <a:pt x="2553053" y="3708393"/>
                    </a:lnTo>
                    <a:lnTo>
                      <a:pt x="2624967" y="4183766"/>
                    </a:lnTo>
                    <a:lnTo>
                      <a:pt x="2029530" y="3708393"/>
                    </a:lnTo>
                    <a:lnTo>
                      <a:pt x="288810" y="3708393"/>
                    </a:lnTo>
                    <a:cubicBezTo>
                      <a:pt x="129305" y="3708393"/>
                      <a:pt x="0" y="3579088"/>
                      <a:pt x="0" y="3419583"/>
                    </a:cubicBezTo>
                    <a:lnTo>
                      <a:pt x="0" y="288810"/>
                    </a:lnTo>
                    <a:cubicBezTo>
                      <a:pt x="0" y="129305"/>
                      <a:pt x="129305" y="0"/>
                      <a:pt x="288810" y="0"/>
                    </a:cubicBezTo>
                    <a:close/>
                  </a:path>
                </a:pathLst>
              </a:cu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45" name="รูปแบบอิสระ: รูปร่าง 44">
                <a:extLst>
                  <a:ext uri="{FF2B5EF4-FFF2-40B4-BE49-F238E27FC236}">
                    <a16:creationId xmlns:a16="http://schemas.microsoft.com/office/drawing/2014/main" id="{C46A02B2-4031-4D2C-9043-83F25D6B4737}"/>
                  </a:ext>
                </a:extLst>
              </p:cNvPr>
              <p:cNvSpPr/>
              <p:nvPr/>
            </p:nvSpPr>
            <p:spPr>
              <a:xfrm>
                <a:off x="13455515" y="499368"/>
                <a:ext cx="5626780" cy="4183766"/>
              </a:xfrm>
              <a:custGeom>
                <a:avLst/>
                <a:gdLst>
                  <a:gd name="connsiteX0" fmla="*/ 288810 w 5626780"/>
                  <a:gd name="connsiteY0" fmla="*/ 0 h 4183766"/>
                  <a:gd name="connsiteX1" fmla="*/ 5337968 w 5626780"/>
                  <a:gd name="connsiteY1" fmla="*/ 0 h 4183766"/>
                  <a:gd name="connsiteX2" fmla="*/ 5626780 w 5626780"/>
                  <a:gd name="connsiteY2" fmla="*/ 288810 h 4183766"/>
                  <a:gd name="connsiteX3" fmla="*/ 5626780 w 5626780"/>
                  <a:gd name="connsiteY3" fmla="*/ 3419583 h 4183766"/>
                  <a:gd name="connsiteX4" fmla="*/ 5337968 w 5626780"/>
                  <a:gd name="connsiteY4" fmla="*/ 3708393 h 4183766"/>
                  <a:gd name="connsiteX5" fmla="*/ 2553053 w 5626780"/>
                  <a:gd name="connsiteY5" fmla="*/ 3708393 h 4183766"/>
                  <a:gd name="connsiteX6" fmla="*/ 2624967 w 5626780"/>
                  <a:gd name="connsiteY6" fmla="*/ 4183766 h 4183766"/>
                  <a:gd name="connsiteX7" fmla="*/ 2029530 w 5626780"/>
                  <a:gd name="connsiteY7" fmla="*/ 3708393 h 4183766"/>
                  <a:gd name="connsiteX8" fmla="*/ 288810 w 5626780"/>
                  <a:gd name="connsiteY8" fmla="*/ 3708393 h 4183766"/>
                  <a:gd name="connsiteX9" fmla="*/ 0 w 5626780"/>
                  <a:gd name="connsiteY9" fmla="*/ 3419583 h 4183766"/>
                  <a:gd name="connsiteX10" fmla="*/ 0 w 5626780"/>
                  <a:gd name="connsiteY10" fmla="*/ 288810 h 4183766"/>
                  <a:gd name="connsiteX11" fmla="*/ 288810 w 5626780"/>
                  <a:gd name="connsiteY11" fmla="*/ 0 h 4183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26780" h="4183766">
                    <a:moveTo>
                      <a:pt x="288810" y="0"/>
                    </a:moveTo>
                    <a:lnTo>
                      <a:pt x="5337968" y="0"/>
                    </a:lnTo>
                    <a:cubicBezTo>
                      <a:pt x="5497474" y="0"/>
                      <a:pt x="5626780" y="129305"/>
                      <a:pt x="5626780" y="288810"/>
                    </a:cubicBezTo>
                    <a:lnTo>
                      <a:pt x="5626780" y="3419583"/>
                    </a:lnTo>
                    <a:cubicBezTo>
                      <a:pt x="5626780" y="3579088"/>
                      <a:pt x="5497474" y="3708393"/>
                      <a:pt x="5337968" y="3708393"/>
                    </a:cubicBezTo>
                    <a:lnTo>
                      <a:pt x="2553053" y="3708393"/>
                    </a:lnTo>
                    <a:lnTo>
                      <a:pt x="2624967" y="4183766"/>
                    </a:lnTo>
                    <a:lnTo>
                      <a:pt x="2029530" y="3708393"/>
                    </a:lnTo>
                    <a:lnTo>
                      <a:pt x="288810" y="3708393"/>
                    </a:lnTo>
                    <a:cubicBezTo>
                      <a:pt x="129305" y="3708393"/>
                      <a:pt x="0" y="3579088"/>
                      <a:pt x="0" y="3419583"/>
                    </a:cubicBezTo>
                    <a:lnTo>
                      <a:pt x="0" y="288810"/>
                    </a:lnTo>
                    <a:cubicBezTo>
                      <a:pt x="0" y="129305"/>
                      <a:pt x="129305" y="0"/>
                      <a:pt x="2888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pic>
            <p:nvPicPr>
              <p:cNvPr id="46" name="Picture 22">
                <a:extLst>
                  <a:ext uri="{FF2B5EF4-FFF2-40B4-BE49-F238E27FC236}">
                    <a16:creationId xmlns:a16="http://schemas.microsoft.com/office/drawing/2014/main" id="{690F6DFA-F7BD-44D5-A55C-FFE8337867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748105" y="586666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49" name="Picture 23">
                <a:extLst>
                  <a:ext uri="{FF2B5EF4-FFF2-40B4-BE49-F238E27FC236}">
                    <a16:creationId xmlns:a16="http://schemas.microsoft.com/office/drawing/2014/main" id="{8D1ED55C-F9D6-4F15-BAC1-CFE67AE912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534008" y="3838955"/>
                <a:ext cx="201843" cy="302764"/>
              </a:xfrm>
              <a:prstGeom prst="rect">
                <a:avLst/>
              </a:prstGeom>
            </p:spPr>
          </p:pic>
        </p:grpSp>
        <p:sp>
          <p:nvSpPr>
            <p:cNvPr id="18" name="กล่องข้อความ 17">
              <a:extLst>
                <a:ext uri="{FF2B5EF4-FFF2-40B4-BE49-F238E27FC236}">
                  <a16:creationId xmlns:a16="http://schemas.microsoft.com/office/drawing/2014/main" id="{BC027580-B72F-48D5-A890-9C67CF3AAB27}"/>
                </a:ext>
              </a:extLst>
            </p:cNvPr>
            <p:cNvSpPr txBox="1"/>
            <p:nvPr/>
          </p:nvSpPr>
          <p:spPr>
            <a:xfrm>
              <a:off x="7020417" y="704762"/>
              <a:ext cx="5423916" cy="3404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รวบนิ้วทั้งหมดให้ชิดกัน หักข้อมือลง </a:t>
              </a:r>
              <a:b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ยื่นแขนออกไปทางด้านหน้า 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งอศอกเล็กน้อย (ซ้าย) หงายข้อมือขึ้น 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ยื่นแขนออกไปทางด้านหลังแขนตึง (ขวา)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ย่อตัวลง</a:t>
              </a:r>
              <a:r>
                <a:rPr lang="en-US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ในขณะร้องเพลงให้ทำท่าเดิน 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โดยก้าวเท้าให้เข้ากับจังหวะเพลง</a:t>
              </a:r>
            </a:p>
          </p:txBody>
        </p:sp>
      </p:grpSp>
      <p:pic>
        <p:nvPicPr>
          <p:cNvPr id="20" name="Graphic 1">
            <a:extLst>
              <a:ext uri="{FF2B5EF4-FFF2-40B4-BE49-F238E27FC236}">
                <a16:creationId xmlns:a16="http://schemas.microsoft.com/office/drawing/2014/main" id="{1C040929-63F9-4438-84D8-531E411FAE3B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341" t="224" r="-341" b="29801"/>
          <a:stretch/>
        </p:blipFill>
        <p:spPr>
          <a:xfrm flipH="1">
            <a:off x="9246918" y="4040114"/>
            <a:ext cx="3089750" cy="3415696"/>
          </a:xfrm>
          <a:prstGeom prst="rect">
            <a:avLst/>
          </a:prstGeom>
          <a:effectLst/>
        </p:spPr>
      </p:pic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EE767088-D776-431F-A42B-241B5CC991E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135042" y="221959"/>
            <a:ext cx="2706859" cy="1286367"/>
          </a:xfrm>
          <a:prstGeom prst="rect">
            <a:avLst/>
          </a:prstGeom>
        </p:spPr>
      </p:pic>
      <p:pic>
        <p:nvPicPr>
          <p:cNvPr id="35" name="Picture 15">
            <a:extLst>
              <a:ext uri="{FF2B5EF4-FFF2-40B4-BE49-F238E27FC236}">
                <a16:creationId xmlns:a16="http://schemas.microsoft.com/office/drawing/2014/main" id="{523AF4A2-3CE7-4CEA-B195-D273A418A402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927613" y="3567211"/>
            <a:ext cx="3550965" cy="3550965"/>
          </a:xfrm>
          <a:prstGeom prst="rect">
            <a:avLst/>
          </a:prstGeom>
        </p:spPr>
      </p:pic>
      <p:pic>
        <p:nvPicPr>
          <p:cNvPr id="33" name="teacher guide">
            <a:extLst>
              <a:ext uri="{FF2B5EF4-FFF2-40B4-BE49-F238E27FC236}">
                <a16:creationId xmlns:a16="http://schemas.microsoft.com/office/drawing/2014/main" id="{1A8C1CEB-628B-4031-A04F-804906A8F2B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48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id="{099F8554-0E5A-482A-A444-58049D40735C}"/>
              </a:ext>
            </a:extLst>
          </p:cNvPr>
          <p:cNvGrpSpPr/>
          <p:nvPr/>
        </p:nvGrpSpPr>
        <p:grpSpPr>
          <a:xfrm>
            <a:off x="-130139" y="-15647"/>
            <a:ext cx="13428937" cy="7510072"/>
            <a:chOff x="-130139" y="-15647"/>
            <a:chExt cx="13428937" cy="7510072"/>
          </a:xfrm>
        </p:grpSpPr>
        <p:pic>
          <p:nvPicPr>
            <p:cNvPr id="21" name="Graphic 6">
              <a:extLst>
                <a:ext uri="{FF2B5EF4-FFF2-40B4-BE49-F238E27FC236}">
                  <a16:creationId xmlns:a16="http://schemas.microsoft.com/office/drawing/2014/main" id="{FA16EA88-DFDC-4D19-84B5-2F38C29C8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1" y="-15647"/>
              <a:ext cx="13276264" cy="6983878"/>
            </a:xfrm>
            <a:prstGeom prst="rect">
              <a:avLst/>
            </a:prstGeom>
          </p:spPr>
        </p:pic>
        <p:pic>
          <p:nvPicPr>
            <p:cNvPr id="22" name="Graphic 17">
              <a:extLst>
                <a:ext uri="{FF2B5EF4-FFF2-40B4-BE49-F238E27FC236}">
                  <a16:creationId xmlns:a16="http://schemas.microsoft.com/office/drawing/2014/main" id="{4000FCD6-3C50-46A8-8E69-94AE6D2653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40905"/>
            <a:stretch/>
          </p:blipFill>
          <p:spPr>
            <a:xfrm>
              <a:off x="11197526" y="1959438"/>
              <a:ext cx="2088443" cy="1027758"/>
            </a:xfrm>
            <a:prstGeom prst="rect">
              <a:avLst/>
            </a:prstGeom>
          </p:spPr>
        </p:pic>
        <p:pic>
          <p:nvPicPr>
            <p:cNvPr id="23" name="Graphic 12">
              <a:extLst>
                <a:ext uri="{FF2B5EF4-FFF2-40B4-BE49-F238E27FC236}">
                  <a16:creationId xmlns:a16="http://schemas.microsoft.com/office/drawing/2014/main" id="{1436C60D-20B6-42B0-BB3B-A218898377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16530"/>
            <a:stretch/>
          </p:blipFill>
          <p:spPr>
            <a:xfrm>
              <a:off x="18713" y="351604"/>
              <a:ext cx="3170631" cy="1122291"/>
            </a:xfrm>
            <a:prstGeom prst="rect">
              <a:avLst/>
            </a:prstGeom>
          </p:spPr>
        </p:pic>
        <p:pic>
          <p:nvPicPr>
            <p:cNvPr id="24" name="Graphic 2">
              <a:extLst>
                <a:ext uri="{FF2B5EF4-FFF2-40B4-BE49-F238E27FC236}">
                  <a16:creationId xmlns:a16="http://schemas.microsoft.com/office/drawing/2014/main" id="{44FD9AD8-CBB4-48DC-B819-24959FC58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0" y="6122288"/>
              <a:ext cx="13276263" cy="1372137"/>
            </a:xfrm>
            <a:prstGeom prst="rect">
              <a:avLst/>
            </a:prstGeom>
          </p:spPr>
        </p:pic>
        <p:grpSp>
          <p:nvGrpSpPr>
            <p:cNvPr id="25" name="Group 11">
              <a:extLst>
                <a:ext uri="{FF2B5EF4-FFF2-40B4-BE49-F238E27FC236}">
                  <a16:creationId xmlns:a16="http://schemas.microsoft.com/office/drawing/2014/main" id="{F43B3C73-2EEF-425A-AEEF-0C0561AA196D}"/>
                </a:ext>
              </a:extLst>
            </p:cNvPr>
            <p:cNvGrpSpPr/>
            <p:nvPr/>
          </p:nvGrpSpPr>
          <p:grpSpPr>
            <a:xfrm>
              <a:off x="-130139" y="4720100"/>
              <a:ext cx="1015964" cy="1439727"/>
              <a:chOff x="-130139" y="4720100"/>
              <a:chExt cx="1015964" cy="1439727"/>
            </a:xfrm>
          </p:grpSpPr>
          <p:pic>
            <p:nvPicPr>
              <p:cNvPr id="28" name="Graphic 9">
                <a:extLst>
                  <a:ext uri="{FF2B5EF4-FFF2-40B4-BE49-F238E27FC236}">
                    <a16:creationId xmlns:a16="http://schemas.microsoft.com/office/drawing/2014/main" id="{F6EE189B-E8E0-4D08-B8A2-E1A47BC78C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-130139" y="4720100"/>
                <a:ext cx="933450" cy="1400175"/>
              </a:xfrm>
              <a:prstGeom prst="rect">
                <a:avLst/>
              </a:prstGeom>
            </p:spPr>
          </p:pic>
          <p:pic>
            <p:nvPicPr>
              <p:cNvPr id="29" name="Graphic 10">
                <a:extLst>
                  <a:ext uri="{FF2B5EF4-FFF2-40B4-BE49-F238E27FC236}">
                    <a16:creationId xmlns:a16="http://schemas.microsoft.com/office/drawing/2014/main" id="{1DC0010F-461E-44FC-BBCF-7722FBE40F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0" y="6007427"/>
                <a:ext cx="885825" cy="152400"/>
              </a:xfrm>
              <a:prstGeom prst="rect">
                <a:avLst/>
              </a:prstGeom>
            </p:spPr>
          </p:pic>
        </p:grpSp>
        <p:pic>
          <p:nvPicPr>
            <p:cNvPr id="26" name="Graphic 1">
              <a:extLst>
                <a:ext uri="{FF2B5EF4-FFF2-40B4-BE49-F238E27FC236}">
                  <a16:creationId xmlns:a16="http://schemas.microsoft.com/office/drawing/2014/main" id="{B0DF5632-8007-4D82-BAD3-4D6B3C2C68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 l="28341" b="10940"/>
            <a:stretch/>
          </p:blipFill>
          <p:spPr>
            <a:xfrm flipH="1">
              <a:off x="9801486" y="3574183"/>
              <a:ext cx="3497312" cy="2949446"/>
            </a:xfrm>
            <a:prstGeom prst="rect">
              <a:avLst/>
            </a:prstGeom>
          </p:spPr>
        </p:pic>
        <p:pic>
          <p:nvPicPr>
            <p:cNvPr id="27" name="Graphic 23">
              <a:extLst>
                <a:ext uri="{FF2B5EF4-FFF2-40B4-BE49-F238E27FC236}">
                  <a16:creationId xmlns:a16="http://schemas.microsoft.com/office/drawing/2014/main" id="{CABB25F7-CE0C-4B1F-BC84-21E7057EEA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 b="25262"/>
            <a:stretch/>
          </p:blipFill>
          <p:spPr>
            <a:xfrm>
              <a:off x="11379305" y="7065279"/>
              <a:ext cx="1336496" cy="402321"/>
            </a:xfrm>
            <a:prstGeom prst="rect">
              <a:avLst/>
            </a:prstGeom>
          </p:spPr>
        </p:pic>
      </p:grpSp>
      <p:pic>
        <p:nvPicPr>
          <p:cNvPr id="47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842324D-D89C-4BC0-AF22-FE003D06B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51946" y="6758753"/>
            <a:ext cx="535740" cy="52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กลุ่ม 29">
            <a:extLst>
              <a:ext uri="{FF2B5EF4-FFF2-40B4-BE49-F238E27FC236}">
                <a16:creationId xmlns:a16="http://schemas.microsoft.com/office/drawing/2014/main" id="{9A57FE88-DBD7-42F2-B9A1-7BC2BF6E61CC}"/>
              </a:ext>
            </a:extLst>
          </p:cNvPr>
          <p:cNvGrpSpPr/>
          <p:nvPr/>
        </p:nvGrpSpPr>
        <p:grpSpPr>
          <a:xfrm>
            <a:off x="287590" y="251390"/>
            <a:ext cx="6058735" cy="6964820"/>
            <a:chOff x="287590" y="251390"/>
            <a:chExt cx="6058735" cy="6964820"/>
          </a:xfrm>
        </p:grpSpPr>
        <p:sp>
          <p:nvSpPr>
            <p:cNvPr id="31" name="สี่เหลี่ยมผืนผ้า: มุมมน 30">
              <a:extLst>
                <a:ext uri="{FF2B5EF4-FFF2-40B4-BE49-F238E27FC236}">
                  <a16:creationId xmlns:a16="http://schemas.microsoft.com/office/drawing/2014/main" id="{C89EFE0B-DB00-4B4E-8D51-A47B5FE2A497}"/>
                </a:ext>
              </a:extLst>
            </p:cNvPr>
            <p:cNvSpPr/>
            <p:nvPr/>
          </p:nvSpPr>
          <p:spPr>
            <a:xfrm>
              <a:off x="287590" y="252870"/>
              <a:ext cx="6058735" cy="6963340"/>
            </a:xfrm>
            <a:prstGeom prst="roundRect">
              <a:avLst>
                <a:gd name="adj" fmla="val 4756"/>
              </a:avLst>
            </a:prstGeom>
            <a:solidFill>
              <a:schemeClr val="bg1">
                <a:alpha val="85098"/>
              </a:schemeClr>
            </a:solidFill>
            <a:ln w="57150">
              <a:solidFill>
                <a:srgbClr val="1396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124" tIns="45562" rIns="91124" bIns="4556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h-TH" sz="2292" dirty="0"/>
            </a:p>
          </p:txBody>
        </p:sp>
        <p:sp>
          <p:nvSpPr>
            <p:cNvPr id="32" name="สี่เหลี่ยมผืนผ้า: มุมมนด้านบน 31">
              <a:extLst>
                <a:ext uri="{FF2B5EF4-FFF2-40B4-BE49-F238E27FC236}">
                  <a16:creationId xmlns:a16="http://schemas.microsoft.com/office/drawing/2014/main" id="{DC025850-9960-4A82-BBF0-C72212F52912}"/>
                </a:ext>
              </a:extLst>
            </p:cNvPr>
            <p:cNvSpPr/>
            <p:nvPr/>
          </p:nvSpPr>
          <p:spPr>
            <a:xfrm rot="10800000">
              <a:off x="1754043" y="251390"/>
              <a:ext cx="3125830" cy="96442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396B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124" tIns="45562" rIns="91124" bIns="4556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h-TH" sz="2292" dirty="0"/>
            </a:p>
          </p:txBody>
        </p:sp>
      </p:grpSp>
      <p:pic>
        <p:nvPicPr>
          <p:cNvPr id="48" name="Picture 28">
            <a:extLst>
              <a:ext uri="{FF2B5EF4-FFF2-40B4-BE49-F238E27FC236}">
                <a16:creationId xmlns:a16="http://schemas.microsoft.com/office/drawing/2014/main" id="{2285BD64-3B88-4F57-9888-CFBA745DA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70982" y="12903"/>
            <a:ext cx="778632" cy="81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4AD9BF1-5DDB-41E0-8184-03200BA24C6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040" y="1652784"/>
            <a:ext cx="3865827" cy="5167705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DBF409C7-E34C-47B8-8FEA-828A2FC9B836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9720" y="3950311"/>
            <a:ext cx="3028530" cy="286913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8AD28532-1002-49A1-B7C4-7726A84F1591}"/>
              </a:ext>
            </a:extLst>
          </p:cNvPr>
          <p:cNvGrpSpPr/>
          <p:nvPr/>
        </p:nvGrpSpPr>
        <p:grpSpPr>
          <a:xfrm>
            <a:off x="6924559" y="492552"/>
            <a:ext cx="5690236" cy="4249360"/>
            <a:chOff x="6924559" y="492552"/>
            <a:chExt cx="5690236" cy="4249360"/>
          </a:xfrm>
        </p:grpSpPr>
        <p:grpSp>
          <p:nvGrpSpPr>
            <p:cNvPr id="35" name="กลุ่ม 34">
              <a:extLst>
                <a:ext uri="{FF2B5EF4-FFF2-40B4-BE49-F238E27FC236}">
                  <a16:creationId xmlns:a16="http://schemas.microsoft.com/office/drawing/2014/main" id="{323AE7E6-A859-4043-9C4C-88BDCEB52A93}"/>
                </a:ext>
              </a:extLst>
            </p:cNvPr>
            <p:cNvGrpSpPr/>
            <p:nvPr/>
          </p:nvGrpSpPr>
          <p:grpSpPr>
            <a:xfrm>
              <a:off x="6924559" y="492552"/>
              <a:ext cx="5690236" cy="4249360"/>
              <a:chOff x="13455515" y="499368"/>
              <a:chExt cx="5690236" cy="4249360"/>
            </a:xfrm>
          </p:grpSpPr>
          <p:sp>
            <p:nvSpPr>
              <p:cNvPr id="36" name="รูปแบบอิสระ: รูปร่าง 35">
                <a:extLst>
                  <a:ext uri="{FF2B5EF4-FFF2-40B4-BE49-F238E27FC236}">
                    <a16:creationId xmlns:a16="http://schemas.microsoft.com/office/drawing/2014/main" id="{1F9A1045-6461-4B4E-92A4-E6914B547294}"/>
                  </a:ext>
                </a:extLst>
              </p:cNvPr>
              <p:cNvSpPr/>
              <p:nvPr/>
            </p:nvSpPr>
            <p:spPr>
              <a:xfrm>
                <a:off x="13518971" y="564962"/>
                <a:ext cx="5626780" cy="4183766"/>
              </a:xfrm>
              <a:custGeom>
                <a:avLst/>
                <a:gdLst>
                  <a:gd name="connsiteX0" fmla="*/ 288810 w 5626780"/>
                  <a:gd name="connsiteY0" fmla="*/ 0 h 4183766"/>
                  <a:gd name="connsiteX1" fmla="*/ 5337968 w 5626780"/>
                  <a:gd name="connsiteY1" fmla="*/ 0 h 4183766"/>
                  <a:gd name="connsiteX2" fmla="*/ 5626780 w 5626780"/>
                  <a:gd name="connsiteY2" fmla="*/ 288810 h 4183766"/>
                  <a:gd name="connsiteX3" fmla="*/ 5626780 w 5626780"/>
                  <a:gd name="connsiteY3" fmla="*/ 3419583 h 4183766"/>
                  <a:gd name="connsiteX4" fmla="*/ 5337968 w 5626780"/>
                  <a:gd name="connsiteY4" fmla="*/ 3708393 h 4183766"/>
                  <a:gd name="connsiteX5" fmla="*/ 2553053 w 5626780"/>
                  <a:gd name="connsiteY5" fmla="*/ 3708393 h 4183766"/>
                  <a:gd name="connsiteX6" fmla="*/ 2624967 w 5626780"/>
                  <a:gd name="connsiteY6" fmla="*/ 4183766 h 4183766"/>
                  <a:gd name="connsiteX7" fmla="*/ 2029530 w 5626780"/>
                  <a:gd name="connsiteY7" fmla="*/ 3708393 h 4183766"/>
                  <a:gd name="connsiteX8" fmla="*/ 288810 w 5626780"/>
                  <a:gd name="connsiteY8" fmla="*/ 3708393 h 4183766"/>
                  <a:gd name="connsiteX9" fmla="*/ 0 w 5626780"/>
                  <a:gd name="connsiteY9" fmla="*/ 3419583 h 4183766"/>
                  <a:gd name="connsiteX10" fmla="*/ 0 w 5626780"/>
                  <a:gd name="connsiteY10" fmla="*/ 288810 h 4183766"/>
                  <a:gd name="connsiteX11" fmla="*/ 288810 w 5626780"/>
                  <a:gd name="connsiteY11" fmla="*/ 0 h 4183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26780" h="4183766">
                    <a:moveTo>
                      <a:pt x="288810" y="0"/>
                    </a:moveTo>
                    <a:lnTo>
                      <a:pt x="5337968" y="0"/>
                    </a:lnTo>
                    <a:cubicBezTo>
                      <a:pt x="5497474" y="0"/>
                      <a:pt x="5626780" y="129305"/>
                      <a:pt x="5626780" y="288810"/>
                    </a:cubicBezTo>
                    <a:lnTo>
                      <a:pt x="5626780" y="3419583"/>
                    </a:lnTo>
                    <a:cubicBezTo>
                      <a:pt x="5626780" y="3579088"/>
                      <a:pt x="5497474" y="3708393"/>
                      <a:pt x="5337968" y="3708393"/>
                    </a:cubicBezTo>
                    <a:lnTo>
                      <a:pt x="2553053" y="3708393"/>
                    </a:lnTo>
                    <a:lnTo>
                      <a:pt x="2624967" y="4183766"/>
                    </a:lnTo>
                    <a:lnTo>
                      <a:pt x="2029530" y="3708393"/>
                    </a:lnTo>
                    <a:lnTo>
                      <a:pt x="288810" y="3708393"/>
                    </a:lnTo>
                    <a:cubicBezTo>
                      <a:pt x="129305" y="3708393"/>
                      <a:pt x="0" y="3579088"/>
                      <a:pt x="0" y="3419583"/>
                    </a:cubicBezTo>
                    <a:lnTo>
                      <a:pt x="0" y="288810"/>
                    </a:lnTo>
                    <a:cubicBezTo>
                      <a:pt x="0" y="129305"/>
                      <a:pt x="129305" y="0"/>
                      <a:pt x="288810" y="0"/>
                    </a:cubicBezTo>
                    <a:close/>
                  </a:path>
                </a:pathLst>
              </a:cu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รูปแบบอิสระ: รูปร่าง 36">
                <a:extLst>
                  <a:ext uri="{FF2B5EF4-FFF2-40B4-BE49-F238E27FC236}">
                    <a16:creationId xmlns:a16="http://schemas.microsoft.com/office/drawing/2014/main" id="{63B88611-F92B-4DFF-AA3B-2E99EFAAC0C6}"/>
                  </a:ext>
                </a:extLst>
              </p:cNvPr>
              <p:cNvSpPr/>
              <p:nvPr/>
            </p:nvSpPr>
            <p:spPr>
              <a:xfrm>
                <a:off x="13455515" y="499368"/>
                <a:ext cx="5626780" cy="4183766"/>
              </a:xfrm>
              <a:custGeom>
                <a:avLst/>
                <a:gdLst>
                  <a:gd name="connsiteX0" fmla="*/ 288810 w 5626780"/>
                  <a:gd name="connsiteY0" fmla="*/ 0 h 4183766"/>
                  <a:gd name="connsiteX1" fmla="*/ 5337968 w 5626780"/>
                  <a:gd name="connsiteY1" fmla="*/ 0 h 4183766"/>
                  <a:gd name="connsiteX2" fmla="*/ 5626780 w 5626780"/>
                  <a:gd name="connsiteY2" fmla="*/ 288810 h 4183766"/>
                  <a:gd name="connsiteX3" fmla="*/ 5626780 w 5626780"/>
                  <a:gd name="connsiteY3" fmla="*/ 3419583 h 4183766"/>
                  <a:gd name="connsiteX4" fmla="*/ 5337968 w 5626780"/>
                  <a:gd name="connsiteY4" fmla="*/ 3708393 h 4183766"/>
                  <a:gd name="connsiteX5" fmla="*/ 2553053 w 5626780"/>
                  <a:gd name="connsiteY5" fmla="*/ 3708393 h 4183766"/>
                  <a:gd name="connsiteX6" fmla="*/ 2624967 w 5626780"/>
                  <a:gd name="connsiteY6" fmla="*/ 4183766 h 4183766"/>
                  <a:gd name="connsiteX7" fmla="*/ 2029530 w 5626780"/>
                  <a:gd name="connsiteY7" fmla="*/ 3708393 h 4183766"/>
                  <a:gd name="connsiteX8" fmla="*/ 288810 w 5626780"/>
                  <a:gd name="connsiteY8" fmla="*/ 3708393 h 4183766"/>
                  <a:gd name="connsiteX9" fmla="*/ 0 w 5626780"/>
                  <a:gd name="connsiteY9" fmla="*/ 3419583 h 4183766"/>
                  <a:gd name="connsiteX10" fmla="*/ 0 w 5626780"/>
                  <a:gd name="connsiteY10" fmla="*/ 288810 h 4183766"/>
                  <a:gd name="connsiteX11" fmla="*/ 288810 w 5626780"/>
                  <a:gd name="connsiteY11" fmla="*/ 0 h 4183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26780" h="4183766">
                    <a:moveTo>
                      <a:pt x="288810" y="0"/>
                    </a:moveTo>
                    <a:lnTo>
                      <a:pt x="5337968" y="0"/>
                    </a:lnTo>
                    <a:cubicBezTo>
                      <a:pt x="5497474" y="0"/>
                      <a:pt x="5626780" y="129305"/>
                      <a:pt x="5626780" y="288810"/>
                    </a:cubicBezTo>
                    <a:lnTo>
                      <a:pt x="5626780" y="3419583"/>
                    </a:lnTo>
                    <a:cubicBezTo>
                      <a:pt x="5626780" y="3579088"/>
                      <a:pt x="5497474" y="3708393"/>
                      <a:pt x="5337968" y="3708393"/>
                    </a:cubicBezTo>
                    <a:lnTo>
                      <a:pt x="2553053" y="3708393"/>
                    </a:lnTo>
                    <a:lnTo>
                      <a:pt x="2624967" y="4183766"/>
                    </a:lnTo>
                    <a:lnTo>
                      <a:pt x="2029530" y="3708393"/>
                    </a:lnTo>
                    <a:lnTo>
                      <a:pt x="288810" y="3708393"/>
                    </a:lnTo>
                    <a:cubicBezTo>
                      <a:pt x="129305" y="3708393"/>
                      <a:pt x="0" y="3579088"/>
                      <a:pt x="0" y="3419583"/>
                    </a:cubicBezTo>
                    <a:lnTo>
                      <a:pt x="0" y="288810"/>
                    </a:lnTo>
                    <a:cubicBezTo>
                      <a:pt x="0" y="129305"/>
                      <a:pt x="129305" y="0"/>
                      <a:pt x="2888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pic>
            <p:nvPicPr>
              <p:cNvPr id="38" name="Picture 22">
                <a:extLst>
                  <a:ext uri="{FF2B5EF4-FFF2-40B4-BE49-F238E27FC236}">
                    <a16:creationId xmlns:a16="http://schemas.microsoft.com/office/drawing/2014/main" id="{C65DD57F-AD72-4E49-B6AE-3AE93C2CF4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748105" y="586666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39" name="Picture 23">
                <a:extLst>
                  <a:ext uri="{FF2B5EF4-FFF2-40B4-BE49-F238E27FC236}">
                    <a16:creationId xmlns:a16="http://schemas.microsoft.com/office/drawing/2014/main" id="{CEF537BF-5BF4-4ABB-BA3B-86173E502B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534008" y="3838955"/>
                <a:ext cx="201843" cy="302764"/>
              </a:xfrm>
              <a:prstGeom prst="rect">
                <a:avLst/>
              </a:prstGeom>
            </p:spPr>
          </p:pic>
        </p:grpSp>
        <p:sp>
          <p:nvSpPr>
            <p:cNvPr id="18" name="กล่องข้อความ 17">
              <a:extLst>
                <a:ext uri="{FF2B5EF4-FFF2-40B4-BE49-F238E27FC236}">
                  <a16:creationId xmlns:a16="http://schemas.microsoft.com/office/drawing/2014/main" id="{F157A98F-C188-466C-B00D-1B9E9A00BBC5}"/>
                </a:ext>
              </a:extLst>
            </p:cNvPr>
            <p:cNvSpPr txBox="1"/>
            <p:nvPr/>
          </p:nvSpPr>
          <p:spPr>
            <a:xfrm>
              <a:off x="7025527" y="698956"/>
              <a:ext cx="5423916" cy="3404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กางแขนทั้ง 2 ข้างออก หักข้อมือลง </a:t>
              </a:r>
              <a:b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ยื่นแขนออกไปทางด้านข้างลำตัว 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ให้มือซ้ายสูงกว่ามือขวา (ทำสลับกัน) 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งอศอกเล็กน้อย ในขณะร้องเพลงให้ทำท่าบิน โดยหักข้อมือขึ้นลงตามจังหวะเพลง</a:t>
              </a:r>
            </a:p>
            <a:p>
              <a:pPr algn="ctr"/>
              <a:r>
                <a:rPr lang="th-TH" sz="3587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ซอยเท้า และยืดยุบตัว</a:t>
              </a:r>
            </a:p>
          </p:txBody>
        </p:sp>
      </p:grpSp>
      <p:pic>
        <p:nvPicPr>
          <p:cNvPr id="20" name="Graphic 1">
            <a:extLst>
              <a:ext uri="{FF2B5EF4-FFF2-40B4-BE49-F238E27FC236}">
                <a16:creationId xmlns:a16="http://schemas.microsoft.com/office/drawing/2014/main" id="{7CA91EAA-3F12-404B-B24E-ABB0DAC756D3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341" t="224" r="-341" b="29801"/>
          <a:stretch/>
        </p:blipFill>
        <p:spPr>
          <a:xfrm flipH="1">
            <a:off x="9246918" y="4040114"/>
            <a:ext cx="3089750" cy="3415696"/>
          </a:xfrm>
          <a:prstGeom prst="rect">
            <a:avLst/>
          </a:prstGeom>
          <a:effectLst/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1D4BA3F-AC7A-45D6-B9EC-758B7F371FD8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224821" y="210815"/>
            <a:ext cx="2469094" cy="1286367"/>
          </a:xfrm>
          <a:prstGeom prst="rect">
            <a:avLst/>
          </a:prstGeom>
        </p:spPr>
      </p:pic>
      <p:pic>
        <p:nvPicPr>
          <p:cNvPr id="33" name="teacher guide">
            <a:extLst>
              <a:ext uri="{FF2B5EF4-FFF2-40B4-BE49-F238E27FC236}">
                <a16:creationId xmlns:a16="http://schemas.microsoft.com/office/drawing/2014/main" id="{F386D52B-C690-4A23-BE13-525B96443F4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90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624247" y="272286"/>
            <a:ext cx="8132638" cy="1069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177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เมื่อเราสังเกตการเคลื่อนไหวของสิ่งต่าง</a:t>
            </a:r>
            <a:r>
              <a:rPr lang="th-TH" sz="199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177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ๆ รอบตัว จะพบว่าสิ่งเหล่านั้น</a:t>
            </a:r>
          </a:p>
          <a:p>
            <a:r>
              <a:rPr lang="th-TH" sz="3177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มีการเคลื่อนไหวที่มีเอกลักษณ์เฉพาะตัวที่แตกต่างกัน</a:t>
            </a:r>
            <a:endParaRPr lang="en-US" sz="3177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39C4A0C-4FE4-4343-8CB5-21E147826C56}"/>
              </a:ext>
            </a:extLst>
          </p:cNvPr>
          <p:cNvGrpSpPr/>
          <p:nvPr/>
        </p:nvGrpSpPr>
        <p:grpSpPr>
          <a:xfrm>
            <a:off x="-53304" y="204165"/>
            <a:ext cx="3462284" cy="713659"/>
            <a:chOff x="-68611" y="1138317"/>
            <a:chExt cx="5342399" cy="718645"/>
          </a:xfrm>
        </p:grpSpPr>
        <p:sp>
          <p:nvSpPr>
            <p:cNvPr id="29" name="Rectangle: Top Corners Rounded 28">
              <a:extLst>
                <a:ext uri="{FF2B5EF4-FFF2-40B4-BE49-F238E27FC236}">
                  <a16:creationId xmlns:a16="http://schemas.microsoft.com/office/drawing/2014/main" id="{E643BF85-10E9-4419-9F4B-E8F1F2CC3E9B}"/>
                </a:ext>
              </a:extLst>
            </p:cNvPr>
            <p:cNvSpPr/>
            <p:nvPr/>
          </p:nvSpPr>
          <p:spPr>
            <a:xfrm rot="5400000">
              <a:off x="2265635" y="-1151191"/>
              <a:ext cx="718645" cy="52976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8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 dirty="0"/>
            </a:p>
          </p:txBody>
        </p:sp>
        <p:sp>
          <p:nvSpPr>
            <p:cNvPr id="30" name="Rectangle: Top Corners Rounded 29">
              <a:extLst>
                <a:ext uri="{FF2B5EF4-FFF2-40B4-BE49-F238E27FC236}">
                  <a16:creationId xmlns:a16="http://schemas.microsoft.com/office/drawing/2014/main" id="{2D9EEFAC-67E6-4AC2-BBD9-135850873821}"/>
                </a:ext>
              </a:extLst>
            </p:cNvPr>
            <p:cNvSpPr/>
            <p:nvPr/>
          </p:nvSpPr>
          <p:spPr>
            <a:xfrm rot="5400000">
              <a:off x="2261054" y="-1151190"/>
              <a:ext cx="638330" cy="529766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/>
            </a:p>
          </p:txBody>
        </p:sp>
      </p:grpSp>
      <p:grpSp>
        <p:nvGrpSpPr>
          <p:cNvPr id="7185" name="Group 7184">
            <a:extLst>
              <a:ext uri="{FF2B5EF4-FFF2-40B4-BE49-F238E27FC236}">
                <a16:creationId xmlns:a16="http://schemas.microsoft.com/office/drawing/2014/main" id="{7AD5716D-7A51-4BDA-B9BE-72CD07323731}"/>
              </a:ext>
            </a:extLst>
          </p:cNvPr>
          <p:cNvGrpSpPr/>
          <p:nvPr/>
        </p:nvGrpSpPr>
        <p:grpSpPr>
          <a:xfrm>
            <a:off x="35697" y="107468"/>
            <a:ext cx="403906" cy="905737"/>
            <a:chOff x="40958" y="82130"/>
            <a:chExt cx="406729" cy="912066"/>
          </a:xfrm>
        </p:grpSpPr>
        <p:sp>
          <p:nvSpPr>
            <p:cNvPr id="7183" name="Rectangle 7182">
              <a:extLst>
                <a:ext uri="{FF2B5EF4-FFF2-40B4-BE49-F238E27FC236}">
                  <a16:creationId xmlns:a16="http://schemas.microsoft.com/office/drawing/2014/main" id="{C1B9734C-0C40-4689-8FCB-897BAE869211}"/>
                </a:ext>
              </a:extLst>
            </p:cNvPr>
            <p:cNvSpPr/>
            <p:nvPr/>
          </p:nvSpPr>
          <p:spPr>
            <a:xfrm>
              <a:off x="111693" y="83120"/>
              <a:ext cx="335994" cy="907431"/>
            </a:xfrm>
            <a:prstGeom prst="rect">
              <a:avLst/>
            </a:prstGeom>
            <a:solidFill>
              <a:srgbClr val="073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/>
            </a:p>
          </p:txBody>
        </p:sp>
        <p:sp>
          <p:nvSpPr>
            <p:cNvPr id="7184" name="Isosceles Triangle 7183">
              <a:extLst>
                <a:ext uri="{FF2B5EF4-FFF2-40B4-BE49-F238E27FC236}">
                  <a16:creationId xmlns:a16="http://schemas.microsoft.com/office/drawing/2014/main" id="{B4CB849D-17A4-4F4A-AF3E-C5A978BCD512}"/>
                </a:ext>
              </a:extLst>
            </p:cNvPr>
            <p:cNvSpPr/>
            <p:nvPr/>
          </p:nvSpPr>
          <p:spPr>
            <a:xfrm>
              <a:off x="42475" y="82130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/>
            </a:p>
          </p:txBody>
        </p:sp>
        <p:sp>
          <p:nvSpPr>
            <p:cNvPr id="178" name="Isosceles Triangle 177">
              <a:extLst>
                <a:ext uri="{FF2B5EF4-FFF2-40B4-BE49-F238E27FC236}">
                  <a16:creationId xmlns:a16="http://schemas.microsoft.com/office/drawing/2014/main" id="{BF253777-9D08-4811-B3E2-EC8F90E288D6}"/>
                </a:ext>
              </a:extLst>
            </p:cNvPr>
            <p:cNvSpPr/>
            <p:nvPr/>
          </p:nvSpPr>
          <p:spPr>
            <a:xfrm flipV="1">
              <a:off x="40958" y="896827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/>
            </a:p>
          </p:txBody>
        </p:sp>
      </p:grpSp>
      <p:pic>
        <p:nvPicPr>
          <p:cNvPr id="47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842324D-D89C-4BC0-AF22-FE003D06B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51946" y="6758753"/>
            <a:ext cx="535740" cy="52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8">
            <a:extLst>
              <a:ext uri="{FF2B5EF4-FFF2-40B4-BE49-F238E27FC236}">
                <a16:creationId xmlns:a16="http://schemas.microsoft.com/office/drawing/2014/main" id="{2285BD64-3B88-4F57-9888-CFBA745DA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70982" y="12903"/>
            <a:ext cx="778632" cy="81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641FD2EF-230F-45EC-A481-A7CD1F496CA7}"/>
              </a:ext>
            </a:extLst>
          </p:cNvPr>
          <p:cNvGrpSpPr/>
          <p:nvPr/>
        </p:nvGrpSpPr>
        <p:grpSpPr>
          <a:xfrm>
            <a:off x="961334" y="1506657"/>
            <a:ext cx="3329535" cy="3521451"/>
            <a:chOff x="961334" y="1506657"/>
            <a:chExt cx="3329535" cy="3521451"/>
          </a:xfrm>
        </p:grpSpPr>
        <p:sp>
          <p:nvSpPr>
            <p:cNvPr id="28" name="Rectangle: Top Corners Rounded 44">
              <a:extLst>
                <a:ext uri="{FF2B5EF4-FFF2-40B4-BE49-F238E27FC236}">
                  <a16:creationId xmlns:a16="http://schemas.microsoft.com/office/drawing/2014/main" id="{570641CE-FA26-4AC3-AA23-C6E5E0808C06}"/>
                </a:ext>
              </a:extLst>
            </p:cNvPr>
            <p:cNvSpPr/>
            <p:nvPr/>
          </p:nvSpPr>
          <p:spPr>
            <a:xfrm>
              <a:off x="1036786" y="1569672"/>
              <a:ext cx="3186659" cy="600614"/>
            </a:xfrm>
            <a:prstGeom prst="round2SameRect">
              <a:avLst>
                <a:gd name="adj1" fmla="val 49605"/>
                <a:gd name="adj2" fmla="val 0"/>
              </a:avLst>
            </a:prstGeom>
            <a:solidFill>
              <a:srgbClr val="44A1FE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 dirty="0"/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D34C21C8-9662-42BF-B8BA-0D3EF60F3E22}"/>
                </a:ext>
              </a:extLst>
            </p:cNvPr>
            <p:cNvSpPr/>
            <p:nvPr/>
          </p:nvSpPr>
          <p:spPr>
            <a:xfrm>
              <a:off x="1112675" y="1589206"/>
              <a:ext cx="3026850" cy="7054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986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เลียนแบบสัตว์</a:t>
              </a:r>
            </a:p>
          </p:txBody>
        </p:sp>
        <p:sp>
          <p:nvSpPr>
            <p:cNvPr id="92" name="Rounded Rectangle 1">
              <a:extLst>
                <a:ext uri="{FF2B5EF4-FFF2-40B4-BE49-F238E27FC236}">
                  <a16:creationId xmlns:a16="http://schemas.microsoft.com/office/drawing/2014/main" id="{EEF0CFD1-FD0E-4A93-80BF-6487106C5C49}"/>
                </a:ext>
              </a:extLst>
            </p:cNvPr>
            <p:cNvSpPr/>
            <p:nvPr/>
          </p:nvSpPr>
          <p:spPr>
            <a:xfrm>
              <a:off x="961334" y="1506657"/>
              <a:ext cx="3329535" cy="3521451"/>
            </a:xfrm>
            <a:prstGeom prst="roundRect">
              <a:avLst>
                <a:gd name="adj" fmla="val 10159"/>
              </a:avLst>
            </a:prstGeom>
            <a:noFill/>
            <a:ln w="28575">
              <a:solidFill>
                <a:srgbClr val="76BAFE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81">
                <a:solidFill>
                  <a:schemeClr val="tx1"/>
                </a:solidFill>
              </a:endParaRPr>
            </a:p>
          </p:txBody>
        </p:sp>
        <p:pic>
          <p:nvPicPr>
            <p:cNvPr id="49" name="Picture 38">
              <a:extLst>
                <a:ext uri="{FF2B5EF4-FFF2-40B4-BE49-F238E27FC236}">
                  <a16:creationId xmlns:a16="http://schemas.microsoft.com/office/drawing/2014/main" id="{BD6F65DA-29F4-49A8-BBF9-F78E919B0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108661" y="3036171"/>
              <a:ext cx="1869083" cy="1834065"/>
            </a:xfrm>
            <a:prstGeom prst="rect">
              <a:avLst/>
            </a:prstGeom>
          </p:spPr>
        </p:pic>
        <p:pic>
          <p:nvPicPr>
            <p:cNvPr id="50" name="รูปภาพ 49">
              <a:extLst>
                <a:ext uri="{FF2B5EF4-FFF2-40B4-BE49-F238E27FC236}">
                  <a16:creationId xmlns:a16="http://schemas.microsoft.com/office/drawing/2014/main" id="{8EBBC06F-2060-4F8A-9671-E82FAAC2C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696047" y="3006551"/>
              <a:ext cx="1143476" cy="1699101"/>
            </a:xfrm>
            <a:prstGeom prst="rect">
              <a:avLst/>
            </a:prstGeom>
          </p:spPr>
        </p:pic>
        <p:pic>
          <p:nvPicPr>
            <p:cNvPr id="51" name="รูปภาพ 50">
              <a:extLst>
                <a:ext uri="{FF2B5EF4-FFF2-40B4-BE49-F238E27FC236}">
                  <a16:creationId xmlns:a16="http://schemas.microsoft.com/office/drawing/2014/main" id="{FF053AB4-BCE9-4A73-A705-D3CA6CEC6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93769" y="2354976"/>
              <a:ext cx="964983" cy="676235"/>
            </a:xfrm>
            <a:prstGeom prst="rect">
              <a:avLst/>
            </a:prstGeom>
          </p:spPr>
        </p:pic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470C4DC2-ED2C-4FDC-A991-327BC0286ADF}"/>
              </a:ext>
            </a:extLst>
          </p:cNvPr>
          <p:cNvGrpSpPr/>
          <p:nvPr/>
        </p:nvGrpSpPr>
        <p:grpSpPr>
          <a:xfrm>
            <a:off x="5008419" y="1506657"/>
            <a:ext cx="3329535" cy="3521451"/>
            <a:chOff x="5008419" y="1506657"/>
            <a:chExt cx="3329535" cy="3521451"/>
          </a:xfrm>
        </p:grpSpPr>
        <p:sp>
          <p:nvSpPr>
            <p:cNvPr id="33" name="Rectangle: Top Corners Rounded 44">
              <a:extLst>
                <a:ext uri="{FF2B5EF4-FFF2-40B4-BE49-F238E27FC236}">
                  <a16:creationId xmlns:a16="http://schemas.microsoft.com/office/drawing/2014/main" id="{4EFF232C-AFC5-4A72-8969-E30673E8DC49}"/>
                </a:ext>
              </a:extLst>
            </p:cNvPr>
            <p:cNvSpPr/>
            <p:nvPr/>
          </p:nvSpPr>
          <p:spPr>
            <a:xfrm>
              <a:off x="5083871" y="1569672"/>
              <a:ext cx="3186659" cy="600614"/>
            </a:xfrm>
            <a:prstGeom prst="round2SameRect">
              <a:avLst>
                <a:gd name="adj1" fmla="val 48815"/>
                <a:gd name="adj2" fmla="val 0"/>
              </a:avLst>
            </a:prstGeom>
            <a:solidFill>
              <a:srgbClr val="F3757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 dirty="0"/>
            </a:p>
          </p:txBody>
        </p:sp>
        <p:sp>
          <p:nvSpPr>
            <p:cNvPr id="34" name="Rounded Rectangle 1">
              <a:extLst>
                <a:ext uri="{FF2B5EF4-FFF2-40B4-BE49-F238E27FC236}">
                  <a16:creationId xmlns:a16="http://schemas.microsoft.com/office/drawing/2014/main" id="{8DB92426-5F94-4518-8D59-03954846C8C8}"/>
                </a:ext>
              </a:extLst>
            </p:cNvPr>
            <p:cNvSpPr/>
            <p:nvPr/>
          </p:nvSpPr>
          <p:spPr>
            <a:xfrm>
              <a:off x="5008419" y="1506657"/>
              <a:ext cx="3329535" cy="3521451"/>
            </a:xfrm>
            <a:prstGeom prst="roundRect">
              <a:avLst>
                <a:gd name="adj" fmla="val 10159"/>
              </a:avLst>
            </a:prstGeom>
            <a:noFill/>
            <a:ln w="28575">
              <a:solidFill>
                <a:srgbClr val="F37575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81">
                <a:solidFill>
                  <a:schemeClr val="tx1"/>
                </a:solidFill>
              </a:endParaRPr>
            </a:p>
          </p:txBody>
        </p:sp>
        <p:sp>
          <p:nvSpPr>
            <p:cNvPr id="88" name="Rectangle 32">
              <a:extLst>
                <a:ext uri="{FF2B5EF4-FFF2-40B4-BE49-F238E27FC236}">
                  <a16:creationId xmlns:a16="http://schemas.microsoft.com/office/drawing/2014/main" id="{80C62219-068E-4DEB-9FB1-D39510555CFE}"/>
                </a:ext>
              </a:extLst>
            </p:cNvPr>
            <p:cNvSpPr/>
            <p:nvPr/>
          </p:nvSpPr>
          <p:spPr>
            <a:xfrm>
              <a:off x="5163775" y="1589206"/>
              <a:ext cx="3026850" cy="7054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986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เลียนแบบคน</a:t>
              </a:r>
            </a:p>
          </p:txBody>
        </p:sp>
        <p:pic>
          <p:nvPicPr>
            <p:cNvPr id="4" name="รูปภาพ 3">
              <a:extLst>
                <a:ext uri="{FF2B5EF4-FFF2-40B4-BE49-F238E27FC236}">
                  <a16:creationId xmlns:a16="http://schemas.microsoft.com/office/drawing/2014/main" id="{2FEDEEF5-02E5-4AA8-A390-4176DBC59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21079" y="2681556"/>
              <a:ext cx="2304213" cy="1686656"/>
            </a:xfrm>
            <a:prstGeom prst="rect">
              <a:avLst/>
            </a:prstGeom>
          </p:spPr>
        </p:pic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3B654A33-E34A-4A20-8074-6F9C40A1E510}"/>
              </a:ext>
            </a:extLst>
          </p:cNvPr>
          <p:cNvGrpSpPr/>
          <p:nvPr/>
        </p:nvGrpSpPr>
        <p:grpSpPr>
          <a:xfrm>
            <a:off x="9059518" y="1506657"/>
            <a:ext cx="3329535" cy="3521451"/>
            <a:chOff x="9059518" y="1506657"/>
            <a:chExt cx="3329535" cy="3521451"/>
          </a:xfrm>
        </p:grpSpPr>
        <p:sp>
          <p:nvSpPr>
            <p:cNvPr id="35" name="Rectangle: Top Corners Rounded 44">
              <a:extLst>
                <a:ext uri="{FF2B5EF4-FFF2-40B4-BE49-F238E27FC236}">
                  <a16:creationId xmlns:a16="http://schemas.microsoft.com/office/drawing/2014/main" id="{0EFC572A-666C-445E-A091-950BC4B83158}"/>
                </a:ext>
              </a:extLst>
            </p:cNvPr>
            <p:cNvSpPr/>
            <p:nvPr/>
          </p:nvSpPr>
          <p:spPr>
            <a:xfrm>
              <a:off x="9134970" y="1569672"/>
              <a:ext cx="3186659" cy="6006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 dirty="0"/>
            </a:p>
          </p:txBody>
        </p:sp>
        <p:sp>
          <p:nvSpPr>
            <p:cNvPr id="36" name="Rounded Rectangle 1">
              <a:extLst>
                <a:ext uri="{FF2B5EF4-FFF2-40B4-BE49-F238E27FC236}">
                  <a16:creationId xmlns:a16="http://schemas.microsoft.com/office/drawing/2014/main" id="{2D76C5B3-FC47-4B49-9F1B-D83310B37B03}"/>
                </a:ext>
              </a:extLst>
            </p:cNvPr>
            <p:cNvSpPr/>
            <p:nvPr/>
          </p:nvSpPr>
          <p:spPr>
            <a:xfrm>
              <a:off x="9059518" y="1506657"/>
              <a:ext cx="3329535" cy="3521451"/>
            </a:xfrm>
            <a:prstGeom prst="roundRect">
              <a:avLst>
                <a:gd name="adj" fmla="val 10159"/>
              </a:avLst>
            </a:prstGeom>
            <a:noFill/>
            <a:ln w="28575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81">
                <a:solidFill>
                  <a:schemeClr val="tx1"/>
                </a:solidFill>
              </a:endParaRPr>
            </a:p>
          </p:txBody>
        </p:sp>
        <p:sp>
          <p:nvSpPr>
            <p:cNvPr id="89" name="Rectangle 35">
              <a:extLst>
                <a:ext uri="{FF2B5EF4-FFF2-40B4-BE49-F238E27FC236}">
                  <a16:creationId xmlns:a16="http://schemas.microsoft.com/office/drawing/2014/main" id="{20227912-D764-497A-992B-3D378F156D09}"/>
                </a:ext>
              </a:extLst>
            </p:cNvPr>
            <p:cNvSpPr/>
            <p:nvPr/>
          </p:nvSpPr>
          <p:spPr>
            <a:xfrm>
              <a:off x="9210860" y="1589206"/>
              <a:ext cx="3026850" cy="7054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986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เลียนแบบธรรมชาติ</a:t>
              </a:r>
            </a:p>
          </p:txBody>
        </p:sp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id="{F634E51C-4DB2-415A-A033-6F14A0AA8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76407" y="2295045"/>
              <a:ext cx="2495755" cy="2608303"/>
            </a:xfrm>
            <a:prstGeom prst="rect">
              <a:avLst/>
            </a:prstGeom>
          </p:spPr>
        </p:pic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9C441703-2438-4B63-912D-951D86DE68ED}"/>
              </a:ext>
            </a:extLst>
          </p:cNvPr>
          <p:cNvGrpSpPr/>
          <p:nvPr/>
        </p:nvGrpSpPr>
        <p:grpSpPr>
          <a:xfrm>
            <a:off x="709642" y="5127577"/>
            <a:ext cx="11724038" cy="2084000"/>
            <a:chOff x="709642" y="5127577"/>
            <a:chExt cx="11724038" cy="2084000"/>
          </a:xfrm>
        </p:grpSpPr>
        <p:sp>
          <p:nvSpPr>
            <p:cNvPr id="69" name="สี่เหลี่ยมผืนผ้า: มุมมนด้านบน 68">
              <a:extLst>
                <a:ext uri="{FF2B5EF4-FFF2-40B4-BE49-F238E27FC236}">
                  <a16:creationId xmlns:a16="http://schemas.microsoft.com/office/drawing/2014/main" id="{9CCFD27C-B21A-4096-82ED-D303BA0ECD81}"/>
                </a:ext>
              </a:extLst>
            </p:cNvPr>
            <p:cNvSpPr/>
            <p:nvPr/>
          </p:nvSpPr>
          <p:spPr>
            <a:xfrm rot="5400000">
              <a:off x="2334216" y="3831452"/>
              <a:ext cx="1710593" cy="4959741"/>
            </a:xfrm>
            <a:prstGeom prst="round2SameRect">
              <a:avLst>
                <a:gd name="adj1" fmla="val 0"/>
                <a:gd name="adj2" fmla="val 14787"/>
              </a:avLst>
            </a:prstGeom>
            <a:solidFill>
              <a:srgbClr val="9DE0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292" dirty="0"/>
            </a:p>
          </p:txBody>
        </p:sp>
        <p:sp>
          <p:nvSpPr>
            <p:cNvPr id="42" name="สี่เหลี่ยมผืนผ้า: มุมมนด้านบน 41">
              <a:extLst>
                <a:ext uri="{FF2B5EF4-FFF2-40B4-BE49-F238E27FC236}">
                  <a16:creationId xmlns:a16="http://schemas.microsoft.com/office/drawing/2014/main" id="{74E3B4F9-C1E3-4C1E-B8B8-00154E066DCF}"/>
                </a:ext>
              </a:extLst>
            </p:cNvPr>
            <p:cNvSpPr/>
            <p:nvPr/>
          </p:nvSpPr>
          <p:spPr>
            <a:xfrm rot="5400000">
              <a:off x="8196236" y="2929171"/>
              <a:ext cx="1710592" cy="6764297"/>
            </a:xfrm>
            <a:prstGeom prst="round2SameRect">
              <a:avLst>
                <a:gd name="adj1" fmla="val 12228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292"/>
            </a:p>
          </p:txBody>
        </p:sp>
        <p:sp>
          <p:nvSpPr>
            <p:cNvPr id="97" name="Rectangle 39">
              <a:extLst>
                <a:ext uri="{FF2B5EF4-FFF2-40B4-BE49-F238E27FC236}">
                  <a16:creationId xmlns:a16="http://schemas.microsoft.com/office/drawing/2014/main" id="{5241A641-DA8A-4416-ADD3-58F59B079C39}"/>
                </a:ext>
              </a:extLst>
            </p:cNvPr>
            <p:cNvSpPr/>
            <p:nvPr/>
          </p:nvSpPr>
          <p:spPr>
            <a:xfrm>
              <a:off x="907753" y="5817708"/>
              <a:ext cx="4685612" cy="1073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18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เรานำท่าทางการเคลื่อนไหวของสิ่งต่าง</a:t>
              </a:r>
              <a:r>
                <a:rPr lang="th-TH" sz="239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18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รอบตัวมาเลียนแบบได้ โดย</a:t>
              </a:r>
              <a:endParaRPr lang="en-US" sz="3189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4" name="กลุ่ม 43">
              <a:extLst>
                <a:ext uri="{FF2B5EF4-FFF2-40B4-BE49-F238E27FC236}">
                  <a16:creationId xmlns:a16="http://schemas.microsoft.com/office/drawing/2014/main" id="{A6B2F800-7CEC-4445-B81A-4E7E72E5CC81}"/>
                </a:ext>
              </a:extLst>
            </p:cNvPr>
            <p:cNvGrpSpPr/>
            <p:nvPr/>
          </p:nvGrpSpPr>
          <p:grpSpPr>
            <a:xfrm>
              <a:off x="5674760" y="6397626"/>
              <a:ext cx="1691074" cy="813951"/>
              <a:chOff x="5694776" y="6433806"/>
              <a:chExt cx="1696938" cy="816773"/>
            </a:xfrm>
          </p:grpSpPr>
          <p:sp>
            <p:nvSpPr>
              <p:cNvPr id="38" name="Rectangle 39">
                <a:extLst>
                  <a:ext uri="{FF2B5EF4-FFF2-40B4-BE49-F238E27FC236}">
                    <a16:creationId xmlns:a16="http://schemas.microsoft.com/office/drawing/2014/main" id="{5AC83A84-B737-4C54-8DB4-502ACB2D20DC}"/>
                  </a:ext>
                </a:extLst>
              </p:cNvPr>
              <p:cNvSpPr/>
              <p:nvPr/>
            </p:nvSpPr>
            <p:spPr>
              <a:xfrm>
                <a:off x="5694776" y="6433806"/>
                <a:ext cx="1696938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tabLst>
                    <a:tab pos="2961399" algn="ctr"/>
                    <a:tab pos="5922797" algn="r"/>
                  </a:tabLst>
                </a:pPr>
                <a:r>
                  <a:rPr lang="th-TH" sz="2591" dirty="0"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</a:rPr>
                  <a:t>เลือกและสังเกต</a:t>
                </a:r>
              </a:p>
            </p:txBody>
          </p:sp>
          <p:sp>
            <p:nvSpPr>
              <p:cNvPr id="71" name="Rectangle 39">
                <a:extLst>
                  <a:ext uri="{FF2B5EF4-FFF2-40B4-BE49-F238E27FC236}">
                    <a16:creationId xmlns:a16="http://schemas.microsoft.com/office/drawing/2014/main" id="{A77A2EA4-079F-4747-9A0C-B3CD3CFB5641}"/>
                  </a:ext>
                </a:extLst>
              </p:cNvPr>
              <p:cNvSpPr/>
              <p:nvPr/>
            </p:nvSpPr>
            <p:spPr>
              <a:xfrm>
                <a:off x="5694776" y="6758136"/>
                <a:ext cx="1696938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tabLst>
                    <a:tab pos="2961399" algn="ctr"/>
                    <a:tab pos="5922797" algn="r"/>
                  </a:tabLst>
                </a:pPr>
                <a:r>
                  <a:rPr lang="th-TH" sz="2591" dirty="0"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</a:rPr>
                  <a:t>สิ่งที่สนใจ</a:t>
                </a:r>
              </a:p>
            </p:txBody>
          </p:sp>
        </p:grpSp>
        <p:cxnSp>
          <p:nvCxnSpPr>
            <p:cNvPr id="80" name="ตัวเชื่อมต่อตรง 79">
              <a:extLst>
                <a:ext uri="{FF2B5EF4-FFF2-40B4-BE49-F238E27FC236}">
                  <a16:creationId xmlns:a16="http://schemas.microsoft.com/office/drawing/2014/main" id="{3A41B7A3-2BE8-4801-BE8D-C968D5D3011D}"/>
                </a:ext>
              </a:extLst>
            </p:cNvPr>
            <p:cNvCxnSpPr/>
            <p:nvPr/>
          </p:nvCxnSpPr>
          <p:spPr>
            <a:xfrm>
              <a:off x="7365834" y="5647282"/>
              <a:ext cx="0" cy="1328074"/>
            </a:xfrm>
            <a:prstGeom prst="line">
              <a:avLst/>
            </a:prstGeom>
            <a:ln w="28575" cap="rnd">
              <a:solidFill>
                <a:srgbClr val="9DE0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" name="Graphic 2">
              <a:extLst>
                <a:ext uri="{FF2B5EF4-FFF2-40B4-BE49-F238E27FC236}">
                  <a16:creationId xmlns:a16="http://schemas.microsoft.com/office/drawing/2014/main" id="{63C76A2A-3196-456C-A154-3FF83A41BA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43285" y="5634003"/>
              <a:ext cx="1350594" cy="776400"/>
            </a:xfrm>
            <a:prstGeom prst="rect">
              <a:avLst/>
            </a:prstGeom>
          </p:spPr>
        </p:pic>
        <p:pic>
          <p:nvPicPr>
            <p:cNvPr id="59" name="Graphic 3">
              <a:extLst>
                <a:ext uri="{FF2B5EF4-FFF2-40B4-BE49-F238E27FC236}">
                  <a16:creationId xmlns:a16="http://schemas.microsoft.com/office/drawing/2014/main" id="{0E183AA7-2CDA-46B6-9A4C-544BAC16C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73216" y="5599539"/>
              <a:ext cx="847748" cy="814163"/>
            </a:xfrm>
            <a:prstGeom prst="rect">
              <a:avLst/>
            </a:prstGeom>
          </p:spPr>
        </p:pic>
        <p:pic>
          <p:nvPicPr>
            <p:cNvPr id="60" name="Graphic 4">
              <a:extLst>
                <a:ext uri="{FF2B5EF4-FFF2-40B4-BE49-F238E27FC236}">
                  <a16:creationId xmlns:a16="http://schemas.microsoft.com/office/drawing/2014/main" id="{42A6C7DE-8837-4B29-98E4-76EE2CB0B8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1548" y="5621278"/>
              <a:ext cx="1059765" cy="792423"/>
            </a:xfrm>
            <a:prstGeom prst="rect">
              <a:avLst/>
            </a:prstGeom>
          </p:spPr>
        </p:pic>
        <p:pic>
          <p:nvPicPr>
            <p:cNvPr id="61" name="Graphic 7">
              <a:extLst>
                <a:ext uri="{FF2B5EF4-FFF2-40B4-BE49-F238E27FC236}">
                  <a16:creationId xmlns:a16="http://schemas.microsoft.com/office/drawing/2014/main" id="{1701B24E-8A0C-4790-A534-AF74724700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18224" y="5599539"/>
              <a:ext cx="950590" cy="814164"/>
            </a:xfrm>
            <a:prstGeom prst="roundRect">
              <a:avLst>
                <a:gd name="adj" fmla="val 14952"/>
              </a:avLst>
            </a:prstGeom>
          </p:spPr>
        </p:pic>
        <p:grpSp>
          <p:nvGrpSpPr>
            <p:cNvPr id="64" name="กลุ่ม 63">
              <a:extLst>
                <a:ext uri="{FF2B5EF4-FFF2-40B4-BE49-F238E27FC236}">
                  <a16:creationId xmlns:a16="http://schemas.microsoft.com/office/drawing/2014/main" id="{88573E73-9934-4303-B6C2-19B2644FC02F}"/>
                </a:ext>
              </a:extLst>
            </p:cNvPr>
            <p:cNvGrpSpPr/>
            <p:nvPr/>
          </p:nvGrpSpPr>
          <p:grpSpPr>
            <a:xfrm>
              <a:off x="7365834" y="6397626"/>
              <a:ext cx="1691072" cy="813951"/>
              <a:chOff x="5653376" y="6433806"/>
              <a:chExt cx="1728192" cy="816773"/>
            </a:xfrm>
          </p:grpSpPr>
          <p:sp>
            <p:nvSpPr>
              <p:cNvPr id="65" name="Rectangle 39">
                <a:extLst>
                  <a:ext uri="{FF2B5EF4-FFF2-40B4-BE49-F238E27FC236}">
                    <a16:creationId xmlns:a16="http://schemas.microsoft.com/office/drawing/2014/main" id="{E560D65D-E7B7-43DD-B833-01232A97529D}"/>
                  </a:ext>
                </a:extLst>
              </p:cNvPr>
              <p:cNvSpPr/>
              <p:nvPr/>
            </p:nvSpPr>
            <p:spPr>
              <a:xfrm>
                <a:off x="5653376" y="6433806"/>
                <a:ext cx="1728192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tabLst>
                    <a:tab pos="2961399" algn="ctr"/>
                    <a:tab pos="5922797" algn="r"/>
                  </a:tabLst>
                </a:pPr>
                <a:r>
                  <a:rPr lang="th-TH" sz="2591" dirty="0"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</a:rPr>
                  <a:t>จดบันทึก</a:t>
                </a:r>
              </a:p>
            </p:txBody>
          </p:sp>
          <p:sp>
            <p:nvSpPr>
              <p:cNvPr id="66" name="Rectangle 39">
                <a:extLst>
                  <a:ext uri="{FF2B5EF4-FFF2-40B4-BE49-F238E27FC236}">
                    <a16:creationId xmlns:a16="http://schemas.microsoft.com/office/drawing/2014/main" id="{DDAD4334-E01F-49B1-A9B4-04EDCA428DC1}"/>
                  </a:ext>
                </a:extLst>
              </p:cNvPr>
              <p:cNvSpPr/>
              <p:nvPr/>
            </p:nvSpPr>
            <p:spPr>
              <a:xfrm>
                <a:off x="5653376" y="6758136"/>
                <a:ext cx="1728192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tabLst>
                    <a:tab pos="2961399" algn="ctr"/>
                    <a:tab pos="5922797" algn="r"/>
                  </a:tabLst>
                </a:pPr>
                <a:r>
                  <a:rPr lang="th-TH" sz="2591" dirty="0"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</a:rPr>
                  <a:t>การเคลื่อนไหว </a:t>
                </a:r>
              </a:p>
            </p:txBody>
          </p:sp>
        </p:grpSp>
        <p:grpSp>
          <p:nvGrpSpPr>
            <p:cNvPr id="67" name="กลุ่ม 66">
              <a:extLst>
                <a:ext uri="{FF2B5EF4-FFF2-40B4-BE49-F238E27FC236}">
                  <a16:creationId xmlns:a16="http://schemas.microsoft.com/office/drawing/2014/main" id="{654428D6-5CA3-45C4-B6E5-DE7DA4CD098D}"/>
                </a:ext>
              </a:extLst>
            </p:cNvPr>
            <p:cNvGrpSpPr/>
            <p:nvPr/>
          </p:nvGrpSpPr>
          <p:grpSpPr>
            <a:xfrm>
              <a:off x="9048944" y="6397626"/>
              <a:ext cx="1683115" cy="813951"/>
              <a:chOff x="5661507" y="6433806"/>
              <a:chExt cx="1720060" cy="816773"/>
            </a:xfrm>
          </p:grpSpPr>
          <p:sp>
            <p:nvSpPr>
              <p:cNvPr id="68" name="Rectangle 39">
                <a:extLst>
                  <a:ext uri="{FF2B5EF4-FFF2-40B4-BE49-F238E27FC236}">
                    <a16:creationId xmlns:a16="http://schemas.microsoft.com/office/drawing/2014/main" id="{4653ABDA-0E5D-471B-A8C3-F5BAFDC084F6}"/>
                  </a:ext>
                </a:extLst>
              </p:cNvPr>
              <p:cNvSpPr/>
              <p:nvPr/>
            </p:nvSpPr>
            <p:spPr>
              <a:xfrm>
                <a:off x="5661507" y="6433806"/>
                <a:ext cx="1720060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tabLst>
                    <a:tab pos="2961399" algn="ctr"/>
                    <a:tab pos="5922797" algn="r"/>
                  </a:tabLst>
                </a:pPr>
                <a:r>
                  <a:rPr lang="th-TH" sz="2591" dirty="0"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</a:rPr>
                  <a:t>เลียนแบบ</a:t>
                </a:r>
              </a:p>
            </p:txBody>
          </p:sp>
          <p:sp>
            <p:nvSpPr>
              <p:cNvPr id="70" name="Rectangle 39">
                <a:extLst>
                  <a:ext uri="{FF2B5EF4-FFF2-40B4-BE49-F238E27FC236}">
                    <a16:creationId xmlns:a16="http://schemas.microsoft.com/office/drawing/2014/main" id="{5C787602-FC28-4B3D-A723-3977BF355517}"/>
                  </a:ext>
                </a:extLst>
              </p:cNvPr>
              <p:cNvSpPr/>
              <p:nvPr/>
            </p:nvSpPr>
            <p:spPr>
              <a:xfrm>
                <a:off x="5661507" y="6758136"/>
                <a:ext cx="1720060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tabLst>
                    <a:tab pos="2961399" algn="ctr"/>
                    <a:tab pos="5922797" algn="r"/>
                  </a:tabLst>
                </a:pPr>
                <a:r>
                  <a:rPr lang="th-TH" sz="2591" dirty="0"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</a:rPr>
                  <a:t>การเคลื่อนไหว </a:t>
                </a:r>
              </a:p>
            </p:txBody>
          </p:sp>
        </p:grpSp>
        <p:cxnSp>
          <p:nvCxnSpPr>
            <p:cNvPr id="76" name="ตัวเชื่อมต่อตรง 75">
              <a:extLst>
                <a:ext uri="{FF2B5EF4-FFF2-40B4-BE49-F238E27FC236}">
                  <a16:creationId xmlns:a16="http://schemas.microsoft.com/office/drawing/2014/main" id="{58819A01-4F34-492F-AB5A-F5B5882833DD}"/>
                </a:ext>
              </a:extLst>
            </p:cNvPr>
            <p:cNvCxnSpPr/>
            <p:nvPr/>
          </p:nvCxnSpPr>
          <p:spPr>
            <a:xfrm>
              <a:off x="9048946" y="5647282"/>
              <a:ext cx="0" cy="1328074"/>
            </a:xfrm>
            <a:prstGeom prst="line">
              <a:avLst/>
            </a:prstGeom>
            <a:ln w="28575" cap="rnd">
              <a:solidFill>
                <a:srgbClr val="9DE0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กลุ่ม 76">
              <a:extLst>
                <a:ext uri="{FF2B5EF4-FFF2-40B4-BE49-F238E27FC236}">
                  <a16:creationId xmlns:a16="http://schemas.microsoft.com/office/drawing/2014/main" id="{2A63FE89-AD5F-415C-AE22-2C693641D104}"/>
                </a:ext>
              </a:extLst>
            </p:cNvPr>
            <p:cNvGrpSpPr/>
            <p:nvPr/>
          </p:nvGrpSpPr>
          <p:grpSpPr>
            <a:xfrm>
              <a:off x="10747980" y="6397626"/>
              <a:ext cx="1683117" cy="813951"/>
              <a:chOff x="5653376" y="6433806"/>
              <a:chExt cx="1720056" cy="816773"/>
            </a:xfrm>
          </p:grpSpPr>
          <p:sp>
            <p:nvSpPr>
              <p:cNvPr id="78" name="Rectangle 39">
                <a:extLst>
                  <a:ext uri="{FF2B5EF4-FFF2-40B4-BE49-F238E27FC236}">
                    <a16:creationId xmlns:a16="http://schemas.microsoft.com/office/drawing/2014/main" id="{BA9144BD-E5CF-408D-9B15-20279311FC0D}"/>
                  </a:ext>
                </a:extLst>
              </p:cNvPr>
              <p:cNvSpPr/>
              <p:nvPr/>
            </p:nvSpPr>
            <p:spPr>
              <a:xfrm>
                <a:off x="5653376" y="6433806"/>
                <a:ext cx="1720056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tabLst>
                    <a:tab pos="2961399" algn="ctr"/>
                    <a:tab pos="5922797" algn="r"/>
                  </a:tabLst>
                </a:pPr>
                <a:r>
                  <a:rPr lang="th-TH" sz="2591" dirty="0"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</a:rPr>
                  <a:t>แสดงให้ผู้อื่นดู</a:t>
                </a:r>
              </a:p>
            </p:txBody>
          </p:sp>
          <p:sp>
            <p:nvSpPr>
              <p:cNvPr id="79" name="Rectangle 39">
                <a:extLst>
                  <a:ext uri="{FF2B5EF4-FFF2-40B4-BE49-F238E27FC236}">
                    <a16:creationId xmlns:a16="http://schemas.microsoft.com/office/drawing/2014/main" id="{A4B7FBC3-9FAD-4BDB-A1EB-3F7AE9EAD393}"/>
                  </a:ext>
                </a:extLst>
              </p:cNvPr>
              <p:cNvSpPr/>
              <p:nvPr/>
            </p:nvSpPr>
            <p:spPr>
              <a:xfrm>
                <a:off x="5653376" y="6758136"/>
                <a:ext cx="1720056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tabLst>
                    <a:tab pos="2961399" algn="ctr"/>
                    <a:tab pos="5922797" algn="r"/>
                  </a:tabLst>
                </a:pPr>
                <a:r>
                  <a:rPr lang="th-TH" sz="2591" dirty="0"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</a:rPr>
                  <a:t>อย่างมั่นใจ</a:t>
                </a:r>
              </a:p>
            </p:txBody>
          </p:sp>
        </p:grpSp>
        <p:cxnSp>
          <p:nvCxnSpPr>
            <p:cNvPr id="84" name="ตัวเชื่อมต่อตรง 83">
              <a:extLst>
                <a:ext uri="{FF2B5EF4-FFF2-40B4-BE49-F238E27FC236}">
                  <a16:creationId xmlns:a16="http://schemas.microsoft.com/office/drawing/2014/main" id="{528F8624-2C16-4353-ADE4-54C7EA1C488D}"/>
                </a:ext>
              </a:extLst>
            </p:cNvPr>
            <p:cNvCxnSpPr/>
            <p:nvPr/>
          </p:nvCxnSpPr>
          <p:spPr>
            <a:xfrm>
              <a:off x="10740021" y="5647282"/>
              <a:ext cx="0" cy="1328074"/>
            </a:xfrm>
            <a:prstGeom prst="line">
              <a:avLst/>
            </a:prstGeom>
            <a:ln w="28575" cap="rnd">
              <a:solidFill>
                <a:srgbClr val="9DE0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กลุ่ม 12">
              <a:extLst>
                <a:ext uri="{FF2B5EF4-FFF2-40B4-BE49-F238E27FC236}">
                  <a16:creationId xmlns:a16="http://schemas.microsoft.com/office/drawing/2014/main" id="{F56750DD-E801-456E-B0E5-7A5DF4BA9FBB}"/>
                </a:ext>
              </a:extLst>
            </p:cNvPr>
            <p:cNvGrpSpPr/>
            <p:nvPr/>
          </p:nvGrpSpPr>
          <p:grpSpPr>
            <a:xfrm>
              <a:off x="6330619" y="5144858"/>
              <a:ext cx="379355" cy="641309"/>
              <a:chOff x="5759153" y="5329493"/>
              <a:chExt cx="418737" cy="707886"/>
            </a:xfrm>
          </p:grpSpPr>
          <p:sp>
            <p:nvSpPr>
              <p:cNvPr id="12" name="วงรี 11">
                <a:extLst>
                  <a:ext uri="{FF2B5EF4-FFF2-40B4-BE49-F238E27FC236}">
                    <a16:creationId xmlns:a16="http://schemas.microsoft.com/office/drawing/2014/main" id="{939EEA4D-5DD4-48FF-922E-141FB27D8970}"/>
                  </a:ext>
                </a:extLst>
              </p:cNvPr>
              <p:cNvSpPr/>
              <p:nvPr/>
            </p:nvSpPr>
            <p:spPr>
              <a:xfrm>
                <a:off x="5759153" y="5460845"/>
                <a:ext cx="418737" cy="418737"/>
              </a:xfrm>
              <a:prstGeom prst="ellipse">
                <a:avLst/>
              </a:prstGeom>
              <a:solidFill>
                <a:srgbClr val="44A1F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292"/>
              </a:p>
            </p:txBody>
          </p:sp>
          <p:sp>
            <p:nvSpPr>
              <p:cNvPr id="11" name="สี่เหลี่ยมผืนผ้า 10">
                <a:extLst>
                  <a:ext uri="{FF2B5EF4-FFF2-40B4-BE49-F238E27FC236}">
                    <a16:creationId xmlns:a16="http://schemas.microsoft.com/office/drawing/2014/main" id="{C3EBEC07-2D06-4EDB-AB52-28CFBFAE6D6D}"/>
                  </a:ext>
                </a:extLst>
              </p:cNvPr>
              <p:cNvSpPr/>
              <p:nvPr/>
            </p:nvSpPr>
            <p:spPr>
              <a:xfrm>
                <a:off x="5801216" y="5329493"/>
                <a:ext cx="31986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587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endParaRPr lang="th-TH" sz="3587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1" name="กลุ่ม 90">
              <a:extLst>
                <a:ext uri="{FF2B5EF4-FFF2-40B4-BE49-F238E27FC236}">
                  <a16:creationId xmlns:a16="http://schemas.microsoft.com/office/drawing/2014/main" id="{FAED6693-00FF-46C6-8D25-2C9DEDEC6BFD}"/>
                </a:ext>
              </a:extLst>
            </p:cNvPr>
            <p:cNvGrpSpPr/>
            <p:nvPr/>
          </p:nvGrpSpPr>
          <p:grpSpPr>
            <a:xfrm>
              <a:off x="8021692" y="5139097"/>
              <a:ext cx="379355" cy="641309"/>
              <a:chOff x="5759153" y="5329493"/>
              <a:chExt cx="418737" cy="707886"/>
            </a:xfrm>
          </p:grpSpPr>
          <p:sp>
            <p:nvSpPr>
              <p:cNvPr id="93" name="วงรี 92">
                <a:extLst>
                  <a:ext uri="{FF2B5EF4-FFF2-40B4-BE49-F238E27FC236}">
                    <a16:creationId xmlns:a16="http://schemas.microsoft.com/office/drawing/2014/main" id="{E417444F-4E4A-4098-B2BA-A6AD287A9973}"/>
                  </a:ext>
                </a:extLst>
              </p:cNvPr>
              <p:cNvSpPr/>
              <p:nvPr/>
            </p:nvSpPr>
            <p:spPr>
              <a:xfrm>
                <a:off x="5759153" y="5460845"/>
                <a:ext cx="418737" cy="418737"/>
              </a:xfrm>
              <a:prstGeom prst="ellipse">
                <a:avLst/>
              </a:prstGeom>
              <a:solidFill>
                <a:srgbClr val="44A1F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292"/>
              </a:p>
            </p:txBody>
          </p:sp>
          <p:sp>
            <p:nvSpPr>
              <p:cNvPr id="94" name="สี่เหลี่ยมผืนผ้า 93">
                <a:extLst>
                  <a:ext uri="{FF2B5EF4-FFF2-40B4-BE49-F238E27FC236}">
                    <a16:creationId xmlns:a16="http://schemas.microsoft.com/office/drawing/2014/main" id="{07B9F402-A9A9-43EA-86FA-3A2D64786012}"/>
                  </a:ext>
                </a:extLst>
              </p:cNvPr>
              <p:cNvSpPr/>
              <p:nvPr/>
            </p:nvSpPr>
            <p:spPr>
              <a:xfrm>
                <a:off x="5801216" y="5329493"/>
                <a:ext cx="31986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587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endParaRPr lang="th-TH" sz="3189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5" name="กลุ่ม 94">
              <a:extLst>
                <a:ext uri="{FF2B5EF4-FFF2-40B4-BE49-F238E27FC236}">
                  <a16:creationId xmlns:a16="http://schemas.microsoft.com/office/drawing/2014/main" id="{07C62C52-919B-42C5-997C-54A8D03F9CE0}"/>
                </a:ext>
              </a:extLst>
            </p:cNvPr>
            <p:cNvGrpSpPr/>
            <p:nvPr/>
          </p:nvGrpSpPr>
          <p:grpSpPr>
            <a:xfrm>
              <a:off x="9700823" y="5133337"/>
              <a:ext cx="379355" cy="641309"/>
              <a:chOff x="5759153" y="5329493"/>
              <a:chExt cx="418737" cy="707886"/>
            </a:xfrm>
          </p:grpSpPr>
          <p:sp>
            <p:nvSpPr>
              <p:cNvPr id="96" name="วงรี 95">
                <a:extLst>
                  <a:ext uri="{FF2B5EF4-FFF2-40B4-BE49-F238E27FC236}">
                    <a16:creationId xmlns:a16="http://schemas.microsoft.com/office/drawing/2014/main" id="{09BAE24F-1D94-4698-89A5-3930E6C6BED2}"/>
                  </a:ext>
                </a:extLst>
              </p:cNvPr>
              <p:cNvSpPr/>
              <p:nvPr/>
            </p:nvSpPr>
            <p:spPr>
              <a:xfrm>
                <a:off x="5759153" y="5460845"/>
                <a:ext cx="418737" cy="418737"/>
              </a:xfrm>
              <a:prstGeom prst="ellipse">
                <a:avLst/>
              </a:prstGeom>
              <a:solidFill>
                <a:srgbClr val="44A1F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292"/>
              </a:p>
            </p:txBody>
          </p:sp>
          <p:sp>
            <p:nvSpPr>
              <p:cNvPr id="98" name="สี่เหลี่ยมผืนผ้า 97">
                <a:extLst>
                  <a:ext uri="{FF2B5EF4-FFF2-40B4-BE49-F238E27FC236}">
                    <a16:creationId xmlns:a16="http://schemas.microsoft.com/office/drawing/2014/main" id="{1862C02E-0B2B-40CE-9464-001F6A70E5A6}"/>
                  </a:ext>
                </a:extLst>
              </p:cNvPr>
              <p:cNvSpPr/>
              <p:nvPr/>
            </p:nvSpPr>
            <p:spPr>
              <a:xfrm>
                <a:off x="5801216" y="5329493"/>
                <a:ext cx="31986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587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  <a:endParaRPr lang="th-TH" sz="3587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9" name="กลุ่ม 98">
              <a:extLst>
                <a:ext uri="{FF2B5EF4-FFF2-40B4-BE49-F238E27FC236}">
                  <a16:creationId xmlns:a16="http://schemas.microsoft.com/office/drawing/2014/main" id="{F33327DD-0928-40DC-BCED-4D7B9B270B82}"/>
                </a:ext>
              </a:extLst>
            </p:cNvPr>
            <p:cNvGrpSpPr/>
            <p:nvPr/>
          </p:nvGrpSpPr>
          <p:grpSpPr>
            <a:xfrm>
              <a:off x="11399860" y="5127577"/>
              <a:ext cx="379355" cy="641309"/>
              <a:chOff x="5759153" y="5329493"/>
              <a:chExt cx="418737" cy="707886"/>
            </a:xfrm>
          </p:grpSpPr>
          <p:sp>
            <p:nvSpPr>
              <p:cNvPr id="100" name="วงรี 99">
                <a:extLst>
                  <a:ext uri="{FF2B5EF4-FFF2-40B4-BE49-F238E27FC236}">
                    <a16:creationId xmlns:a16="http://schemas.microsoft.com/office/drawing/2014/main" id="{715A440F-3183-4350-90CA-5795232C306A}"/>
                  </a:ext>
                </a:extLst>
              </p:cNvPr>
              <p:cNvSpPr/>
              <p:nvPr/>
            </p:nvSpPr>
            <p:spPr>
              <a:xfrm>
                <a:off x="5759153" y="5460845"/>
                <a:ext cx="418737" cy="418737"/>
              </a:xfrm>
              <a:prstGeom prst="ellipse">
                <a:avLst/>
              </a:prstGeom>
              <a:solidFill>
                <a:srgbClr val="44A1F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292"/>
              </a:p>
            </p:txBody>
          </p:sp>
          <p:sp>
            <p:nvSpPr>
              <p:cNvPr id="101" name="สี่เหลี่ยมผืนผ้า 100">
                <a:extLst>
                  <a:ext uri="{FF2B5EF4-FFF2-40B4-BE49-F238E27FC236}">
                    <a16:creationId xmlns:a16="http://schemas.microsoft.com/office/drawing/2014/main" id="{F01EE94D-1C07-4B9C-9305-7C04A4D7E4D4}"/>
                  </a:ext>
                </a:extLst>
              </p:cNvPr>
              <p:cNvSpPr/>
              <p:nvPr/>
            </p:nvSpPr>
            <p:spPr>
              <a:xfrm>
                <a:off x="5801216" y="5329493"/>
                <a:ext cx="31986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587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</a:t>
                </a:r>
                <a:endParaRPr lang="th-TH" sz="3189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72" name="รูปภาพ 71">
            <a:extLst>
              <a:ext uri="{FF2B5EF4-FFF2-40B4-BE49-F238E27FC236}">
                <a16:creationId xmlns:a16="http://schemas.microsoft.com/office/drawing/2014/main" id="{0F7F50CB-805F-44C6-8D14-03B1CF877C2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5529" y="193670"/>
            <a:ext cx="2962913" cy="847417"/>
          </a:xfrm>
          <a:prstGeom prst="rect">
            <a:avLst/>
          </a:prstGeom>
        </p:spPr>
      </p:pic>
      <p:pic>
        <p:nvPicPr>
          <p:cNvPr id="73" name="teacher guide">
            <a:extLst>
              <a:ext uri="{FF2B5EF4-FFF2-40B4-BE49-F238E27FC236}">
                <a16:creationId xmlns:a16="http://schemas.microsoft.com/office/drawing/2014/main" id="{EA0CA656-AA0E-41A4-9B59-5F1E82D58CA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2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EB3DEF30-238A-40E4-9CAF-8D6890DAFC3D}"/>
              </a:ext>
            </a:extLst>
          </p:cNvPr>
          <p:cNvSpPr/>
          <p:nvPr/>
        </p:nvSpPr>
        <p:spPr>
          <a:xfrm>
            <a:off x="5616" y="12902"/>
            <a:ext cx="13276263" cy="74417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92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B163E2-ED8E-4EA1-AE4D-5E199C80E0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7CC5DE-82DF-4A48-9CF2-F6841C545F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42203" y="6675331"/>
            <a:ext cx="535441" cy="5284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26C8FF-B0F5-47D7-B801-242241BFC3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8010" y="276748"/>
            <a:ext cx="4000244" cy="107652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BEB73463-8A12-4361-BB6F-754F4321F9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68316" y="504638"/>
            <a:ext cx="386680" cy="399569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E478D55F-60F6-4EEE-B662-9C5EBCCB45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2053438" flipH="1">
            <a:off x="8678663" y="822085"/>
            <a:ext cx="284462" cy="293944"/>
          </a:xfrm>
          <a:prstGeom prst="rect">
            <a:avLst/>
          </a:prstGeom>
        </p:spPr>
      </p:pic>
      <p:pic>
        <p:nvPicPr>
          <p:cNvPr id="9" name="Picture 8">
            <a:hlinkClick r:id="rId8" action="ppaction://hlinksldjump"/>
            <a:extLst>
              <a:ext uri="{FF2B5EF4-FFF2-40B4-BE49-F238E27FC236}">
                <a16:creationId xmlns:a16="http://schemas.microsoft.com/office/drawing/2014/main" id="{54963A61-0A5A-4112-AA97-8816CD1F365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202" y="2561759"/>
            <a:ext cx="7190310" cy="1166796"/>
          </a:xfrm>
          <a:prstGeom prst="rect">
            <a:avLst/>
          </a:prstGeom>
        </p:spPr>
      </p:pic>
      <p:pic>
        <p:nvPicPr>
          <p:cNvPr id="11" name="Picture 10">
            <a:hlinkClick r:id="rId10" action="ppaction://hlinksldjump"/>
            <a:extLst>
              <a:ext uri="{FF2B5EF4-FFF2-40B4-BE49-F238E27FC236}">
                <a16:creationId xmlns:a16="http://schemas.microsoft.com/office/drawing/2014/main" id="{FC741456-4BE9-44E5-8CFA-1A015DBFF1F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202" y="4117650"/>
            <a:ext cx="7190310" cy="11667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F6AF807-F0EB-4836-9A57-8E370A9109F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3042" flipH="1">
            <a:off x="2824740" y="3443720"/>
            <a:ext cx="333502" cy="42077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0C651D0-3C23-4769-AD76-88651C22E80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3042" flipH="1">
            <a:off x="2824738" y="4984029"/>
            <a:ext cx="333502" cy="420773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06EA1557-8E56-425E-A367-8B19C43CDE4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50257"/>
          <a:stretch/>
        </p:blipFill>
        <p:spPr>
          <a:xfrm>
            <a:off x="0" y="1727268"/>
            <a:ext cx="1085974" cy="219267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B5613EF3-FDBB-41CB-8F01-93E9AB7E1B9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50257"/>
          <a:stretch/>
        </p:blipFill>
        <p:spPr>
          <a:xfrm>
            <a:off x="0" y="4098079"/>
            <a:ext cx="1085974" cy="219267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1DAF42D-1D82-4920-B350-8D6C56C5E290}"/>
              </a:ext>
            </a:extLst>
          </p:cNvPr>
          <p:cNvGrpSpPr/>
          <p:nvPr/>
        </p:nvGrpSpPr>
        <p:grpSpPr>
          <a:xfrm rot="10800000">
            <a:off x="12190288" y="1727269"/>
            <a:ext cx="1085974" cy="4563482"/>
            <a:chOff x="152400" y="1872710"/>
            <a:chExt cx="1089740" cy="4579307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3FC883-B1D8-41BA-A26E-9DF6029F21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l="50257"/>
            <a:stretch/>
          </p:blipFill>
          <p:spPr>
            <a:xfrm>
              <a:off x="152400" y="1872710"/>
              <a:ext cx="1089740" cy="2200275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1A8E4049-497B-43FA-9A44-F95FDE9153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l="50257"/>
            <a:stretch/>
          </p:blipFill>
          <p:spPr>
            <a:xfrm>
              <a:off x="152400" y="4251742"/>
              <a:ext cx="1089740" cy="2200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347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624247" y="272286"/>
            <a:ext cx="8712423" cy="1069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177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เราสามารถนำลักษณะการเคลื่อนไหวของสิ่งที่เห็นตามธรรมชาติมาเลียนแบบ ให้มีความอ่อนช้อยและงดงามขึ้นได้ ผ่านการแสดงท่าทางโดยใช้ </a:t>
            </a:r>
            <a:r>
              <a:rPr lang="th-TH" sz="3177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“ภาษาท่า”</a:t>
            </a:r>
            <a:endParaRPr lang="en-US" sz="3177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39C4A0C-4FE4-4343-8CB5-21E147826C56}"/>
              </a:ext>
            </a:extLst>
          </p:cNvPr>
          <p:cNvGrpSpPr/>
          <p:nvPr/>
        </p:nvGrpSpPr>
        <p:grpSpPr>
          <a:xfrm>
            <a:off x="-53304" y="204165"/>
            <a:ext cx="3462284" cy="713659"/>
            <a:chOff x="-68611" y="1138317"/>
            <a:chExt cx="5342399" cy="718645"/>
          </a:xfrm>
        </p:grpSpPr>
        <p:sp>
          <p:nvSpPr>
            <p:cNvPr id="29" name="Rectangle: Top Corners Rounded 28">
              <a:extLst>
                <a:ext uri="{FF2B5EF4-FFF2-40B4-BE49-F238E27FC236}">
                  <a16:creationId xmlns:a16="http://schemas.microsoft.com/office/drawing/2014/main" id="{E643BF85-10E9-4419-9F4B-E8F1F2CC3E9B}"/>
                </a:ext>
              </a:extLst>
            </p:cNvPr>
            <p:cNvSpPr/>
            <p:nvPr/>
          </p:nvSpPr>
          <p:spPr>
            <a:xfrm rot="5400000">
              <a:off x="2265635" y="-1151191"/>
              <a:ext cx="718645" cy="52976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8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 dirty="0"/>
            </a:p>
          </p:txBody>
        </p:sp>
        <p:sp>
          <p:nvSpPr>
            <p:cNvPr id="30" name="Rectangle: Top Corners Rounded 29">
              <a:extLst>
                <a:ext uri="{FF2B5EF4-FFF2-40B4-BE49-F238E27FC236}">
                  <a16:creationId xmlns:a16="http://schemas.microsoft.com/office/drawing/2014/main" id="{2D9EEFAC-67E6-4AC2-BBD9-135850873821}"/>
                </a:ext>
              </a:extLst>
            </p:cNvPr>
            <p:cNvSpPr/>
            <p:nvPr/>
          </p:nvSpPr>
          <p:spPr>
            <a:xfrm rot="5400000">
              <a:off x="2261054" y="-1151190"/>
              <a:ext cx="638330" cy="529766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/>
            </a:p>
          </p:txBody>
        </p:sp>
      </p:grpSp>
      <p:grpSp>
        <p:nvGrpSpPr>
          <p:cNvPr id="7185" name="Group 7184">
            <a:extLst>
              <a:ext uri="{FF2B5EF4-FFF2-40B4-BE49-F238E27FC236}">
                <a16:creationId xmlns:a16="http://schemas.microsoft.com/office/drawing/2014/main" id="{7AD5716D-7A51-4BDA-B9BE-72CD07323731}"/>
              </a:ext>
            </a:extLst>
          </p:cNvPr>
          <p:cNvGrpSpPr/>
          <p:nvPr/>
        </p:nvGrpSpPr>
        <p:grpSpPr>
          <a:xfrm>
            <a:off x="35697" y="107468"/>
            <a:ext cx="403906" cy="905737"/>
            <a:chOff x="40958" y="82130"/>
            <a:chExt cx="406729" cy="912066"/>
          </a:xfrm>
        </p:grpSpPr>
        <p:sp>
          <p:nvSpPr>
            <p:cNvPr id="7183" name="Rectangle 7182">
              <a:extLst>
                <a:ext uri="{FF2B5EF4-FFF2-40B4-BE49-F238E27FC236}">
                  <a16:creationId xmlns:a16="http://schemas.microsoft.com/office/drawing/2014/main" id="{C1B9734C-0C40-4689-8FCB-897BAE869211}"/>
                </a:ext>
              </a:extLst>
            </p:cNvPr>
            <p:cNvSpPr/>
            <p:nvPr/>
          </p:nvSpPr>
          <p:spPr>
            <a:xfrm>
              <a:off x="111693" y="83120"/>
              <a:ext cx="335994" cy="907431"/>
            </a:xfrm>
            <a:prstGeom prst="rect">
              <a:avLst/>
            </a:prstGeom>
            <a:solidFill>
              <a:srgbClr val="073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/>
            </a:p>
          </p:txBody>
        </p:sp>
        <p:sp>
          <p:nvSpPr>
            <p:cNvPr id="7184" name="Isosceles Triangle 7183">
              <a:extLst>
                <a:ext uri="{FF2B5EF4-FFF2-40B4-BE49-F238E27FC236}">
                  <a16:creationId xmlns:a16="http://schemas.microsoft.com/office/drawing/2014/main" id="{B4CB849D-17A4-4F4A-AF3E-C5A978BCD512}"/>
                </a:ext>
              </a:extLst>
            </p:cNvPr>
            <p:cNvSpPr/>
            <p:nvPr/>
          </p:nvSpPr>
          <p:spPr>
            <a:xfrm>
              <a:off x="42475" y="82130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/>
            </a:p>
          </p:txBody>
        </p:sp>
        <p:sp>
          <p:nvSpPr>
            <p:cNvPr id="178" name="Isosceles Triangle 177">
              <a:extLst>
                <a:ext uri="{FF2B5EF4-FFF2-40B4-BE49-F238E27FC236}">
                  <a16:creationId xmlns:a16="http://schemas.microsoft.com/office/drawing/2014/main" id="{BF253777-9D08-4811-B3E2-EC8F90E288D6}"/>
                </a:ext>
              </a:extLst>
            </p:cNvPr>
            <p:cNvSpPr/>
            <p:nvPr/>
          </p:nvSpPr>
          <p:spPr>
            <a:xfrm flipV="1">
              <a:off x="40958" y="896827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/>
            </a:p>
          </p:txBody>
        </p:sp>
      </p:grpSp>
      <p:pic>
        <p:nvPicPr>
          <p:cNvPr id="47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842324D-D89C-4BC0-AF22-FE003D06B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51946" y="6758753"/>
            <a:ext cx="535740" cy="52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8">
            <a:extLst>
              <a:ext uri="{FF2B5EF4-FFF2-40B4-BE49-F238E27FC236}">
                <a16:creationId xmlns:a16="http://schemas.microsoft.com/office/drawing/2014/main" id="{2285BD64-3B88-4F57-9888-CFBA745DA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70982" y="12903"/>
            <a:ext cx="778632" cy="81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BA666F4A-2324-41E7-A006-AD1FA9F0F54B}"/>
              </a:ext>
            </a:extLst>
          </p:cNvPr>
          <p:cNvGrpSpPr/>
          <p:nvPr/>
        </p:nvGrpSpPr>
        <p:grpSpPr>
          <a:xfrm>
            <a:off x="9059518" y="1506657"/>
            <a:ext cx="3462864" cy="3662327"/>
            <a:chOff x="9059518" y="1506657"/>
            <a:chExt cx="3462864" cy="3662327"/>
          </a:xfrm>
        </p:grpSpPr>
        <p:sp>
          <p:nvSpPr>
            <p:cNvPr id="35" name="Rectangle: Top Corners Rounded 44">
              <a:extLst>
                <a:ext uri="{FF2B5EF4-FFF2-40B4-BE49-F238E27FC236}">
                  <a16:creationId xmlns:a16="http://schemas.microsoft.com/office/drawing/2014/main" id="{0EFC572A-666C-445E-A091-950BC4B83158}"/>
                </a:ext>
              </a:extLst>
            </p:cNvPr>
            <p:cNvSpPr/>
            <p:nvPr/>
          </p:nvSpPr>
          <p:spPr>
            <a:xfrm>
              <a:off x="9134970" y="1569672"/>
              <a:ext cx="3186659" cy="6006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1906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 dirty="0"/>
            </a:p>
          </p:txBody>
        </p:sp>
        <p:sp>
          <p:nvSpPr>
            <p:cNvPr id="36" name="Rounded Rectangle 1">
              <a:extLst>
                <a:ext uri="{FF2B5EF4-FFF2-40B4-BE49-F238E27FC236}">
                  <a16:creationId xmlns:a16="http://schemas.microsoft.com/office/drawing/2014/main" id="{2D76C5B3-FC47-4B49-9F1B-D83310B37B03}"/>
                </a:ext>
              </a:extLst>
            </p:cNvPr>
            <p:cNvSpPr/>
            <p:nvPr/>
          </p:nvSpPr>
          <p:spPr>
            <a:xfrm>
              <a:off x="9059518" y="1506657"/>
              <a:ext cx="3329535" cy="3521451"/>
            </a:xfrm>
            <a:prstGeom prst="roundRect">
              <a:avLst>
                <a:gd name="adj" fmla="val 10159"/>
              </a:avLst>
            </a:prstGeom>
            <a:noFill/>
            <a:ln w="28575">
              <a:solidFill>
                <a:srgbClr val="F19065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81">
                <a:solidFill>
                  <a:schemeClr val="tx1"/>
                </a:solidFill>
              </a:endParaRPr>
            </a:p>
          </p:txBody>
        </p:sp>
        <p:sp>
          <p:nvSpPr>
            <p:cNvPr id="89" name="Rectangle 35">
              <a:extLst>
                <a:ext uri="{FF2B5EF4-FFF2-40B4-BE49-F238E27FC236}">
                  <a16:creationId xmlns:a16="http://schemas.microsoft.com/office/drawing/2014/main" id="{20227912-D764-497A-992B-3D378F156D09}"/>
                </a:ext>
              </a:extLst>
            </p:cNvPr>
            <p:cNvSpPr/>
            <p:nvPr/>
          </p:nvSpPr>
          <p:spPr>
            <a:xfrm>
              <a:off x="9210860" y="1614606"/>
              <a:ext cx="3026850" cy="644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587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แสดงอารมณ์</a:t>
              </a:r>
            </a:p>
          </p:txBody>
        </p:sp>
        <p:pic>
          <p:nvPicPr>
            <p:cNvPr id="3" name="รูปภาพ 2">
              <a:extLst>
                <a:ext uri="{FF2B5EF4-FFF2-40B4-BE49-F238E27FC236}">
                  <a16:creationId xmlns:a16="http://schemas.microsoft.com/office/drawing/2014/main" id="{9AFF712C-9348-4062-AEB5-09BA35A644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59729" y="2302516"/>
              <a:ext cx="2406330" cy="2382306"/>
            </a:xfrm>
            <a:prstGeom prst="rect">
              <a:avLst/>
            </a:prstGeom>
          </p:spPr>
        </p:pic>
        <p:pic>
          <p:nvPicPr>
            <p:cNvPr id="19" name="รูปภาพ 18">
              <a:extLst>
                <a:ext uri="{FF2B5EF4-FFF2-40B4-BE49-F238E27FC236}">
                  <a16:creationId xmlns:a16="http://schemas.microsoft.com/office/drawing/2014/main" id="{90816C92-E2DA-420D-A53C-F979E9FD3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73975" y="4590824"/>
              <a:ext cx="1448407" cy="578160"/>
            </a:xfrm>
            <a:prstGeom prst="rect">
              <a:avLst/>
            </a:prstGeom>
          </p:spPr>
        </p:pic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C0217865-BBF7-49DC-A861-454861510AF1}"/>
              </a:ext>
            </a:extLst>
          </p:cNvPr>
          <p:cNvGrpSpPr/>
          <p:nvPr/>
        </p:nvGrpSpPr>
        <p:grpSpPr>
          <a:xfrm>
            <a:off x="961334" y="1506657"/>
            <a:ext cx="3461290" cy="3662327"/>
            <a:chOff x="961334" y="1506657"/>
            <a:chExt cx="3461290" cy="3662327"/>
          </a:xfrm>
        </p:grpSpPr>
        <p:sp>
          <p:nvSpPr>
            <p:cNvPr id="28" name="Rectangle: Top Corners Rounded 44">
              <a:extLst>
                <a:ext uri="{FF2B5EF4-FFF2-40B4-BE49-F238E27FC236}">
                  <a16:creationId xmlns:a16="http://schemas.microsoft.com/office/drawing/2014/main" id="{570641CE-FA26-4AC3-AA23-C6E5E0808C06}"/>
                </a:ext>
              </a:extLst>
            </p:cNvPr>
            <p:cNvSpPr/>
            <p:nvPr/>
          </p:nvSpPr>
          <p:spPr>
            <a:xfrm>
              <a:off x="1036786" y="1569672"/>
              <a:ext cx="3186659" cy="6006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4A1FE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 dirty="0"/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D34C21C8-9662-42BF-B8BA-0D3EF60F3E22}"/>
                </a:ext>
              </a:extLst>
            </p:cNvPr>
            <p:cNvSpPr/>
            <p:nvPr/>
          </p:nvSpPr>
          <p:spPr>
            <a:xfrm>
              <a:off x="1112675" y="1614606"/>
              <a:ext cx="3026850" cy="644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587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ใช้แทนคำพูด</a:t>
              </a:r>
            </a:p>
          </p:txBody>
        </p:sp>
        <p:sp>
          <p:nvSpPr>
            <p:cNvPr id="92" name="Rounded Rectangle 1">
              <a:extLst>
                <a:ext uri="{FF2B5EF4-FFF2-40B4-BE49-F238E27FC236}">
                  <a16:creationId xmlns:a16="http://schemas.microsoft.com/office/drawing/2014/main" id="{EEF0CFD1-FD0E-4A93-80BF-6487106C5C49}"/>
                </a:ext>
              </a:extLst>
            </p:cNvPr>
            <p:cNvSpPr/>
            <p:nvPr/>
          </p:nvSpPr>
          <p:spPr>
            <a:xfrm>
              <a:off x="961334" y="1506657"/>
              <a:ext cx="3329535" cy="3521451"/>
            </a:xfrm>
            <a:prstGeom prst="roundRect">
              <a:avLst>
                <a:gd name="adj" fmla="val 10159"/>
              </a:avLst>
            </a:prstGeom>
            <a:noFill/>
            <a:ln w="28575">
              <a:solidFill>
                <a:srgbClr val="76BAFE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81">
                <a:solidFill>
                  <a:schemeClr val="tx1"/>
                </a:solidFill>
              </a:endParaRPr>
            </a:p>
          </p:txBody>
        </p:sp>
        <p:pic>
          <p:nvPicPr>
            <p:cNvPr id="5" name="รูปภาพ 4">
              <a:extLst>
                <a:ext uri="{FF2B5EF4-FFF2-40B4-BE49-F238E27FC236}">
                  <a16:creationId xmlns:a16="http://schemas.microsoft.com/office/drawing/2014/main" id="{84F107FB-D1A4-4D4B-85AC-60B8D87E089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8705" y="2478954"/>
              <a:ext cx="2524189" cy="2152031"/>
            </a:xfrm>
            <a:prstGeom prst="rect">
              <a:avLst/>
            </a:prstGeom>
          </p:spPr>
        </p:pic>
        <p:pic>
          <p:nvPicPr>
            <p:cNvPr id="21" name="รูปภาพ 20">
              <a:extLst>
                <a:ext uri="{FF2B5EF4-FFF2-40B4-BE49-F238E27FC236}">
                  <a16:creationId xmlns:a16="http://schemas.microsoft.com/office/drawing/2014/main" id="{9E15958A-457F-4AF2-BF36-3FC4F2C07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4217" y="4590824"/>
              <a:ext cx="1448407" cy="578160"/>
            </a:xfrm>
            <a:prstGeom prst="rect">
              <a:avLst/>
            </a:prstGeom>
          </p:spPr>
        </p:pic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65373EBD-D787-47EE-B342-43C0478FC9EB}"/>
              </a:ext>
            </a:extLst>
          </p:cNvPr>
          <p:cNvGrpSpPr/>
          <p:nvPr/>
        </p:nvGrpSpPr>
        <p:grpSpPr>
          <a:xfrm>
            <a:off x="5008419" y="1506657"/>
            <a:ext cx="3464871" cy="3662327"/>
            <a:chOff x="5008419" y="1506657"/>
            <a:chExt cx="3464871" cy="3662327"/>
          </a:xfrm>
        </p:grpSpPr>
        <p:sp>
          <p:nvSpPr>
            <p:cNvPr id="33" name="Rectangle: Top Corners Rounded 44">
              <a:extLst>
                <a:ext uri="{FF2B5EF4-FFF2-40B4-BE49-F238E27FC236}">
                  <a16:creationId xmlns:a16="http://schemas.microsoft.com/office/drawing/2014/main" id="{4EFF232C-AFC5-4A72-8969-E30673E8DC49}"/>
                </a:ext>
              </a:extLst>
            </p:cNvPr>
            <p:cNvSpPr/>
            <p:nvPr/>
          </p:nvSpPr>
          <p:spPr>
            <a:xfrm>
              <a:off x="5083871" y="1569672"/>
              <a:ext cx="3186659" cy="600614"/>
            </a:xfrm>
            <a:prstGeom prst="round2SameRect">
              <a:avLst>
                <a:gd name="adj1" fmla="val 48815"/>
                <a:gd name="adj2" fmla="val 0"/>
              </a:avLst>
            </a:prstGeom>
            <a:solidFill>
              <a:srgbClr val="23C358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4" dirty="0"/>
            </a:p>
          </p:txBody>
        </p:sp>
        <p:sp>
          <p:nvSpPr>
            <p:cNvPr id="34" name="Rounded Rectangle 1">
              <a:extLst>
                <a:ext uri="{FF2B5EF4-FFF2-40B4-BE49-F238E27FC236}">
                  <a16:creationId xmlns:a16="http://schemas.microsoft.com/office/drawing/2014/main" id="{8DB92426-5F94-4518-8D59-03954846C8C8}"/>
                </a:ext>
              </a:extLst>
            </p:cNvPr>
            <p:cNvSpPr/>
            <p:nvPr/>
          </p:nvSpPr>
          <p:spPr>
            <a:xfrm>
              <a:off x="5008419" y="1506657"/>
              <a:ext cx="3329535" cy="3521451"/>
            </a:xfrm>
            <a:prstGeom prst="roundRect">
              <a:avLst>
                <a:gd name="adj" fmla="val 10159"/>
              </a:avLst>
            </a:prstGeom>
            <a:noFill/>
            <a:ln w="28575">
              <a:solidFill>
                <a:srgbClr val="46DE79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81">
                <a:solidFill>
                  <a:schemeClr val="tx1"/>
                </a:solidFill>
              </a:endParaRPr>
            </a:p>
          </p:txBody>
        </p:sp>
        <p:sp>
          <p:nvSpPr>
            <p:cNvPr id="88" name="Rectangle 32">
              <a:extLst>
                <a:ext uri="{FF2B5EF4-FFF2-40B4-BE49-F238E27FC236}">
                  <a16:creationId xmlns:a16="http://schemas.microsoft.com/office/drawing/2014/main" id="{80C62219-068E-4DEB-9FB1-D39510555CFE}"/>
                </a:ext>
              </a:extLst>
            </p:cNvPr>
            <p:cNvSpPr/>
            <p:nvPr/>
          </p:nvSpPr>
          <p:spPr>
            <a:xfrm>
              <a:off x="5163775" y="1614606"/>
              <a:ext cx="3026850" cy="644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587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แสดงกิริยาอาการ</a:t>
              </a:r>
              <a:endParaRPr lang="en-US" sz="3587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0B585DEF-2064-43D2-918E-7551B7EAA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58695" y="2295073"/>
              <a:ext cx="2175161" cy="2335912"/>
            </a:xfrm>
            <a:prstGeom prst="rect">
              <a:avLst/>
            </a:prstGeom>
          </p:spPr>
        </p:pic>
        <p:pic>
          <p:nvPicPr>
            <p:cNvPr id="23" name="รูปภาพ 22">
              <a:extLst>
                <a:ext uri="{FF2B5EF4-FFF2-40B4-BE49-F238E27FC236}">
                  <a16:creationId xmlns:a16="http://schemas.microsoft.com/office/drawing/2014/main" id="{CDE67373-E684-47EA-BA97-F53F1C0F4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4883" y="4590824"/>
              <a:ext cx="1448407" cy="578160"/>
            </a:xfrm>
            <a:prstGeom prst="rect">
              <a:avLst/>
            </a:prstGeom>
          </p:spPr>
        </p:pic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AC9389EC-0B3D-452A-9A48-26F8BECD6E5C}"/>
              </a:ext>
            </a:extLst>
          </p:cNvPr>
          <p:cNvGrpSpPr/>
          <p:nvPr/>
        </p:nvGrpSpPr>
        <p:grpSpPr>
          <a:xfrm>
            <a:off x="709642" y="5456024"/>
            <a:ext cx="11724037" cy="1710594"/>
            <a:chOff x="709642" y="5456024"/>
            <a:chExt cx="11724037" cy="1710594"/>
          </a:xfrm>
        </p:grpSpPr>
        <p:sp>
          <p:nvSpPr>
            <p:cNvPr id="69" name="สี่เหลี่ยมผืนผ้า: มุมมนด้านบน 68">
              <a:extLst>
                <a:ext uri="{FF2B5EF4-FFF2-40B4-BE49-F238E27FC236}">
                  <a16:creationId xmlns:a16="http://schemas.microsoft.com/office/drawing/2014/main" id="{9CCFD27C-B21A-4096-82ED-D303BA0ECD81}"/>
                </a:ext>
              </a:extLst>
            </p:cNvPr>
            <p:cNvSpPr/>
            <p:nvPr/>
          </p:nvSpPr>
          <p:spPr>
            <a:xfrm rot="5400000">
              <a:off x="2531553" y="3634114"/>
              <a:ext cx="1710593" cy="5354415"/>
            </a:xfrm>
            <a:prstGeom prst="round2SameRect">
              <a:avLst>
                <a:gd name="adj1" fmla="val 0"/>
                <a:gd name="adj2" fmla="val 14787"/>
              </a:avLst>
            </a:prstGeom>
            <a:solidFill>
              <a:srgbClr val="9DE0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292"/>
            </a:p>
          </p:txBody>
        </p:sp>
        <p:sp>
          <p:nvSpPr>
            <p:cNvPr id="42" name="สี่เหลี่ยมผืนผ้า: มุมมนด้านบน 41">
              <a:extLst>
                <a:ext uri="{FF2B5EF4-FFF2-40B4-BE49-F238E27FC236}">
                  <a16:creationId xmlns:a16="http://schemas.microsoft.com/office/drawing/2014/main" id="{74E3B4F9-C1E3-4C1E-B8B8-00154E066DCF}"/>
                </a:ext>
              </a:extLst>
            </p:cNvPr>
            <p:cNvSpPr/>
            <p:nvPr/>
          </p:nvSpPr>
          <p:spPr>
            <a:xfrm rot="5400000">
              <a:off x="8393572" y="3126508"/>
              <a:ext cx="1710592" cy="6369623"/>
            </a:xfrm>
            <a:prstGeom prst="round2Same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292"/>
            </a:p>
          </p:txBody>
        </p:sp>
        <p:sp>
          <p:nvSpPr>
            <p:cNvPr id="97" name="Rectangle 39">
              <a:extLst>
                <a:ext uri="{FF2B5EF4-FFF2-40B4-BE49-F238E27FC236}">
                  <a16:creationId xmlns:a16="http://schemas.microsoft.com/office/drawing/2014/main" id="{5241A641-DA8A-4416-ADD3-58F59B079C39}"/>
                </a:ext>
              </a:extLst>
            </p:cNvPr>
            <p:cNvSpPr/>
            <p:nvPr/>
          </p:nvSpPr>
          <p:spPr>
            <a:xfrm>
              <a:off x="983771" y="5817708"/>
              <a:ext cx="4889222" cy="1073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18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นอกจากนี้ ยังนำท่าทางการเคลื่อนไหวด้วยภาษาท่ามาใช้ประกอบกิจกรรมต่าง ๆ ได้ </a:t>
              </a:r>
              <a:endParaRPr lang="en-US" sz="3189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7168" name="กลุ่ม 7167">
              <a:extLst>
                <a:ext uri="{FF2B5EF4-FFF2-40B4-BE49-F238E27FC236}">
                  <a16:creationId xmlns:a16="http://schemas.microsoft.com/office/drawing/2014/main" id="{B1CF9818-9FFB-429A-A6EC-355CF41B4758}"/>
                </a:ext>
              </a:extLst>
            </p:cNvPr>
            <p:cNvGrpSpPr/>
            <p:nvPr/>
          </p:nvGrpSpPr>
          <p:grpSpPr>
            <a:xfrm>
              <a:off x="10630659" y="5704610"/>
              <a:ext cx="1482830" cy="1307501"/>
              <a:chOff x="10508784" y="5711444"/>
              <a:chExt cx="1487972" cy="1312035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4F2BF818-F2CC-4E18-816F-FEEF34FE20EE}"/>
                  </a:ext>
                </a:extLst>
              </p:cNvPr>
              <p:cNvSpPr/>
              <p:nvPr/>
            </p:nvSpPr>
            <p:spPr>
              <a:xfrm>
                <a:off x="10508784" y="6531036"/>
                <a:ext cx="1487972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tabLst>
                    <a:tab pos="2961399" algn="ctr"/>
                    <a:tab pos="5922797" algn="r"/>
                  </a:tabLst>
                </a:pPr>
                <a:r>
                  <a:rPr lang="th-TH" sz="2591" dirty="0"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</a:rPr>
                  <a:t>เล่นทายคำ</a:t>
                </a:r>
              </a:p>
            </p:txBody>
          </p:sp>
          <p:pic>
            <p:nvPicPr>
              <p:cNvPr id="17" name="กราฟิก 16">
                <a:extLst>
                  <a:ext uri="{FF2B5EF4-FFF2-40B4-BE49-F238E27FC236}">
                    <a16:creationId xmlns:a16="http://schemas.microsoft.com/office/drawing/2014/main" id="{F8B08710-EE6F-4E14-A626-1A69A93A40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0852487" y="5711444"/>
                <a:ext cx="800564" cy="752822"/>
              </a:xfrm>
              <a:prstGeom prst="rect">
                <a:avLst/>
              </a:prstGeom>
            </p:spPr>
          </p:pic>
        </p:grpSp>
        <p:grpSp>
          <p:nvGrpSpPr>
            <p:cNvPr id="63" name="กลุ่ม 62">
              <a:extLst>
                <a:ext uri="{FF2B5EF4-FFF2-40B4-BE49-F238E27FC236}">
                  <a16:creationId xmlns:a16="http://schemas.microsoft.com/office/drawing/2014/main" id="{DDA6CD28-C7D3-441E-B127-2EE32A3DD28E}"/>
                </a:ext>
              </a:extLst>
            </p:cNvPr>
            <p:cNvGrpSpPr/>
            <p:nvPr/>
          </p:nvGrpSpPr>
          <p:grpSpPr>
            <a:xfrm>
              <a:off x="6255695" y="5684038"/>
              <a:ext cx="1722220" cy="1471592"/>
              <a:chOff x="6271038" y="5690800"/>
              <a:chExt cx="1728192" cy="1476695"/>
            </a:xfrm>
          </p:grpSpPr>
          <p:pic>
            <p:nvPicPr>
              <p:cNvPr id="15" name="กราฟิก 14">
                <a:extLst>
                  <a:ext uri="{FF2B5EF4-FFF2-40B4-BE49-F238E27FC236}">
                    <a16:creationId xmlns:a16="http://schemas.microsoft.com/office/drawing/2014/main" id="{DB3B6306-A7C9-492B-849F-85A07D351D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6837708" y="5690800"/>
                <a:ext cx="594853" cy="582713"/>
              </a:xfrm>
              <a:prstGeom prst="rect">
                <a:avLst/>
              </a:prstGeom>
            </p:spPr>
          </p:pic>
          <p:grpSp>
            <p:nvGrpSpPr>
              <p:cNvPr id="44" name="กลุ่ม 43">
                <a:extLst>
                  <a:ext uri="{FF2B5EF4-FFF2-40B4-BE49-F238E27FC236}">
                    <a16:creationId xmlns:a16="http://schemas.microsoft.com/office/drawing/2014/main" id="{A6B2F800-7CEC-4445-B81A-4E7E72E5CC81}"/>
                  </a:ext>
                </a:extLst>
              </p:cNvPr>
              <p:cNvGrpSpPr/>
              <p:nvPr/>
            </p:nvGrpSpPr>
            <p:grpSpPr>
              <a:xfrm>
                <a:off x="6271038" y="6350722"/>
                <a:ext cx="1728192" cy="816773"/>
                <a:chOff x="5653376" y="6433806"/>
                <a:chExt cx="1728192" cy="816773"/>
              </a:xfrm>
            </p:grpSpPr>
            <p:sp>
              <p:nvSpPr>
                <p:cNvPr id="38" name="Rectangle 39">
                  <a:extLst>
                    <a:ext uri="{FF2B5EF4-FFF2-40B4-BE49-F238E27FC236}">
                      <a16:creationId xmlns:a16="http://schemas.microsoft.com/office/drawing/2014/main" id="{5AC83A84-B737-4C54-8DB4-502ACB2D20DC}"/>
                    </a:ext>
                  </a:extLst>
                </p:cNvPr>
                <p:cNvSpPr/>
                <p:nvPr/>
              </p:nvSpPr>
              <p:spPr>
                <a:xfrm>
                  <a:off x="5653376" y="6433806"/>
                  <a:ext cx="1728192" cy="4924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tabLst>
                      <a:tab pos="2961399" algn="ctr"/>
                      <a:tab pos="5922797" algn="r"/>
                    </a:tabLst>
                  </a:pPr>
                  <a:r>
                    <a:rPr lang="th-TH" sz="2591" dirty="0"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</a:rPr>
                    <a:t>เคลื่อนไหว</a:t>
                  </a:r>
                </a:p>
              </p:txBody>
            </p:sp>
            <p:sp>
              <p:nvSpPr>
                <p:cNvPr id="71" name="Rectangle 39">
                  <a:extLst>
                    <a:ext uri="{FF2B5EF4-FFF2-40B4-BE49-F238E27FC236}">
                      <a16:creationId xmlns:a16="http://schemas.microsoft.com/office/drawing/2014/main" id="{A77A2EA4-079F-4747-9A0C-B3CD3CFB5641}"/>
                    </a:ext>
                  </a:extLst>
                </p:cNvPr>
                <p:cNvSpPr/>
                <p:nvPr/>
              </p:nvSpPr>
              <p:spPr>
                <a:xfrm>
                  <a:off x="5653376" y="6758136"/>
                  <a:ext cx="1728192" cy="4924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tabLst>
                      <a:tab pos="2961399" algn="ctr"/>
                      <a:tab pos="5922797" algn="r"/>
                    </a:tabLst>
                  </a:pPr>
                  <a:r>
                    <a:rPr lang="th-TH" sz="2591" dirty="0"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</a:rPr>
                    <a:t>ประกอบเพลง</a:t>
                  </a:r>
                </a:p>
              </p:txBody>
            </p:sp>
          </p:grpSp>
        </p:grpSp>
        <p:grpSp>
          <p:nvGrpSpPr>
            <p:cNvPr id="62" name="กลุ่ม 61">
              <a:extLst>
                <a:ext uri="{FF2B5EF4-FFF2-40B4-BE49-F238E27FC236}">
                  <a16:creationId xmlns:a16="http://schemas.microsoft.com/office/drawing/2014/main" id="{AADD1DF7-272A-4AEC-A07A-3505351B8A3F}"/>
                </a:ext>
              </a:extLst>
            </p:cNvPr>
            <p:cNvGrpSpPr/>
            <p:nvPr/>
          </p:nvGrpSpPr>
          <p:grpSpPr>
            <a:xfrm>
              <a:off x="8224405" y="5685852"/>
              <a:ext cx="2110826" cy="1469777"/>
              <a:chOff x="8153972" y="5692621"/>
              <a:chExt cx="2118146" cy="1474874"/>
            </a:xfrm>
          </p:grpSpPr>
          <p:pic>
            <p:nvPicPr>
              <p:cNvPr id="16" name="กราฟิก 15">
                <a:extLst>
                  <a:ext uri="{FF2B5EF4-FFF2-40B4-BE49-F238E27FC236}">
                    <a16:creationId xmlns:a16="http://schemas.microsoft.com/office/drawing/2014/main" id="{5110CBD2-99A3-4D80-83CA-23E7A90C93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8812430" y="5692621"/>
                <a:ext cx="801229" cy="580892"/>
              </a:xfrm>
              <a:prstGeom prst="rect">
                <a:avLst/>
              </a:prstGeom>
            </p:spPr>
          </p:pic>
          <p:grpSp>
            <p:nvGrpSpPr>
              <p:cNvPr id="45" name="กลุ่ม 44">
                <a:extLst>
                  <a:ext uri="{FF2B5EF4-FFF2-40B4-BE49-F238E27FC236}">
                    <a16:creationId xmlns:a16="http://schemas.microsoft.com/office/drawing/2014/main" id="{90764673-E0E5-4DB5-A737-E6D88572315F}"/>
                  </a:ext>
                </a:extLst>
              </p:cNvPr>
              <p:cNvGrpSpPr/>
              <p:nvPr/>
            </p:nvGrpSpPr>
            <p:grpSpPr>
              <a:xfrm>
                <a:off x="8153972" y="6350722"/>
                <a:ext cx="2118146" cy="816773"/>
                <a:chOff x="7902016" y="6433806"/>
                <a:chExt cx="2118146" cy="816773"/>
              </a:xfrm>
            </p:grpSpPr>
            <p:sp>
              <p:nvSpPr>
                <p:cNvPr id="39" name="Rectangle 39">
                  <a:extLst>
                    <a:ext uri="{FF2B5EF4-FFF2-40B4-BE49-F238E27FC236}">
                      <a16:creationId xmlns:a16="http://schemas.microsoft.com/office/drawing/2014/main" id="{EFFD0027-7E37-4DE3-AFCE-4D334DD8F7E5}"/>
                    </a:ext>
                  </a:extLst>
                </p:cNvPr>
                <p:cNvSpPr/>
                <p:nvPr/>
              </p:nvSpPr>
              <p:spPr>
                <a:xfrm>
                  <a:off x="7902016" y="6433806"/>
                  <a:ext cx="2118146" cy="4924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tabLst>
                      <a:tab pos="2961399" algn="ctr"/>
                      <a:tab pos="5922797" algn="r"/>
                    </a:tabLst>
                  </a:pPr>
                  <a:r>
                    <a:rPr lang="th-TH" sz="2591" dirty="0"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</a:rPr>
                    <a:t>เคลื่อนไหวประกอบ</a:t>
                  </a:r>
                </a:p>
              </p:txBody>
            </p:sp>
            <p:sp>
              <p:nvSpPr>
                <p:cNvPr id="72" name="Rectangle 39">
                  <a:extLst>
                    <a:ext uri="{FF2B5EF4-FFF2-40B4-BE49-F238E27FC236}">
                      <a16:creationId xmlns:a16="http://schemas.microsoft.com/office/drawing/2014/main" id="{6AA2702F-727E-4631-9FB9-EDE9CB11220B}"/>
                    </a:ext>
                  </a:extLst>
                </p:cNvPr>
                <p:cNvSpPr/>
                <p:nvPr/>
              </p:nvSpPr>
              <p:spPr>
                <a:xfrm>
                  <a:off x="7902016" y="6758136"/>
                  <a:ext cx="2118146" cy="4924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tabLst>
                      <a:tab pos="2961399" algn="ctr"/>
                      <a:tab pos="5922797" algn="r"/>
                    </a:tabLst>
                  </a:pPr>
                  <a:r>
                    <a:rPr lang="th-TH" sz="2591" dirty="0"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</a:rPr>
                    <a:t>การเล่านิทาน</a:t>
                  </a:r>
                </a:p>
              </p:txBody>
            </p:sp>
          </p:grpSp>
        </p:grpSp>
        <p:cxnSp>
          <p:nvCxnSpPr>
            <p:cNvPr id="52" name="ตัวเชื่อมต่อตรง 51">
              <a:extLst>
                <a:ext uri="{FF2B5EF4-FFF2-40B4-BE49-F238E27FC236}">
                  <a16:creationId xmlns:a16="http://schemas.microsoft.com/office/drawing/2014/main" id="{416469EB-BDB8-46C4-9445-5A8BC0ECFD40}"/>
                </a:ext>
              </a:extLst>
            </p:cNvPr>
            <p:cNvCxnSpPr/>
            <p:nvPr/>
          </p:nvCxnSpPr>
          <p:spPr>
            <a:xfrm>
              <a:off x="8186610" y="5647282"/>
              <a:ext cx="0" cy="1328074"/>
            </a:xfrm>
            <a:prstGeom prst="line">
              <a:avLst/>
            </a:prstGeom>
            <a:ln w="28575" cap="rnd">
              <a:solidFill>
                <a:srgbClr val="9DE0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ตัวเชื่อมต่อตรง 79">
              <a:extLst>
                <a:ext uri="{FF2B5EF4-FFF2-40B4-BE49-F238E27FC236}">
                  <a16:creationId xmlns:a16="http://schemas.microsoft.com/office/drawing/2014/main" id="{3A41B7A3-2BE8-4801-BE8D-C968D5D3011D}"/>
                </a:ext>
              </a:extLst>
            </p:cNvPr>
            <p:cNvCxnSpPr/>
            <p:nvPr/>
          </p:nvCxnSpPr>
          <p:spPr>
            <a:xfrm>
              <a:off x="10310470" y="5647282"/>
              <a:ext cx="0" cy="1328074"/>
            </a:xfrm>
            <a:prstGeom prst="line">
              <a:avLst/>
            </a:prstGeom>
            <a:ln w="28575" cap="rnd">
              <a:solidFill>
                <a:srgbClr val="9DE0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" name="รูปภาพ 50">
            <a:extLst>
              <a:ext uri="{FF2B5EF4-FFF2-40B4-BE49-F238E27FC236}">
                <a16:creationId xmlns:a16="http://schemas.microsoft.com/office/drawing/2014/main" id="{4898F976-11C4-4D51-8177-98E91BA62D1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35529" y="193670"/>
            <a:ext cx="2962913" cy="847417"/>
          </a:xfrm>
          <a:prstGeom prst="rect">
            <a:avLst/>
          </a:prstGeom>
        </p:spPr>
      </p:pic>
      <p:pic>
        <p:nvPicPr>
          <p:cNvPr id="50" name="teacher guide">
            <a:extLst>
              <a:ext uri="{FF2B5EF4-FFF2-40B4-BE49-F238E27FC236}">
                <a16:creationId xmlns:a16="http://schemas.microsoft.com/office/drawing/2014/main" id="{EED45471-12F6-4283-9F8C-72557CE71CB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88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BAAB773-0785-41F0-8422-D44976B53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0189" y="3506693"/>
            <a:ext cx="8455885" cy="24203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95D926-60EE-4667-A6C7-5182DA555C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3952" y="1838358"/>
            <a:ext cx="7783880" cy="1869027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3241849" y="3384955"/>
            <a:ext cx="2537137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7246244" y="3384955"/>
            <a:ext cx="2537137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363376-F9F2-47E1-B060-AE83E14FF9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1924" y="6768384"/>
            <a:ext cx="537277" cy="530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2B245C-BBD6-4310-A238-A4D5769F047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6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explaination">
            <a:extLst>
              <a:ext uri="{FF2B5EF4-FFF2-40B4-BE49-F238E27FC236}">
                <a16:creationId xmlns:a16="http://schemas.microsoft.com/office/drawing/2014/main" id="{F8530F65-6883-4EBC-92E1-1C6B0AA744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68" y="6762759"/>
            <a:ext cx="1173600" cy="514501"/>
          </a:xfrm>
          <a:prstGeom prst="rect">
            <a:avLst/>
          </a:prstGeom>
        </p:spPr>
      </p:pic>
      <p:grpSp>
        <p:nvGrpSpPr>
          <p:cNvPr id="42" name="กลุ่ม 89">
            <a:extLst>
              <a:ext uri="{FF2B5EF4-FFF2-40B4-BE49-F238E27FC236}">
                <a16:creationId xmlns:a16="http://schemas.microsoft.com/office/drawing/2014/main" id="{866C95A4-5301-421B-A4D0-F84D5709C72B}"/>
              </a:ext>
            </a:extLst>
          </p:cNvPr>
          <p:cNvGrpSpPr/>
          <p:nvPr/>
        </p:nvGrpSpPr>
        <p:grpSpPr>
          <a:xfrm>
            <a:off x="6968549" y="2523289"/>
            <a:ext cx="5492921" cy="780681"/>
            <a:chOff x="2110201" y="3104340"/>
            <a:chExt cx="5062012" cy="719438"/>
          </a:xfrm>
        </p:grpSpPr>
        <p:sp>
          <p:nvSpPr>
            <p:cNvPr id="43" name="Rectangle: Rounded Corners 23">
              <a:extLst>
                <a:ext uri="{FF2B5EF4-FFF2-40B4-BE49-F238E27FC236}">
                  <a16:creationId xmlns:a16="http://schemas.microsoft.com/office/drawing/2014/main" id="{EB77B6DD-D940-44B5-B727-E3FC862E8568}"/>
                </a:ext>
              </a:extLst>
            </p:cNvPr>
            <p:cNvSpPr/>
            <p:nvPr/>
          </p:nvSpPr>
          <p:spPr>
            <a:xfrm>
              <a:off x="2110201" y="3146656"/>
              <a:ext cx="5062012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44" name="Rectangle: Rounded Corners 83">
              <a:extLst>
                <a:ext uri="{FF2B5EF4-FFF2-40B4-BE49-F238E27FC236}">
                  <a16:creationId xmlns:a16="http://schemas.microsoft.com/office/drawing/2014/main" id="{4C8FC209-1C57-4B88-8E18-7F6FCC010850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46" name="Rectangle 88">
              <a:extLst>
                <a:ext uri="{FF2B5EF4-FFF2-40B4-BE49-F238E27FC236}">
                  <a16:creationId xmlns:a16="http://schemas.microsoft.com/office/drawing/2014/main" id="{DD69C561-1617-4C57-B0E6-8920020FF955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91D90BCC-3527-4BA0-8143-BBF1D8EFCE41}"/>
                </a:ext>
              </a:extLst>
            </p:cNvPr>
            <p:cNvSpPr/>
            <p:nvPr/>
          </p:nvSpPr>
          <p:spPr>
            <a:xfrm>
              <a:off x="2765656" y="3123390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หมอ</a:t>
              </a:r>
            </a:p>
          </p:txBody>
        </p:sp>
      </p:grpSp>
      <p:grpSp>
        <p:nvGrpSpPr>
          <p:cNvPr id="48" name="กลุ่ม 95">
            <a:extLst>
              <a:ext uri="{FF2B5EF4-FFF2-40B4-BE49-F238E27FC236}">
                <a16:creationId xmlns:a16="http://schemas.microsoft.com/office/drawing/2014/main" id="{22807110-CAA5-4035-B7DA-31A6295203FD}"/>
              </a:ext>
            </a:extLst>
          </p:cNvPr>
          <p:cNvGrpSpPr/>
          <p:nvPr/>
        </p:nvGrpSpPr>
        <p:grpSpPr>
          <a:xfrm>
            <a:off x="6968549" y="3571849"/>
            <a:ext cx="5492918" cy="786066"/>
            <a:chOff x="2110201" y="3860611"/>
            <a:chExt cx="5062010" cy="724401"/>
          </a:xfrm>
        </p:grpSpPr>
        <p:sp>
          <p:nvSpPr>
            <p:cNvPr id="49" name="Rectangle: Rounded Corners 24">
              <a:extLst>
                <a:ext uri="{FF2B5EF4-FFF2-40B4-BE49-F238E27FC236}">
                  <a16:creationId xmlns:a16="http://schemas.microsoft.com/office/drawing/2014/main" id="{D6DC5992-B585-4F75-95F8-2F613DC1700E}"/>
                </a:ext>
              </a:extLst>
            </p:cNvPr>
            <p:cNvSpPr/>
            <p:nvPr/>
          </p:nvSpPr>
          <p:spPr>
            <a:xfrm>
              <a:off x="2110201" y="3908028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0" name="Rectangle: Rounded Corners 93">
              <a:extLst>
                <a:ext uri="{FF2B5EF4-FFF2-40B4-BE49-F238E27FC236}">
                  <a16:creationId xmlns:a16="http://schemas.microsoft.com/office/drawing/2014/main" id="{CD9A7907-3F18-4E8F-B27F-458DF462ACC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F353A90C-E00E-477E-BEF2-A9DF57DEF798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0">
              <a:extLst>
                <a:ext uri="{FF2B5EF4-FFF2-40B4-BE49-F238E27FC236}">
                  <a16:creationId xmlns:a16="http://schemas.microsoft.com/office/drawing/2014/main" id="{00262790-C11A-46F0-8E0D-D3B5BB760B57}"/>
                </a:ext>
              </a:extLst>
            </p:cNvPr>
            <p:cNvSpPr/>
            <p:nvPr/>
          </p:nvSpPr>
          <p:spPr>
            <a:xfrm>
              <a:off x="2765656" y="3884624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ครู</a:t>
              </a:r>
            </a:p>
          </p:txBody>
        </p:sp>
      </p:grpSp>
      <p:grpSp>
        <p:nvGrpSpPr>
          <p:cNvPr id="55" name="กลุ่ม 101">
            <a:extLst>
              <a:ext uri="{FF2B5EF4-FFF2-40B4-BE49-F238E27FC236}">
                <a16:creationId xmlns:a16="http://schemas.microsoft.com/office/drawing/2014/main" id="{DB151D1C-F002-4B01-B2A5-8C9D4B4B2152}"/>
              </a:ext>
            </a:extLst>
          </p:cNvPr>
          <p:cNvGrpSpPr/>
          <p:nvPr/>
        </p:nvGrpSpPr>
        <p:grpSpPr>
          <a:xfrm>
            <a:off x="6968549" y="4648469"/>
            <a:ext cx="5492918" cy="801244"/>
            <a:chOff x="2110201" y="4663949"/>
            <a:chExt cx="5062010" cy="738388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1AC8CA18-D8EF-4FC6-B700-8946C6C108FB}"/>
                </a:ext>
              </a:extLst>
            </p:cNvPr>
            <p:cNvSpPr/>
            <p:nvPr/>
          </p:nvSpPr>
          <p:spPr>
            <a:xfrm>
              <a:off x="2110201" y="4716550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C40957D1-B5A6-4D2C-82FA-665DD46B30E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26622875-263B-4F3E-AE0F-BFA7C952DB81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AB74DFB3-24DC-4C38-8AFA-15CCA51DBCBF}"/>
                </a:ext>
              </a:extLst>
            </p:cNvPr>
            <p:cNvSpPr/>
            <p:nvPr/>
          </p:nvSpPr>
          <p:spPr>
            <a:xfrm>
              <a:off x="2765655" y="4701948"/>
              <a:ext cx="4406555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หมี</a:t>
              </a:r>
            </a:p>
          </p:txBody>
        </p:sp>
      </p:grpSp>
      <p:grpSp>
        <p:nvGrpSpPr>
          <p:cNvPr id="90" name="กลุ่ม 89">
            <a:extLst>
              <a:ext uri="{FF2B5EF4-FFF2-40B4-BE49-F238E27FC236}">
                <a16:creationId xmlns:a16="http://schemas.microsoft.com/office/drawing/2014/main" id="{09071D22-479A-485C-A35D-3A57EFD9D543}"/>
              </a:ext>
            </a:extLst>
          </p:cNvPr>
          <p:cNvGrpSpPr/>
          <p:nvPr/>
        </p:nvGrpSpPr>
        <p:grpSpPr>
          <a:xfrm>
            <a:off x="6968549" y="2523289"/>
            <a:ext cx="5492921" cy="780681"/>
            <a:chOff x="2110201" y="3104340"/>
            <a:chExt cx="5062012" cy="719438"/>
          </a:xfrm>
        </p:grpSpPr>
        <p:sp>
          <p:nvSpPr>
            <p:cNvPr id="92" name="Rectangle: Rounded Corners 23">
              <a:extLst>
                <a:ext uri="{FF2B5EF4-FFF2-40B4-BE49-F238E27FC236}">
                  <a16:creationId xmlns:a16="http://schemas.microsoft.com/office/drawing/2014/main" id="{C6F0E8C5-D66C-4C99-B6E7-AC8BABB9A552}"/>
                </a:ext>
              </a:extLst>
            </p:cNvPr>
            <p:cNvSpPr/>
            <p:nvPr/>
          </p:nvSpPr>
          <p:spPr>
            <a:xfrm>
              <a:off x="2110201" y="3146656"/>
              <a:ext cx="506201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427E7357-CBA7-496D-8765-5461E4C6D841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2A4D616B-3205-49FD-9C85-7B5F3BE6B8A6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5" name="Rectangle 29">
              <a:extLst>
                <a:ext uri="{FF2B5EF4-FFF2-40B4-BE49-F238E27FC236}">
                  <a16:creationId xmlns:a16="http://schemas.microsoft.com/office/drawing/2014/main" id="{F72D454E-0FDF-47C5-B34D-41535521C447}"/>
                </a:ext>
              </a:extLst>
            </p:cNvPr>
            <p:cNvSpPr/>
            <p:nvPr/>
          </p:nvSpPr>
          <p:spPr>
            <a:xfrm>
              <a:off x="2765656" y="3123390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หมอ</a:t>
              </a:r>
            </a:p>
          </p:txBody>
        </p:sp>
      </p:grpSp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308FE60A-5354-4F2E-9575-F79680BA3AA4}"/>
              </a:ext>
            </a:extLst>
          </p:cNvPr>
          <p:cNvGrpSpPr/>
          <p:nvPr/>
        </p:nvGrpSpPr>
        <p:grpSpPr>
          <a:xfrm>
            <a:off x="6968549" y="3571849"/>
            <a:ext cx="5492918" cy="786066"/>
            <a:chOff x="2110201" y="3860611"/>
            <a:chExt cx="5062010" cy="724401"/>
          </a:xfrm>
        </p:grpSpPr>
        <p:sp>
          <p:nvSpPr>
            <p:cNvPr id="98" name="Rectangle: Rounded Corners 24">
              <a:extLst>
                <a:ext uri="{FF2B5EF4-FFF2-40B4-BE49-F238E27FC236}">
                  <a16:creationId xmlns:a16="http://schemas.microsoft.com/office/drawing/2014/main" id="{497A4242-635E-4244-956B-FC771FD887C1}"/>
                </a:ext>
              </a:extLst>
            </p:cNvPr>
            <p:cNvSpPr/>
            <p:nvPr/>
          </p:nvSpPr>
          <p:spPr>
            <a:xfrm>
              <a:off x="2110201" y="3908028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012FA3E2-E25B-4A6C-AB51-1AD6FF9EBFE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7C709BEA-EADD-4830-9BA9-9D5A3625EA34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0">
              <a:extLst>
                <a:ext uri="{FF2B5EF4-FFF2-40B4-BE49-F238E27FC236}">
                  <a16:creationId xmlns:a16="http://schemas.microsoft.com/office/drawing/2014/main" id="{DDB84400-7BC0-4A3E-9C82-C99D1E9AD027}"/>
                </a:ext>
              </a:extLst>
            </p:cNvPr>
            <p:cNvSpPr/>
            <p:nvPr/>
          </p:nvSpPr>
          <p:spPr>
            <a:xfrm>
              <a:off x="2765656" y="3884624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ครู</a:t>
              </a:r>
            </a:p>
          </p:txBody>
        </p:sp>
      </p:grpSp>
      <p:grpSp>
        <p:nvGrpSpPr>
          <p:cNvPr id="102" name="กลุ่ม 101">
            <a:extLst>
              <a:ext uri="{FF2B5EF4-FFF2-40B4-BE49-F238E27FC236}">
                <a16:creationId xmlns:a16="http://schemas.microsoft.com/office/drawing/2014/main" id="{CA2BF52A-D623-438B-9302-B69E6FFDC7C8}"/>
              </a:ext>
            </a:extLst>
          </p:cNvPr>
          <p:cNvGrpSpPr/>
          <p:nvPr/>
        </p:nvGrpSpPr>
        <p:grpSpPr>
          <a:xfrm>
            <a:off x="6968549" y="4648469"/>
            <a:ext cx="5492918" cy="801244"/>
            <a:chOff x="2110201" y="4663949"/>
            <a:chExt cx="5062010" cy="738388"/>
          </a:xfrm>
        </p:grpSpPr>
        <p:sp>
          <p:nvSpPr>
            <p:cNvPr id="103" name="Rectangle: Rounded Corners 25">
              <a:extLst>
                <a:ext uri="{FF2B5EF4-FFF2-40B4-BE49-F238E27FC236}">
                  <a16:creationId xmlns:a16="http://schemas.microsoft.com/office/drawing/2014/main" id="{A7D8312C-AEDD-4251-B30B-6EFD93B0DDD0}"/>
                </a:ext>
              </a:extLst>
            </p:cNvPr>
            <p:cNvSpPr/>
            <p:nvPr/>
          </p:nvSpPr>
          <p:spPr>
            <a:xfrm>
              <a:off x="2110201" y="4716550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15DEDC17-255D-4AD3-98F8-A9473C7DD13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15" name="Rectangle 107">
              <a:extLst>
                <a:ext uri="{FF2B5EF4-FFF2-40B4-BE49-F238E27FC236}">
                  <a16:creationId xmlns:a16="http://schemas.microsoft.com/office/drawing/2014/main" id="{68FE14C1-E6D2-4AC2-996B-B4A6B5271B66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6" name="Rectangle 31">
              <a:extLst>
                <a:ext uri="{FF2B5EF4-FFF2-40B4-BE49-F238E27FC236}">
                  <a16:creationId xmlns:a16="http://schemas.microsoft.com/office/drawing/2014/main" id="{65BFE51B-8428-44C2-AFB1-D2EBF041D3F8}"/>
                </a:ext>
              </a:extLst>
            </p:cNvPr>
            <p:cNvSpPr/>
            <p:nvPr/>
          </p:nvSpPr>
          <p:spPr>
            <a:xfrm>
              <a:off x="2765655" y="4701948"/>
              <a:ext cx="4406555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หมี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3763" y="6762758"/>
            <a:ext cx="1017709" cy="526162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5904A4-C866-4BD5-9797-53025CC765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057556" y="1289503"/>
            <a:ext cx="10056413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3587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 จากภาพเด็กกำลังแสดงบทบาทสมมติเป็นอะไร</a:t>
            </a: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A066CA0F-5A08-4033-8EC5-293802D4FB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3409" y="2293640"/>
            <a:ext cx="4073947" cy="411178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46135" y="7657882"/>
            <a:ext cx="9783992" cy="1757798"/>
            <a:chOff x="1542902" y="4187300"/>
            <a:chExt cx="9016457" cy="161990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300"/>
              <a:ext cx="9016457" cy="161990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600189"/>
              <a:ext cx="8600286" cy="87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</a:t>
              </a:r>
              <a:r>
                <a:rPr lang="en-US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หมอ</a:t>
              </a:r>
              <a:endParaRPr lang="th-TH" sz="279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pPr>
                <a:spcAft>
                  <a:spcPts val="1085"/>
                </a:spcAft>
              </a:pPr>
              <a: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       จากภาพเด็กกำลังเลียนแบบท่าทางการเคลื่อนไหวของหมอตอนที่ตรวจคนไข้ 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210" y="7484138"/>
            <a:ext cx="604133" cy="604133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402ECCB4-1DE8-49EA-9433-13CCB5B07CD9}"/>
              </a:ext>
            </a:extLst>
          </p:cNvPr>
          <p:cNvSpPr/>
          <p:nvPr/>
        </p:nvSpPr>
        <p:spPr>
          <a:xfrm>
            <a:off x="1039593" y="643095"/>
            <a:ext cx="7103548" cy="435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58"/>
              </a:lnSpc>
              <a:tabLst>
                <a:tab pos="198674" algn="dec"/>
                <a:tab pos="313697" algn="l"/>
                <a:tab pos="522827" algn="l"/>
                <a:tab pos="731959" algn="l"/>
                <a:tab pos="3241531" algn="l"/>
                <a:tab pos="3450662" algn="l"/>
                <a:tab pos="3659793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659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0164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5254 L -6.25E-7 -2.59259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4604 L 0 -4.89796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7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6.25E-7 -0.6525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63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9796E-6 L 0 -0.64604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กลุ่ม 121">
            <a:extLst>
              <a:ext uri="{FF2B5EF4-FFF2-40B4-BE49-F238E27FC236}">
                <a16:creationId xmlns:a16="http://schemas.microsoft.com/office/drawing/2014/main" id="{D496C96D-EEB5-447F-8536-C825DFDDE462}"/>
              </a:ext>
            </a:extLst>
          </p:cNvPr>
          <p:cNvGrpSpPr/>
          <p:nvPr/>
        </p:nvGrpSpPr>
        <p:grpSpPr>
          <a:xfrm>
            <a:off x="9100904" y="4836903"/>
            <a:ext cx="898225" cy="760010"/>
            <a:chOff x="2175277" y="3860611"/>
            <a:chExt cx="827761" cy="700388"/>
          </a:xfrm>
        </p:grpSpPr>
        <p:sp>
          <p:nvSpPr>
            <p:cNvPr id="124" name="Rectangle: Rounded Corners 93">
              <a:extLst>
                <a:ext uri="{FF2B5EF4-FFF2-40B4-BE49-F238E27FC236}">
                  <a16:creationId xmlns:a16="http://schemas.microsoft.com/office/drawing/2014/main" id="{BA10D04C-6A87-4C45-9CC9-B5F1E4E6F63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25" name="Rectangle 94">
              <a:extLst>
                <a:ext uri="{FF2B5EF4-FFF2-40B4-BE49-F238E27FC236}">
                  <a16:creationId xmlns:a16="http://schemas.microsoft.com/office/drawing/2014/main" id="{1E9B0AE4-9E7D-4F71-AF1D-815A3DB7F98B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7" name="กลุ่ม 126">
            <a:extLst>
              <a:ext uri="{FF2B5EF4-FFF2-40B4-BE49-F238E27FC236}">
                <a16:creationId xmlns:a16="http://schemas.microsoft.com/office/drawing/2014/main" id="{7FC05FC4-7645-4903-B154-8BE56A835601}"/>
              </a:ext>
            </a:extLst>
          </p:cNvPr>
          <p:cNvGrpSpPr/>
          <p:nvPr/>
        </p:nvGrpSpPr>
        <p:grpSpPr>
          <a:xfrm>
            <a:off x="7039166" y="4836903"/>
            <a:ext cx="898225" cy="760010"/>
            <a:chOff x="2175277" y="3860611"/>
            <a:chExt cx="827761" cy="700388"/>
          </a:xfrm>
        </p:grpSpPr>
        <p:sp>
          <p:nvSpPr>
            <p:cNvPr id="129" name="Rectangle: Rounded Corners 93">
              <a:extLst>
                <a:ext uri="{FF2B5EF4-FFF2-40B4-BE49-F238E27FC236}">
                  <a16:creationId xmlns:a16="http://schemas.microsoft.com/office/drawing/2014/main" id="{00ADA3CE-4170-4778-A0F6-6621A074C68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30" name="Rectangle 94">
              <a:extLst>
                <a:ext uri="{FF2B5EF4-FFF2-40B4-BE49-F238E27FC236}">
                  <a16:creationId xmlns:a16="http://schemas.microsoft.com/office/drawing/2014/main" id="{13B3C43D-FB40-4925-A0CF-C12EFE3412BF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FAD72995-9B85-45CD-A7E2-3311B2DE1C04}"/>
              </a:ext>
            </a:extLst>
          </p:cNvPr>
          <p:cNvGrpSpPr/>
          <p:nvPr/>
        </p:nvGrpSpPr>
        <p:grpSpPr>
          <a:xfrm>
            <a:off x="11121843" y="4836903"/>
            <a:ext cx="898225" cy="760010"/>
            <a:chOff x="2175277" y="3860611"/>
            <a:chExt cx="827761" cy="700388"/>
          </a:xfrm>
        </p:grpSpPr>
        <p:sp>
          <p:nvSpPr>
            <p:cNvPr id="134" name="Rectangle: Rounded Corners 93">
              <a:extLst>
                <a:ext uri="{FF2B5EF4-FFF2-40B4-BE49-F238E27FC236}">
                  <a16:creationId xmlns:a16="http://schemas.microsoft.com/office/drawing/2014/main" id="{0A460EA6-072A-4BF8-B523-752AC61C9F0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35" name="Rectangle 94">
              <a:extLst>
                <a:ext uri="{FF2B5EF4-FFF2-40B4-BE49-F238E27FC236}">
                  <a16:creationId xmlns:a16="http://schemas.microsoft.com/office/drawing/2014/main" id="{03675F27-37C2-4F9B-BC50-8D95C2996F8E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2" name="Picture 31">
            <a:hlinkClick r:id="rId3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3763" y="6762758"/>
            <a:ext cx="1017709" cy="526162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5904A4-C866-4BD5-9797-53025CC765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057556" y="985475"/>
            <a:ext cx="10056413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3587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  หากต้องการเลียนแบบยีราฟ ต้องทำท่าอย่างไร</a:t>
            </a:r>
          </a:p>
        </p:txBody>
      </p:sp>
      <p:grpSp>
        <p:nvGrpSpPr>
          <p:cNvPr id="90" name="กลุ่ม 89">
            <a:extLst>
              <a:ext uri="{FF2B5EF4-FFF2-40B4-BE49-F238E27FC236}">
                <a16:creationId xmlns:a16="http://schemas.microsoft.com/office/drawing/2014/main" id="{09071D22-479A-485C-A35D-3A57EFD9D543}"/>
              </a:ext>
            </a:extLst>
          </p:cNvPr>
          <p:cNvGrpSpPr/>
          <p:nvPr/>
        </p:nvGrpSpPr>
        <p:grpSpPr>
          <a:xfrm>
            <a:off x="7039166" y="4836903"/>
            <a:ext cx="898225" cy="760010"/>
            <a:chOff x="2175277" y="3104340"/>
            <a:chExt cx="827761" cy="700388"/>
          </a:xfrm>
        </p:grpSpPr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427E7357-CBA7-496D-8765-5461E4C6D841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2A4D616B-3205-49FD-9C85-7B5F3BE6B8A6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308FE60A-5354-4F2E-9575-F79680BA3AA4}"/>
              </a:ext>
            </a:extLst>
          </p:cNvPr>
          <p:cNvGrpSpPr/>
          <p:nvPr/>
        </p:nvGrpSpPr>
        <p:grpSpPr>
          <a:xfrm>
            <a:off x="9099061" y="4836903"/>
            <a:ext cx="898225" cy="760010"/>
            <a:chOff x="2175277" y="3860611"/>
            <a:chExt cx="827761" cy="700388"/>
          </a:xfrm>
        </p:grpSpPr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012FA3E2-E25B-4A6C-AB51-1AD6FF9EBFE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7C709BEA-EADD-4830-9BA9-9D5A3625EA34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2" name="กลุ่ม 101">
            <a:extLst>
              <a:ext uri="{FF2B5EF4-FFF2-40B4-BE49-F238E27FC236}">
                <a16:creationId xmlns:a16="http://schemas.microsoft.com/office/drawing/2014/main" id="{CA2BF52A-D623-438B-9302-B69E6FFDC7C8}"/>
              </a:ext>
            </a:extLst>
          </p:cNvPr>
          <p:cNvGrpSpPr/>
          <p:nvPr/>
        </p:nvGrpSpPr>
        <p:grpSpPr>
          <a:xfrm>
            <a:off x="11121843" y="4836903"/>
            <a:ext cx="898225" cy="760010"/>
            <a:chOff x="2175277" y="4663949"/>
            <a:chExt cx="827761" cy="700389"/>
          </a:xfrm>
        </p:grpSpPr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15DEDC17-255D-4AD3-98F8-A9473C7DD13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15" name="Rectangle 107">
              <a:extLst>
                <a:ext uri="{FF2B5EF4-FFF2-40B4-BE49-F238E27FC236}">
                  <a16:creationId xmlns:a16="http://schemas.microsoft.com/office/drawing/2014/main" id="{68FE14C1-E6D2-4AC2-996B-B4A6B5271B66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437B2BCD-3BCD-40A4-874F-1E59913B9C7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9375" y="2732490"/>
            <a:ext cx="1973598" cy="1959657"/>
          </a:xfrm>
          <a:prstGeom prst="rect">
            <a:avLst/>
          </a:prstGeom>
        </p:spPr>
      </p:pic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C0E02EC5-AEC5-4ECF-80EC-31F58A27053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378" y="2780809"/>
            <a:ext cx="1458912" cy="1960467"/>
          </a:xfrm>
          <a:prstGeom prst="rect">
            <a:avLst/>
          </a:prstGeom>
        </p:spPr>
      </p:pic>
      <p:pic>
        <p:nvPicPr>
          <p:cNvPr id="42" name="รูปภาพ 41">
            <a:extLst>
              <a:ext uri="{FF2B5EF4-FFF2-40B4-BE49-F238E27FC236}">
                <a16:creationId xmlns:a16="http://schemas.microsoft.com/office/drawing/2014/main" id="{345AB525-3781-4320-9920-E1B510116A0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0422" y="2415873"/>
            <a:ext cx="1046164" cy="2325403"/>
          </a:xfrm>
          <a:prstGeom prst="rect">
            <a:avLst/>
          </a:prstGeom>
        </p:spPr>
      </p:pic>
      <p:pic>
        <p:nvPicPr>
          <p:cNvPr id="33" name="รูปภาพ 32">
            <a:extLst>
              <a:ext uri="{FF2B5EF4-FFF2-40B4-BE49-F238E27FC236}">
                <a16:creationId xmlns:a16="http://schemas.microsoft.com/office/drawing/2014/main" id="{7CB49579-D6E0-42E7-A0F7-01534E3FEA1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7610" y="1796240"/>
            <a:ext cx="4512902" cy="45208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46135" y="7657879"/>
            <a:ext cx="9783992" cy="2618466"/>
            <a:chOff x="1542902" y="4187299"/>
            <a:chExt cx="9016457" cy="2413052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9"/>
              <a:ext cx="9016457" cy="241305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600189"/>
              <a:ext cx="8450206" cy="1667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</a:t>
              </a:r>
              <a:endParaRPr lang="th-TH" sz="279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pPr algn="thaiDist">
                <a:spcAft>
                  <a:spcPts val="1085"/>
                </a:spcAft>
              </a:pPr>
              <a: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       ลักษณะเด่นของยีราฟ คือ คอยาว ดังนั้น การเลียนแบบท่าทางการเคลื่อนไหว</a:t>
              </a:r>
              <a:b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</a:br>
              <a: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ของยีราฟจึงต้องใช้ผู้แสดง 2 คน มาทำท่าร่วมกัน โดยให้คนหนึ่งทำช่วงหัว อีกคนหนึ่งทำช่วงตัว แล้วเดินพร้อมกันอย่างช้า ๆ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210" y="7484138"/>
            <a:ext cx="604133" cy="604133"/>
          </a:xfrm>
          <a:prstGeom prst="rect">
            <a:avLst/>
          </a:prstGeom>
        </p:spPr>
      </p:pic>
      <p:pic>
        <p:nvPicPr>
          <p:cNvPr id="34" name="explaination">
            <a:extLst>
              <a:ext uri="{FF2B5EF4-FFF2-40B4-BE49-F238E27FC236}">
                <a16:creationId xmlns:a16="http://schemas.microsoft.com/office/drawing/2014/main" id="{7BBA8B81-4496-4B14-87BF-096C66AD00B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68" y="6762759"/>
            <a:ext cx="1173600" cy="51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1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5254 L -6.25E-7 -2.59259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4605 L 0 1.97279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6.25E-7 -0.6525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63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97279E-6 L 0 -0.64605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กลุ่ม 121">
            <a:extLst>
              <a:ext uri="{FF2B5EF4-FFF2-40B4-BE49-F238E27FC236}">
                <a16:creationId xmlns:a16="http://schemas.microsoft.com/office/drawing/2014/main" id="{D496C96D-EEB5-447F-8536-C825DFDDE462}"/>
              </a:ext>
            </a:extLst>
          </p:cNvPr>
          <p:cNvGrpSpPr/>
          <p:nvPr/>
        </p:nvGrpSpPr>
        <p:grpSpPr>
          <a:xfrm>
            <a:off x="9099983" y="4830575"/>
            <a:ext cx="898225" cy="760010"/>
            <a:chOff x="2175277" y="3860611"/>
            <a:chExt cx="827761" cy="700388"/>
          </a:xfrm>
        </p:grpSpPr>
        <p:sp>
          <p:nvSpPr>
            <p:cNvPr id="124" name="Rectangle: Rounded Corners 93">
              <a:extLst>
                <a:ext uri="{FF2B5EF4-FFF2-40B4-BE49-F238E27FC236}">
                  <a16:creationId xmlns:a16="http://schemas.microsoft.com/office/drawing/2014/main" id="{BA10D04C-6A87-4C45-9CC9-B5F1E4E6F63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25" name="Rectangle 94">
              <a:extLst>
                <a:ext uri="{FF2B5EF4-FFF2-40B4-BE49-F238E27FC236}">
                  <a16:creationId xmlns:a16="http://schemas.microsoft.com/office/drawing/2014/main" id="{1E9B0AE4-9E7D-4F71-AF1D-815A3DB7F98B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7" name="กลุ่ม 126">
            <a:extLst>
              <a:ext uri="{FF2B5EF4-FFF2-40B4-BE49-F238E27FC236}">
                <a16:creationId xmlns:a16="http://schemas.microsoft.com/office/drawing/2014/main" id="{7FC05FC4-7645-4903-B154-8BE56A835601}"/>
              </a:ext>
            </a:extLst>
          </p:cNvPr>
          <p:cNvGrpSpPr/>
          <p:nvPr/>
        </p:nvGrpSpPr>
        <p:grpSpPr>
          <a:xfrm>
            <a:off x="7039166" y="4836903"/>
            <a:ext cx="898225" cy="760010"/>
            <a:chOff x="2175277" y="3860611"/>
            <a:chExt cx="827761" cy="700388"/>
          </a:xfrm>
        </p:grpSpPr>
        <p:sp>
          <p:nvSpPr>
            <p:cNvPr id="129" name="Rectangle: Rounded Corners 93">
              <a:extLst>
                <a:ext uri="{FF2B5EF4-FFF2-40B4-BE49-F238E27FC236}">
                  <a16:creationId xmlns:a16="http://schemas.microsoft.com/office/drawing/2014/main" id="{00ADA3CE-4170-4778-A0F6-6621A074C68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30" name="Rectangle 94">
              <a:extLst>
                <a:ext uri="{FF2B5EF4-FFF2-40B4-BE49-F238E27FC236}">
                  <a16:creationId xmlns:a16="http://schemas.microsoft.com/office/drawing/2014/main" id="{13B3C43D-FB40-4925-A0CF-C12EFE3412BF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FAD72995-9B85-45CD-A7E2-3311B2DE1C04}"/>
              </a:ext>
            </a:extLst>
          </p:cNvPr>
          <p:cNvGrpSpPr/>
          <p:nvPr/>
        </p:nvGrpSpPr>
        <p:grpSpPr>
          <a:xfrm>
            <a:off x="11121843" y="4830575"/>
            <a:ext cx="898225" cy="760010"/>
            <a:chOff x="2175277" y="3860611"/>
            <a:chExt cx="827761" cy="700388"/>
          </a:xfrm>
        </p:grpSpPr>
        <p:sp>
          <p:nvSpPr>
            <p:cNvPr id="134" name="Rectangle: Rounded Corners 93">
              <a:extLst>
                <a:ext uri="{FF2B5EF4-FFF2-40B4-BE49-F238E27FC236}">
                  <a16:creationId xmlns:a16="http://schemas.microsoft.com/office/drawing/2014/main" id="{0A460EA6-072A-4BF8-B523-752AC61C9F0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35" name="Rectangle 94">
              <a:extLst>
                <a:ext uri="{FF2B5EF4-FFF2-40B4-BE49-F238E27FC236}">
                  <a16:creationId xmlns:a16="http://schemas.microsoft.com/office/drawing/2014/main" id="{03675F27-37C2-4F9B-BC50-8D95C2996F8E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2" name="Picture 31">
            <a:hlinkClick r:id="rId3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3763" y="6762758"/>
            <a:ext cx="1017709" cy="526162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5904A4-C866-4BD5-9797-53025CC765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057556" y="985475"/>
            <a:ext cx="10056413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3587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  หากต้องการเลียนแบบแพนกวิน ต้องทำท่าอย่างไร</a:t>
            </a:r>
          </a:p>
        </p:txBody>
      </p:sp>
      <p:grpSp>
        <p:nvGrpSpPr>
          <p:cNvPr id="90" name="กลุ่ม 89">
            <a:extLst>
              <a:ext uri="{FF2B5EF4-FFF2-40B4-BE49-F238E27FC236}">
                <a16:creationId xmlns:a16="http://schemas.microsoft.com/office/drawing/2014/main" id="{09071D22-479A-485C-A35D-3A57EFD9D543}"/>
              </a:ext>
            </a:extLst>
          </p:cNvPr>
          <p:cNvGrpSpPr/>
          <p:nvPr/>
        </p:nvGrpSpPr>
        <p:grpSpPr>
          <a:xfrm>
            <a:off x="7039166" y="4836903"/>
            <a:ext cx="898225" cy="760010"/>
            <a:chOff x="2175277" y="3104340"/>
            <a:chExt cx="827761" cy="700388"/>
          </a:xfrm>
        </p:grpSpPr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427E7357-CBA7-496D-8765-5461E4C6D841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2A4D616B-3205-49FD-9C85-7B5F3BE6B8A6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308FE60A-5354-4F2E-9575-F79680BA3AA4}"/>
              </a:ext>
            </a:extLst>
          </p:cNvPr>
          <p:cNvGrpSpPr/>
          <p:nvPr/>
        </p:nvGrpSpPr>
        <p:grpSpPr>
          <a:xfrm>
            <a:off x="9099983" y="4830575"/>
            <a:ext cx="898225" cy="760010"/>
            <a:chOff x="2175277" y="3860611"/>
            <a:chExt cx="827761" cy="700388"/>
          </a:xfrm>
        </p:grpSpPr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012FA3E2-E25B-4A6C-AB51-1AD6FF9EBFE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7C709BEA-EADD-4830-9BA9-9D5A3625EA34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2" name="กลุ่ม 101">
            <a:extLst>
              <a:ext uri="{FF2B5EF4-FFF2-40B4-BE49-F238E27FC236}">
                <a16:creationId xmlns:a16="http://schemas.microsoft.com/office/drawing/2014/main" id="{CA2BF52A-D623-438B-9302-B69E6FFDC7C8}"/>
              </a:ext>
            </a:extLst>
          </p:cNvPr>
          <p:cNvGrpSpPr/>
          <p:nvPr/>
        </p:nvGrpSpPr>
        <p:grpSpPr>
          <a:xfrm>
            <a:off x="11121843" y="4830575"/>
            <a:ext cx="898225" cy="760010"/>
            <a:chOff x="2175277" y="4663949"/>
            <a:chExt cx="827761" cy="700389"/>
          </a:xfrm>
        </p:grpSpPr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15DEDC17-255D-4AD3-98F8-A9473C7DD13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15" name="Rectangle 107">
              <a:extLst>
                <a:ext uri="{FF2B5EF4-FFF2-40B4-BE49-F238E27FC236}">
                  <a16:creationId xmlns:a16="http://schemas.microsoft.com/office/drawing/2014/main" id="{68FE14C1-E6D2-4AC2-996B-B4A6B5271B66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id="{A6D6A940-0E6F-44C4-99A3-D1FA880624C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627" y="2676650"/>
            <a:ext cx="1046164" cy="2064626"/>
          </a:xfrm>
          <a:prstGeom prst="rect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E489C9D6-FEED-4B0F-8AF8-9C058009C0A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378" y="2780809"/>
            <a:ext cx="1458912" cy="1960467"/>
          </a:xfrm>
          <a:prstGeom prst="rect">
            <a:avLst/>
          </a:prstGeom>
        </p:spPr>
      </p:pic>
      <p:pic>
        <p:nvPicPr>
          <p:cNvPr id="33" name="รูปภาพ 32">
            <a:extLst>
              <a:ext uri="{FF2B5EF4-FFF2-40B4-BE49-F238E27FC236}">
                <a16:creationId xmlns:a16="http://schemas.microsoft.com/office/drawing/2014/main" id="{E16E854B-FDD3-4750-B2F8-D4EDE4B40D4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0422" y="2415873"/>
            <a:ext cx="1046164" cy="2325403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34130A72-21D7-4650-8908-6387BD8DE42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7609" y="1796952"/>
            <a:ext cx="4520177" cy="45201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46135" y="7657879"/>
            <a:ext cx="9783992" cy="2188353"/>
            <a:chOff x="1542902" y="4187299"/>
            <a:chExt cx="9016457" cy="201668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9"/>
              <a:ext cx="9016457" cy="2016680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600189"/>
              <a:ext cx="8296363" cy="1271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</a:t>
              </a:r>
              <a:endParaRPr lang="th-TH" sz="279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pPr>
                <a:spcAft>
                  <a:spcPts val="1085"/>
                </a:spcAft>
              </a:pPr>
              <a: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      ลักษณะเด่นของแพนกวิน คือ มีปีก ดังนั้น การเลียนแบบท่าทางการเคลื่อนไหวของแพนกวินจึงใช้มือทั้ง 2 ข้างกางออก โดยให้ข้อศอกชิดกับเอว หักข้อมือลงเล็กน้อย แล้วนั่งยอง ๆ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210" y="7484138"/>
            <a:ext cx="604133" cy="604133"/>
          </a:xfrm>
          <a:prstGeom prst="rect">
            <a:avLst/>
          </a:prstGeom>
        </p:spPr>
      </p:pic>
      <p:pic>
        <p:nvPicPr>
          <p:cNvPr id="34" name="explaination">
            <a:extLst>
              <a:ext uri="{FF2B5EF4-FFF2-40B4-BE49-F238E27FC236}">
                <a16:creationId xmlns:a16="http://schemas.microsoft.com/office/drawing/2014/main" id="{60E51845-AB90-4C3C-AE3D-260022DC931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68" y="6762759"/>
            <a:ext cx="1173600" cy="51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18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5254 L -6.25E-7 -2.59259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4605 L 0 9.52381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6.25E-7 -0.6525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63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9.52381E-7 L 0 -0.64605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กลุ่ม 89">
            <a:extLst>
              <a:ext uri="{FF2B5EF4-FFF2-40B4-BE49-F238E27FC236}">
                <a16:creationId xmlns:a16="http://schemas.microsoft.com/office/drawing/2014/main" id="{B238E8F6-8E37-4A60-9E04-4E1D3A7863C6}"/>
              </a:ext>
            </a:extLst>
          </p:cNvPr>
          <p:cNvGrpSpPr/>
          <p:nvPr/>
        </p:nvGrpSpPr>
        <p:grpSpPr>
          <a:xfrm>
            <a:off x="6968552" y="2522314"/>
            <a:ext cx="5492921" cy="780681"/>
            <a:chOff x="2110201" y="3104340"/>
            <a:chExt cx="5062012" cy="719438"/>
          </a:xfrm>
        </p:grpSpPr>
        <p:sp>
          <p:nvSpPr>
            <p:cNvPr id="43" name="Rectangle: Rounded Corners 23">
              <a:extLst>
                <a:ext uri="{FF2B5EF4-FFF2-40B4-BE49-F238E27FC236}">
                  <a16:creationId xmlns:a16="http://schemas.microsoft.com/office/drawing/2014/main" id="{B510FCD8-BDCB-47D5-BD92-55343BBC93A7}"/>
                </a:ext>
              </a:extLst>
            </p:cNvPr>
            <p:cNvSpPr/>
            <p:nvPr/>
          </p:nvSpPr>
          <p:spPr>
            <a:xfrm>
              <a:off x="2110201" y="3146656"/>
              <a:ext cx="506201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44" name="Rectangle: Rounded Corners 83">
              <a:extLst>
                <a:ext uri="{FF2B5EF4-FFF2-40B4-BE49-F238E27FC236}">
                  <a16:creationId xmlns:a16="http://schemas.microsoft.com/office/drawing/2014/main" id="{614810ED-9878-4C88-9779-8D7C03C3E5F6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46" name="Rectangle 88">
              <a:extLst>
                <a:ext uri="{FF2B5EF4-FFF2-40B4-BE49-F238E27FC236}">
                  <a16:creationId xmlns:a16="http://schemas.microsoft.com/office/drawing/2014/main" id="{5F097C8C-D62F-44D5-82E1-CE5BEA2D139E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78A3089F-F852-45F4-900D-F434BB5BDF0D}"/>
                </a:ext>
              </a:extLst>
            </p:cNvPr>
            <p:cNvSpPr/>
            <p:nvPr/>
          </p:nvSpPr>
          <p:spPr>
            <a:xfrm>
              <a:off x="2765656" y="3123390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น้ำไหล</a:t>
              </a:r>
            </a:p>
          </p:txBody>
        </p:sp>
      </p:grpSp>
      <p:grpSp>
        <p:nvGrpSpPr>
          <p:cNvPr id="48" name="กลุ่ม 95">
            <a:extLst>
              <a:ext uri="{FF2B5EF4-FFF2-40B4-BE49-F238E27FC236}">
                <a16:creationId xmlns:a16="http://schemas.microsoft.com/office/drawing/2014/main" id="{50500C6B-2478-48C4-9627-DD10931CED66}"/>
              </a:ext>
            </a:extLst>
          </p:cNvPr>
          <p:cNvGrpSpPr/>
          <p:nvPr/>
        </p:nvGrpSpPr>
        <p:grpSpPr>
          <a:xfrm>
            <a:off x="6968552" y="3570874"/>
            <a:ext cx="5492918" cy="786066"/>
            <a:chOff x="2110201" y="3860611"/>
            <a:chExt cx="5062010" cy="724401"/>
          </a:xfrm>
        </p:grpSpPr>
        <p:sp>
          <p:nvSpPr>
            <p:cNvPr id="49" name="Rectangle: Rounded Corners 24">
              <a:extLst>
                <a:ext uri="{FF2B5EF4-FFF2-40B4-BE49-F238E27FC236}">
                  <a16:creationId xmlns:a16="http://schemas.microsoft.com/office/drawing/2014/main" id="{BAC20AF4-098C-47BE-A24C-6A20AA564B98}"/>
                </a:ext>
              </a:extLst>
            </p:cNvPr>
            <p:cNvSpPr/>
            <p:nvPr/>
          </p:nvSpPr>
          <p:spPr>
            <a:xfrm>
              <a:off x="2110201" y="3908028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0" name="Rectangle: Rounded Corners 93">
              <a:extLst>
                <a:ext uri="{FF2B5EF4-FFF2-40B4-BE49-F238E27FC236}">
                  <a16:creationId xmlns:a16="http://schemas.microsoft.com/office/drawing/2014/main" id="{7BD6F4CF-7AD5-428A-B6EC-0569B2F0282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19F00553-92E8-4927-A691-352E70D58BC9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0">
              <a:extLst>
                <a:ext uri="{FF2B5EF4-FFF2-40B4-BE49-F238E27FC236}">
                  <a16:creationId xmlns:a16="http://schemas.microsoft.com/office/drawing/2014/main" id="{B80DEE7C-94A0-41A7-B0AC-A9AB3FD64F71}"/>
                </a:ext>
              </a:extLst>
            </p:cNvPr>
            <p:cNvSpPr/>
            <p:nvPr/>
          </p:nvSpPr>
          <p:spPr>
            <a:xfrm>
              <a:off x="2765656" y="3884624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ลมพัด</a:t>
              </a:r>
            </a:p>
          </p:txBody>
        </p:sp>
      </p:grpSp>
      <p:grpSp>
        <p:nvGrpSpPr>
          <p:cNvPr id="55" name="กลุ่ม 101">
            <a:extLst>
              <a:ext uri="{FF2B5EF4-FFF2-40B4-BE49-F238E27FC236}">
                <a16:creationId xmlns:a16="http://schemas.microsoft.com/office/drawing/2014/main" id="{5205F2CA-284E-41EE-AE20-7C9458A61ACB}"/>
              </a:ext>
            </a:extLst>
          </p:cNvPr>
          <p:cNvGrpSpPr/>
          <p:nvPr/>
        </p:nvGrpSpPr>
        <p:grpSpPr>
          <a:xfrm>
            <a:off x="6968552" y="4647494"/>
            <a:ext cx="5492918" cy="801244"/>
            <a:chOff x="2110201" y="4663949"/>
            <a:chExt cx="5062010" cy="738388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EE6B0AE7-BE91-48E3-9710-1A6FCE95EA18}"/>
                </a:ext>
              </a:extLst>
            </p:cNvPr>
            <p:cNvSpPr/>
            <p:nvPr/>
          </p:nvSpPr>
          <p:spPr>
            <a:xfrm>
              <a:off x="2110201" y="4716550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61BD07DA-864D-4182-960D-1A6C6F64876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BE310BEB-AE0E-4C29-9734-3D76022EEADE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D0B37BD6-6653-4218-BD40-11D5FAA69F87}"/>
                </a:ext>
              </a:extLst>
            </p:cNvPr>
            <p:cNvSpPr/>
            <p:nvPr/>
          </p:nvSpPr>
          <p:spPr>
            <a:xfrm>
              <a:off x="2765655" y="4701948"/>
              <a:ext cx="4406555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ฝนตก</a:t>
              </a:r>
            </a:p>
          </p:txBody>
        </p:sp>
      </p:grpSp>
      <p:grpSp>
        <p:nvGrpSpPr>
          <p:cNvPr id="90" name="กลุ่ม 89">
            <a:extLst>
              <a:ext uri="{FF2B5EF4-FFF2-40B4-BE49-F238E27FC236}">
                <a16:creationId xmlns:a16="http://schemas.microsoft.com/office/drawing/2014/main" id="{09071D22-479A-485C-A35D-3A57EFD9D543}"/>
              </a:ext>
            </a:extLst>
          </p:cNvPr>
          <p:cNvGrpSpPr/>
          <p:nvPr/>
        </p:nvGrpSpPr>
        <p:grpSpPr>
          <a:xfrm>
            <a:off x="6968552" y="2522314"/>
            <a:ext cx="5492921" cy="780681"/>
            <a:chOff x="2110201" y="3104340"/>
            <a:chExt cx="5062012" cy="719438"/>
          </a:xfrm>
        </p:grpSpPr>
        <p:sp>
          <p:nvSpPr>
            <p:cNvPr id="92" name="Rectangle: Rounded Corners 23">
              <a:extLst>
                <a:ext uri="{FF2B5EF4-FFF2-40B4-BE49-F238E27FC236}">
                  <a16:creationId xmlns:a16="http://schemas.microsoft.com/office/drawing/2014/main" id="{C6F0E8C5-D66C-4C99-B6E7-AC8BABB9A552}"/>
                </a:ext>
              </a:extLst>
            </p:cNvPr>
            <p:cNvSpPr/>
            <p:nvPr/>
          </p:nvSpPr>
          <p:spPr>
            <a:xfrm>
              <a:off x="2110201" y="3146656"/>
              <a:ext cx="506201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427E7357-CBA7-496D-8765-5461E4C6D841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2A4D616B-3205-49FD-9C85-7B5F3BE6B8A6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5" name="Rectangle 29">
              <a:extLst>
                <a:ext uri="{FF2B5EF4-FFF2-40B4-BE49-F238E27FC236}">
                  <a16:creationId xmlns:a16="http://schemas.microsoft.com/office/drawing/2014/main" id="{F72D454E-0FDF-47C5-B34D-41535521C447}"/>
                </a:ext>
              </a:extLst>
            </p:cNvPr>
            <p:cNvSpPr/>
            <p:nvPr/>
          </p:nvSpPr>
          <p:spPr>
            <a:xfrm>
              <a:off x="2765656" y="3123390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น้ำไหล</a:t>
              </a:r>
            </a:p>
          </p:txBody>
        </p:sp>
      </p:grpSp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308FE60A-5354-4F2E-9575-F79680BA3AA4}"/>
              </a:ext>
            </a:extLst>
          </p:cNvPr>
          <p:cNvGrpSpPr/>
          <p:nvPr/>
        </p:nvGrpSpPr>
        <p:grpSpPr>
          <a:xfrm>
            <a:off x="6968552" y="3570874"/>
            <a:ext cx="5492918" cy="786066"/>
            <a:chOff x="2110201" y="3860611"/>
            <a:chExt cx="5062010" cy="724401"/>
          </a:xfrm>
        </p:grpSpPr>
        <p:sp>
          <p:nvSpPr>
            <p:cNvPr id="98" name="Rectangle: Rounded Corners 24">
              <a:extLst>
                <a:ext uri="{FF2B5EF4-FFF2-40B4-BE49-F238E27FC236}">
                  <a16:creationId xmlns:a16="http://schemas.microsoft.com/office/drawing/2014/main" id="{497A4242-635E-4244-956B-FC771FD887C1}"/>
                </a:ext>
              </a:extLst>
            </p:cNvPr>
            <p:cNvSpPr/>
            <p:nvPr/>
          </p:nvSpPr>
          <p:spPr>
            <a:xfrm>
              <a:off x="2110201" y="3908028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012FA3E2-E25B-4A6C-AB51-1AD6FF9EBFE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7C709BEA-EADD-4830-9BA9-9D5A3625EA34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0">
              <a:extLst>
                <a:ext uri="{FF2B5EF4-FFF2-40B4-BE49-F238E27FC236}">
                  <a16:creationId xmlns:a16="http://schemas.microsoft.com/office/drawing/2014/main" id="{DDB84400-7BC0-4A3E-9C82-C99D1E9AD027}"/>
                </a:ext>
              </a:extLst>
            </p:cNvPr>
            <p:cNvSpPr/>
            <p:nvPr/>
          </p:nvSpPr>
          <p:spPr>
            <a:xfrm>
              <a:off x="2765656" y="3884624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ลมพัด</a:t>
              </a:r>
            </a:p>
          </p:txBody>
        </p:sp>
      </p:grpSp>
      <p:grpSp>
        <p:nvGrpSpPr>
          <p:cNvPr id="102" name="กลุ่ม 101">
            <a:extLst>
              <a:ext uri="{FF2B5EF4-FFF2-40B4-BE49-F238E27FC236}">
                <a16:creationId xmlns:a16="http://schemas.microsoft.com/office/drawing/2014/main" id="{CA2BF52A-D623-438B-9302-B69E6FFDC7C8}"/>
              </a:ext>
            </a:extLst>
          </p:cNvPr>
          <p:cNvGrpSpPr/>
          <p:nvPr/>
        </p:nvGrpSpPr>
        <p:grpSpPr>
          <a:xfrm>
            <a:off x="6968552" y="4647494"/>
            <a:ext cx="5492918" cy="801244"/>
            <a:chOff x="2110201" y="4663949"/>
            <a:chExt cx="5062010" cy="738388"/>
          </a:xfrm>
        </p:grpSpPr>
        <p:sp>
          <p:nvSpPr>
            <p:cNvPr id="103" name="Rectangle: Rounded Corners 25">
              <a:extLst>
                <a:ext uri="{FF2B5EF4-FFF2-40B4-BE49-F238E27FC236}">
                  <a16:creationId xmlns:a16="http://schemas.microsoft.com/office/drawing/2014/main" id="{A7D8312C-AEDD-4251-B30B-6EFD93B0DDD0}"/>
                </a:ext>
              </a:extLst>
            </p:cNvPr>
            <p:cNvSpPr/>
            <p:nvPr/>
          </p:nvSpPr>
          <p:spPr>
            <a:xfrm>
              <a:off x="2110201" y="4716550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15DEDC17-255D-4AD3-98F8-A9473C7DD13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15" name="Rectangle 107">
              <a:extLst>
                <a:ext uri="{FF2B5EF4-FFF2-40B4-BE49-F238E27FC236}">
                  <a16:creationId xmlns:a16="http://schemas.microsoft.com/office/drawing/2014/main" id="{68FE14C1-E6D2-4AC2-996B-B4A6B5271B66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6" name="Rectangle 31">
              <a:extLst>
                <a:ext uri="{FF2B5EF4-FFF2-40B4-BE49-F238E27FC236}">
                  <a16:creationId xmlns:a16="http://schemas.microsoft.com/office/drawing/2014/main" id="{65BFE51B-8428-44C2-AFB1-D2EBF041D3F8}"/>
                </a:ext>
              </a:extLst>
            </p:cNvPr>
            <p:cNvSpPr/>
            <p:nvPr/>
          </p:nvSpPr>
          <p:spPr>
            <a:xfrm>
              <a:off x="2765655" y="4701948"/>
              <a:ext cx="4406555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ฝนตก</a:t>
              </a:r>
            </a:p>
          </p:txBody>
        </p:sp>
      </p:grpSp>
      <p:pic>
        <p:nvPicPr>
          <p:cNvPr id="32" name="Picture 31">
            <a:hlinkClick r:id="rId3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3763" y="6762758"/>
            <a:ext cx="1017709" cy="526162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5904A4-C866-4BD5-9797-53025CC765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057556" y="985475"/>
            <a:ext cx="10056413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3587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4.  จากภาพเป็นการเคลื่อนไหวเลียนแบบสิ่งใด</a:t>
            </a: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29D7FAF5-5E50-4ECC-966C-5ED264FD01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4668" y="1786464"/>
            <a:ext cx="3823179" cy="4971554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46135" y="7657877"/>
            <a:ext cx="9783992" cy="2116593"/>
            <a:chOff x="1542902" y="4187298"/>
            <a:chExt cx="9016457" cy="195055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195055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600189"/>
              <a:ext cx="8600286" cy="1271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</a:t>
              </a:r>
              <a:r>
                <a:rPr lang="en-US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ลมพัด</a:t>
              </a:r>
              <a:endParaRPr lang="th-TH" sz="279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pPr>
                <a:spcAft>
                  <a:spcPts val="1085"/>
                </a:spcAft>
              </a:pPr>
              <a: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      การยกแขนทั้ง 2 ข้างขึ้นเหนือศีรษะ แล้วโบกข้อมือไปมาอย่างช้า ๆ เป็นท่าทางการเคลื่อนไหวที่เลียนแบบมาจากธรรมชาติ คือ ลมพัด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210" y="7484138"/>
            <a:ext cx="604133" cy="604133"/>
          </a:xfrm>
          <a:prstGeom prst="rect">
            <a:avLst/>
          </a:prstGeom>
        </p:spPr>
      </p:pic>
      <p:pic>
        <p:nvPicPr>
          <p:cNvPr id="60" name="explaination">
            <a:extLst>
              <a:ext uri="{FF2B5EF4-FFF2-40B4-BE49-F238E27FC236}">
                <a16:creationId xmlns:a16="http://schemas.microsoft.com/office/drawing/2014/main" id="{70298078-FCAC-4EC4-9290-CB20A280DAA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68" y="6762759"/>
            <a:ext cx="1173600" cy="51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6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5254 L -6.25E-7 -2.59259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4605 L 0 4.08163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6.25E-7 -0.6525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63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8163E-7 L 0 -0.64605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กลุ่ม 89">
            <a:extLst>
              <a:ext uri="{FF2B5EF4-FFF2-40B4-BE49-F238E27FC236}">
                <a16:creationId xmlns:a16="http://schemas.microsoft.com/office/drawing/2014/main" id="{302CF5D8-5A06-4DA8-AC2F-338F4D33C51A}"/>
              </a:ext>
            </a:extLst>
          </p:cNvPr>
          <p:cNvGrpSpPr/>
          <p:nvPr/>
        </p:nvGrpSpPr>
        <p:grpSpPr>
          <a:xfrm>
            <a:off x="6968552" y="2529596"/>
            <a:ext cx="5492921" cy="780681"/>
            <a:chOff x="2110201" y="3104340"/>
            <a:chExt cx="5062012" cy="719438"/>
          </a:xfrm>
        </p:grpSpPr>
        <p:sp>
          <p:nvSpPr>
            <p:cNvPr id="43" name="Rectangle: Rounded Corners 23">
              <a:extLst>
                <a:ext uri="{FF2B5EF4-FFF2-40B4-BE49-F238E27FC236}">
                  <a16:creationId xmlns:a16="http://schemas.microsoft.com/office/drawing/2014/main" id="{BCBF452D-CB3B-4333-87B7-624667D2ECC1}"/>
                </a:ext>
              </a:extLst>
            </p:cNvPr>
            <p:cNvSpPr/>
            <p:nvPr/>
          </p:nvSpPr>
          <p:spPr>
            <a:xfrm>
              <a:off x="2110201" y="3146656"/>
              <a:ext cx="5062012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44" name="Rectangle: Rounded Corners 83">
              <a:extLst>
                <a:ext uri="{FF2B5EF4-FFF2-40B4-BE49-F238E27FC236}">
                  <a16:creationId xmlns:a16="http://schemas.microsoft.com/office/drawing/2014/main" id="{B08F27F6-61D4-472E-B3D5-165C2D331FFE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46" name="Rectangle 88">
              <a:extLst>
                <a:ext uri="{FF2B5EF4-FFF2-40B4-BE49-F238E27FC236}">
                  <a16:creationId xmlns:a16="http://schemas.microsoft.com/office/drawing/2014/main" id="{FA519770-7C12-4A2C-B06E-15C5460D0F88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8C5877E0-79C8-4341-B934-5606E1C233B7}"/>
                </a:ext>
              </a:extLst>
            </p:cNvPr>
            <p:cNvSpPr/>
            <p:nvPr/>
          </p:nvSpPr>
          <p:spPr>
            <a:xfrm>
              <a:off x="2765656" y="3123390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สะพาน</a:t>
              </a:r>
            </a:p>
          </p:txBody>
        </p:sp>
      </p:grpSp>
      <p:grpSp>
        <p:nvGrpSpPr>
          <p:cNvPr id="48" name="กลุ่ม 95">
            <a:extLst>
              <a:ext uri="{FF2B5EF4-FFF2-40B4-BE49-F238E27FC236}">
                <a16:creationId xmlns:a16="http://schemas.microsoft.com/office/drawing/2014/main" id="{4942D39C-97FC-43A0-A46C-FBADB5E9F087}"/>
              </a:ext>
            </a:extLst>
          </p:cNvPr>
          <p:cNvGrpSpPr/>
          <p:nvPr/>
        </p:nvGrpSpPr>
        <p:grpSpPr>
          <a:xfrm>
            <a:off x="6968554" y="3578156"/>
            <a:ext cx="5492918" cy="786066"/>
            <a:chOff x="2110201" y="3860611"/>
            <a:chExt cx="5062010" cy="724401"/>
          </a:xfrm>
        </p:grpSpPr>
        <p:sp>
          <p:nvSpPr>
            <p:cNvPr id="49" name="Rectangle: Rounded Corners 24">
              <a:extLst>
                <a:ext uri="{FF2B5EF4-FFF2-40B4-BE49-F238E27FC236}">
                  <a16:creationId xmlns:a16="http://schemas.microsoft.com/office/drawing/2014/main" id="{A0B5937D-8360-4066-90D4-EAB2D28BB7E6}"/>
                </a:ext>
              </a:extLst>
            </p:cNvPr>
            <p:cNvSpPr/>
            <p:nvPr/>
          </p:nvSpPr>
          <p:spPr>
            <a:xfrm>
              <a:off x="2110201" y="3908028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0" name="Rectangle: Rounded Corners 93">
              <a:extLst>
                <a:ext uri="{FF2B5EF4-FFF2-40B4-BE49-F238E27FC236}">
                  <a16:creationId xmlns:a16="http://schemas.microsoft.com/office/drawing/2014/main" id="{DC18B812-F33E-45E4-AE91-C1989AABD87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10000E82-E9FA-4E13-B261-95F0BAD6204E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0">
              <a:extLst>
                <a:ext uri="{FF2B5EF4-FFF2-40B4-BE49-F238E27FC236}">
                  <a16:creationId xmlns:a16="http://schemas.microsoft.com/office/drawing/2014/main" id="{001D9FA6-90E3-441B-8E0C-A9BBDF320C26}"/>
                </a:ext>
              </a:extLst>
            </p:cNvPr>
            <p:cNvSpPr/>
            <p:nvPr/>
          </p:nvSpPr>
          <p:spPr>
            <a:xfrm>
              <a:off x="2765656" y="3884624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ก้อนหิน</a:t>
              </a:r>
            </a:p>
          </p:txBody>
        </p:sp>
      </p:grpSp>
      <p:grpSp>
        <p:nvGrpSpPr>
          <p:cNvPr id="55" name="กลุ่ม 101">
            <a:extLst>
              <a:ext uri="{FF2B5EF4-FFF2-40B4-BE49-F238E27FC236}">
                <a16:creationId xmlns:a16="http://schemas.microsoft.com/office/drawing/2014/main" id="{6A6B1BC5-D3DD-4B70-886A-0B5EBA1431AA}"/>
              </a:ext>
            </a:extLst>
          </p:cNvPr>
          <p:cNvGrpSpPr/>
          <p:nvPr/>
        </p:nvGrpSpPr>
        <p:grpSpPr>
          <a:xfrm>
            <a:off x="6968554" y="4654776"/>
            <a:ext cx="5492918" cy="801244"/>
            <a:chOff x="2110201" y="4663949"/>
            <a:chExt cx="5062010" cy="738388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3F53F07A-FC07-4433-923A-BC78720EE5BC}"/>
                </a:ext>
              </a:extLst>
            </p:cNvPr>
            <p:cNvSpPr/>
            <p:nvPr/>
          </p:nvSpPr>
          <p:spPr>
            <a:xfrm>
              <a:off x="2110201" y="4716550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E62DCD65-63B4-4783-BB02-26CE914BCA4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EE4A0481-0867-49BF-8C7F-BD166E2028E6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7EDF5F0C-F329-4EFB-B569-98447AD9D5B5}"/>
                </a:ext>
              </a:extLst>
            </p:cNvPr>
            <p:cNvSpPr/>
            <p:nvPr/>
          </p:nvSpPr>
          <p:spPr>
            <a:xfrm>
              <a:off x="2765655" y="4701948"/>
              <a:ext cx="4406555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เก้าอี้</a:t>
              </a:r>
            </a:p>
          </p:txBody>
        </p:sp>
      </p:grpSp>
      <p:grpSp>
        <p:nvGrpSpPr>
          <p:cNvPr id="90" name="กลุ่ม 89">
            <a:extLst>
              <a:ext uri="{FF2B5EF4-FFF2-40B4-BE49-F238E27FC236}">
                <a16:creationId xmlns:a16="http://schemas.microsoft.com/office/drawing/2014/main" id="{09071D22-479A-485C-A35D-3A57EFD9D543}"/>
              </a:ext>
            </a:extLst>
          </p:cNvPr>
          <p:cNvGrpSpPr/>
          <p:nvPr/>
        </p:nvGrpSpPr>
        <p:grpSpPr>
          <a:xfrm>
            <a:off x="6968552" y="2529596"/>
            <a:ext cx="5492921" cy="780681"/>
            <a:chOff x="2110201" y="3104340"/>
            <a:chExt cx="5062012" cy="719438"/>
          </a:xfrm>
        </p:grpSpPr>
        <p:sp>
          <p:nvSpPr>
            <p:cNvPr id="92" name="Rectangle: Rounded Corners 23">
              <a:extLst>
                <a:ext uri="{FF2B5EF4-FFF2-40B4-BE49-F238E27FC236}">
                  <a16:creationId xmlns:a16="http://schemas.microsoft.com/office/drawing/2014/main" id="{C6F0E8C5-D66C-4C99-B6E7-AC8BABB9A552}"/>
                </a:ext>
              </a:extLst>
            </p:cNvPr>
            <p:cNvSpPr/>
            <p:nvPr/>
          </p:nvSpPr>
          <p:spPr>
            <a:xfrm>
              <a:off x="2110201" y="3146656"/>
              <a:ext cx="506201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427E7357-CBA7-496D-8765-5461E4C6D841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2A4D616B-3205-49FD-9C85-7B5F3BE6B8A6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5" name="Rectangle 29">
              <a:extLst>
                <a:ext uri="{FF2B5EF4-FFF2-40B4-BE49-F238E27FC236}">
                  <a16:creationId xmlns:a16="http://schemas.microsoft.com/office/drawing/2014/main" id="{F72D454E-0FDF-47C5-B34D-41535521C447}"/>
                </a:ext>
              </a:extLst>
            </p:cNvPr>
            <p:cNvSpPr/>
            <p:nvPr/>
          </p:nvSpPr>
          <p:spPr>
            <a:xfrm>
              <a:off x="2765656" y="3123390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สะพาน</a:t>
              </a:r>
            </a:p>
          </p:txBody>
        </p:sp>
      </p:grpSp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308FE60A-5354-4F2E-9575-F79680BA3AA4}"/>
              </a:ext>
            </a:extLst>
          </p:cNvPr>
          <p:cNvGrpSpPr/>
          <p:nvPr/>
        </p:nvGrpSpPr>
        <p:grpSpPr>
          <a:xfrm>
            <a:off x="6968554" y="3578156"/>
            <a:ext cx="5492918" cy="786066"/>
            <a:chOff x="2110201" y="3860611"/>
            <a:chExt cx="5062010" cy="724401"/>
          </a:xfrm>
        </p:grpSpPr>
        <p:sp>
          <p:nvSpPr>
            <p:cNvPr id="98" name="Rectangle: Rounded Corners 24">
              <a:extLst>
                <a:ext uri="{FF2B5EF4-FFF2-40B4-BE49-F238E27FC236}">
                  <a16:creationId xmlns:a16="http://schemas.microsoft.com/office/drawing/2014/main" id="{497A4242-635E-4244-956B-FC771FD887C1}"/>
                </a:ext>
              </a:extLst>
            </p:cNvPr>
            <p:cNvSpPr/>
            <p:nvPr/>
          </p:nvSpPr>
          <p:spPr>
            <a:xfrm>
              <a:off x="2110201" y="3908028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012FA3E2-E25B-4A6C-AB51-1AD6FF9EBFE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7C709BEA-EADD-4830-9BA9-9D5A3625EA34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0">
              <a:extLst>
                <a:ext uri="{FF2B5EF4-FFF2-40B4-BE49-F238E27FC236}">
                  <a16:creationId xmlns:a16="http://schemas.microsoft.com/office/drawing/2014/main" id="{DDB84400-7BC0-4A3E-9C82-C99D1E9AD027}"/>
                </a:ext>
              </a:extLst>
            </p:cNvPr>
            <p:cNvSpPr/>
            <p:nvPr/>
          </p:nvSpPr>
          <p:spPr>
            <a:xfrm>
              <a:off x="2765656" y="3884624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ก้อนหิน</a:t>
              </a:r>
            </a:p>
          </p:txBody>
        </p:sp>
      </p:grpSp>
      <p:grpSp>
        <p:nvGrpSpPr>
          <p:cNvPr id="102" name="กลุ่ม 101">
            <a:extLst>
              <a:ext uri="{FF2B5EF4-FFF2-40B4-BE49-F238E27FC236}">
                <a16:creationId xmlns:a16="http://schemas.microsoft.com/office/drawing/2014/main" id="{CA2BF52A-D623-438B-9302-B69E6FFDC7C8}"/>
              </a:ext>
            </a:extLst>
          </p:cNvPr>
          <p:cNvGrpSpPr/>
          <p:nvPr/>
        </p:nvGrpSpPr>
        <p:grpSpPr>
          <a:xfrm>
            <a:off x="6968554" y="4654776"/>
            <a:ext cx="5492918" cy="801244"/>
            <a:chOff x="2110201" y="4663949"/>
            <a:chExt cx="5062010" cy="738388"/>
          </a:xfrm>
        </p:grpSpPr>
        <p:sp>
          <p:nvSpPr>
            <p:cNvPr id="103" name="Rectangle: Rounded Corners 25">
              <a:extLst>
                <a:ext uri="{FF2B5EF4-FFF2-40B4-BE49-F238E27FC236}">
                  <a16:creationId xmlns:a16="http://schemas.microsoft.com/office/drawing/2014/main" id="{A7D8312C-AEDD-4251-B30B-6EFD93B0DDD0}"/>
                </a:ext>
              </a:extLst>
            </p:cNvPr>
            <p:cNvSpPr/>
            <p:nvPr/>
          </p:nvSpPr>
          <p:spPr>
            <a:xfrm>
              <a:off x="2110201" y="4716550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15DEDC17-255D-4AD3-98F8-A9473C7DD13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15" name="Rectangle 107">
              <a:extLst>
                <a:ext uri="{FF2B5EF4-FFF2-40B4-BE49-F238E27FC236}">
                  <a16:creationId xmlns:a16="http://schemas.microsoft.com/office/drawing/2014/main" id="{68FE14C1-E6D2-4AC2-996B-B4A6B5271B66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6" name="Rectangle 31">
              <a:extLst>
                <a:ext uri="{FF2B5EF4-FFF2-40B4-BE49-F238E27FC236}">
                  <a16:creationId xmlns:a16="http://schemas.microsoft.com/office/drawing/2014/main" id="{65BFE51B-8428-44C2-AFB1-D2EBF041D3F8}"/>
                </a:ext>
              </a:extLst>
            </p:cNvPr>
            <p:cNvSpPr/>
            <p:nvPr/>
          </p:nvSpPr>
          <p:spPr>
            <a:xfrm>
              <a:off x="2765655" y="4701948"/>
              <a:ext cx="4406555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เก้าอี้</a:t>
              </a:r>
            </a:p>
          </p:txBody>
        </p:sp>
      </p:grpSp>
      <p:pic>
        <p:nvPicPr>
          <p:cNvPr id="32" name="Picture 31">
            <a:hlinkClick r:id="rId3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3763" y="6762758"/>
            <a:ext cx="1017709" cy="526162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5904A4-C866-4BD5-9797-53025CC765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057556" y="985475"/>
            <a:ext cx="10056413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3587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  หากต้องการแสดงท่าทางเหมือนในภาพต้องสังเกตสิ่งใด</a:t>
            </a: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44816689-6A0F-4BDC-810F-AF682E82465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7904" y="1746930"/>
            <a:ext cx="4673940" cy="5144273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46135" y="7657881"/>
            <a:ext cx="9783992" cy="2116592"/>
            <a:chOff x="1542902" y="4187299"/>
            <a:chExt cx="9016457" cy="1950549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9"/>
              <a:ext cx="9016457" cy="195054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600189"/>
              <a:ext cx="8600286" cy="1271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สะพาน</a:t>
              </a:r>
              <a:endParaRPr lang="th-TH" sz="279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pPr>
                <a:spcAft>
                  <a:spcPts val="1085"/>
                </a:spcAft>
              </a:pPr>
              <a: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       การที่ผู้แสดง 2 คน ยืนตรง หันหน้าเข้าหากัน พร้อมทั้งนำมือทั้ง 2 ข้างมาต่อกัน </a:t>
              </a:r>
              <a:b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</a:br>
              <a: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เป็นการแสดงท่าทางเลียนแบบสิ่งของ คือ สะพาน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210" y="7484138"/>
            <a:ext cx="604133" cy="604133"/>
          </a:xfrm>
          <a:prstGeom prst="rect">
            <a:avLst/>
          </a:prstGeom>
        </p:spPr>
      </p:pic>
      <p:pic>
        <p:nvPicPr>
          <p:cNvPr id="60" name="explaination">
            <a:extLst>
              <a:ext uri="{FF2B5EF4-FFF2-40B4-BE49-F238E27FC236}">
                <a16:creationId xmlns:a16="http://schemas.microsoft.com/office/drawing/2014/main" id="{CDCCEE56-8EC6-459C-BCC8-E22F9E17990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68" y="6762759"/>
            <a:ext cx="1173600" cy="51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2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5254 L -6.25E-7 -2.59259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4605 L 0 4.08163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6.25E-7 -0.6525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63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8163E-7 L 0 -0.64605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กลุ่ม 89">
            <a:extLst>
              <a:ext uri="{FF2B5EF4-FFF2-40B4-BE49-F238E27FC236}">
                <a16:creationId xmlns:a16="http://schemas.microsoft.com/office/drawing/2014/main" id="{9C0FE1C5-C223-4877-B02F-0102CCC38549}"/>
              </a:ext>
            </a:extLst>
          </p:cNvPr>
          <p:cNvGrpSpPr/>
          <p:nvPr/>
        </p:nvGrpSpPr>
        <p:grpSpPr>
          <a:xfrm>
            <a:off x="6971918" y="2529596"/>
            <a:ext cx="5492921" cy="780681"/>
            <a:chOff x="2110201" y="3104340"/>
            <a:chExt cx="5062012" cy="719438"/>
          </a:xfrm>
        </p:grpSpPr>
        <p:sp>
          <p:nvSpPr>
            <p:cNvPr id="43" name="Rectangle: Rounded Corners 23">
              <a:extLst>
                <a:ext uri="{FF2B5EF4-FFF2-40B4-BE49-F238E27FC236}">
                  <a16:creationId xmlns:a16="http://schemas.microsoft.com/office/drawing/2014/main" id="{ED164B80-4215-4AB7-B525-C89AF094F8F1}"/>
                </a:ext>
              </a:extLst>
            </p:cNvPr>
            <p:cNvSpPr/>
            <p:nvPr/>
          </p:nvSpPr>
          <p:spPr>
            <a:xfrm>
              <a:off x="2110201" y="3146656"/>
              <a:ext cx="506201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44" name="Rectangle: Rounded Corners 83">
              <a:extLst>
                <a:ext uri="{FF2B5EF4-FFF2-40B4-BE49-F238E27FC236}">
                  <a16:creationId xmlns:a16="http://schemas.microsoft.com/office/drawing/2014/main" id="{0FC03C64-FCCC-4996-A972-C0AF48CB764D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46" name="Rectangle 88">
              <a:extLst>
                <a:ext uri="{FF2B5EF4-FFF2-40B4-BE49-F238E27FC236}">
                  <a16:creationId xmlns:a16="http://schemas.microsoft.com/office/drawing/2014/main" id="{BFDE6119-A29F-4234-9D05-BB3541B1423B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863B7D1E-64B3-4D37-AA33-C459B596E783}"/>
                </a:ext>
              </a:extLst>
            </p:cNvPr>
            <p:cNvSpPr/>
            <p:nvPr/>
          </p:nvSpPr>
          <p:spPr>
            <a:xfrm>
              <a:off x="2765656" y="3123390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นก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8" name="กลุ่ม 95">
            <a:extLst>
              <a:ext uri="{FF2B5EF4-FFF2-40B4-BE49-F238E27FC236}">
                <a16:creationId xmlns:a16="http://schemas.microsoft.com/office/drawing/2014/main" id="{C3C60755-D1B7-4F2E-90DF-185A496F4EFB}"/>
              </a:ext>
            </a:extLst>
          </p:cNvPr>
          <p:cNvGrpSpPr/>
          <p:nvPr/>
        </p:nvGrpSpPr>
        <p:grpSpPr>
          <a:xfrm>
            <a:off x="6971918" y="3578156"/>
            <a:ext cx="5492918" cy="786066"/>
            <a:chOff x="2110201" y="3860611"/>
            <a:chExt cx="5062010" cy="724401"/>
          </a:xfrm>
        </p:grpSpPr>
        <p:sp>
          <p:nvSpPr>
            <p:cNvPr id="49" name="Rectangle: Rounded Corners 24">
              <a:extLst>
                <a:ext uri="{FF2B5EF4-FFF2-40B4-BE49-F238E27FC236}">
                  <a16:creationId xmlns:a16="http://schemas.microsoft.com/office/drawing/2014/main" id="{E914959D-EC3A-462D-B8BD-4F97129C74C4}"/>
                </a:ext>
              </a:extLst>
            </p:cNvPr>
            <p:cNvSpPr/>
            <p:nvPr/>
          </p:nvSpPr>
          <p:spPr>
            <a:xfrm>
              <a:off x="2110201" y="3908028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0" name="Rectangle: Rounded Corners 93">
              <a:extLst>
                <a:ext uri="{FF2B5EF4-FFF2-40B4-BE49-F238E27FC236}">
                  <a16:creationId xmlns:a16="http://schemas.microsoft.com/office/drawing/2014/main" id="{DA1A0DD2-8864-4452-B51C-C6F008EAE18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23194E57-EDDE-40A8-A4E1-002FC696D486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0">
              <a:extLst>
                <a:ext uri="{FF2B5EF4-FFF2-40B4-BE49-F238E27FC236}">
                  <a16:creationId xmlns:a16="http://schemas.microsoft.com/office/drawing/2014/main" id="{AD2B71D9-0A03-4765-9B8C-984F551B7027}"/>
                </a:ext>
              </a:extLst>
            </p:cNvPr>
            <p:cNvSpPr/>
            <p:nvPr/>
          </p:nvSpPr>
          <p:spPr>
            <a:xfrm>
              <a:off x="2765656" y="3884624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เป็ด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5" name="กลุ่ม 101">
            <a:extLst>
              <a:ext uri="{FF2B5EF4-FFF2-40B4-BE49-F238E27FC236}">
                <a16:creationId xmlns:a16="http://schemas.microsoft.com/office/drawing/2014/main" id="{295D78EC-013E-445F-8B91-D4877BDFF054}"/>
              </a:ext>
            </a:extLst>
          </p:cNvPr>
          <p:cNvGrpSpPr/>
          <p:nvPr/>
        </p:nvGrpSpPr>
        <p:grpSpPr>
          <a:xfrm>
            <a:off x="6971918" y="4654776"/>
            <a:ext cx="5492918" cy="801244"/>
            <a:chOff x="2110201" y="4663949"/>
            <a:chExt cx="5062010" cy="738388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51E503E7-ACE8-492A-BAD2-DDC72273E32D}"/>
                </a:ext>
              </a:extLst>
            </p:cNvPr>
            <p:cNvSpPr/>
            <p:nvPr/>
          </p:nvSpPr>
          <p:spPr>
            <a:xfrm>
              <a:off x="2110201" y="4716550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B01D1DCC-0399-466E-A7BC-9FDF5CDCF92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C32BE638-6DCD-4AC1-B868-C6C8FFA7C6C7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F4C6B355-BAAB-4969-9E06-14A229B77088}"/>
                </a:ext>
              </a:extLst>
            </p:cNvPr>
            <p:cNvSpPr/>
            <p:nvPr/>
          </p:nvSpPr>
          <p:spPr>
            <a:xfrm>
              <a:off x="2765655" y="4701948"/>
              <a:ext cx="4406555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แมว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0" name="กลุ่ม 89">
            <a:extLst>
              <a:ext uri="{FF2B5EF4-FFF2-40B4-BE49-F238E27FC236}">
                <a16:creationId xmlns:a16="http://schemas.microsoft.com/office/drawing/2014/main" id="{09071D22-479A-485C-A35D-3A57EFD9D543}"/>
              </a:ext>
            </a:extLst>
          </p:cNvPr>
          <p:cNvGrpSpPr/>
          <p:nvPr/>
        </p:nvGrpSpPr>
        <p:grpSpPr>
          <a:xfrm>
            <a:off x="6971918" y="2529596"/>
            <a:ext cx="5492921" cy="780681"/>
            <a:chOff x="2110201" y="3104340"/>
            <a:chExt cx="5062012" cy="719438"/>
          </a:xfrm>
        </p:grpSpPr>
        <p:sp>
          <p:nvSpPr>
            <p:cNvPr id="92" name="Rectangle: Rounded Corners 23">
              <a:extLst>
                <a:ext uri="{FF2B5EF4-FFF2-40B4-BE49-F238E27FC236}">
                  <a16:creationId xmlns:a16="http://schemas.microsoft.com/office/drawing/2014/main" id="{C6F0E8C5-D66C-4C99-B6E7-AC8BABB9A552}"/>
                </a:ext>
              </a:extLst>
            </p:cNvPr>
            <p:cNvSpPr/>
            <p:nvPr/>
          </p:nvSpPr>
          <p:spPr>
            <a:xfrm>
              <a:off x="2110201" y="3146656"/>
              <a:ext cx="506201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427E7357-CBA7-496D-8765-5461E4C6D841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2A4D616B-3205-49FD-9C85-7B5F3BE6B8A6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5" name="Rectangle 29">
              <a:extLst>
                <a:ext uri="{FF2B5EF4-FFF2-40B4-BE49-F238E27FC236}">
                  <a16:creationId xmlns:a16="http://schemas.microsoft.com/office/drawing/2014/main" id="{F72D454E-0FDF-47C5-B34D-41535521C447}"/>
                </a:ext>
              </a:extLst>
            </p:cNvPr>
            <p:cNvSpPr/>
            <p:nvPr/>
          </p:nvSpPr>
          <p:spPr>
            <a:xfrm>
              <a:off x="2765656" y="3123390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นก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308FE60A-5354-4F2E-9575-F79680BA3AA4}"/>
              </a:ext>
            </a:extLst>
          </p:cNvPr>
          <p:cNvGrpSpPr/>
          <p:nvPr/>
        </p:nvGrpSpPr>
        <p:grpSpPr>
          <a:xfrm>
            <a:off x="6971918" y="3578156"/>
            <a:ext cx="5492918" cy="786066"/>
            <a:chOff x="2110201" y="3860611"/>
            <a:chExt cx="5062010" cy="724401"/>
          </a:xfrm>
        </p:grpSpPr>
        <p:sp>
          <p:nvSpPr>
            <p:cNvPr id="98" name="Rectangle: Rounded Corners 24">
              <a:extLst>
                <a:ext uri="{FF2B5EF4-FFF2-40B4-BE49-F238E27FC236}">
                  <a16:creationId xmlns:a16="http://schemas.microsoft.com/office/drawing/2014/main" id="{497A4242-635E-4244-956B-FC771FD887C1}"/>
                </a:ext>
              </a:extLst>
            </p:cNvPr>
            <p:cNvSpPr/>
            <p:nvPr/>
          </p:nvSpPr>
          <p:spPr>
            <a:xfrm>
              <a:off x="2110201" y="3908028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012FA3E2-E25B-4A6C-AB51-1AD6FF9EBFE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7C709BEA-EADD-4830-9BA9-9D5A3625EA34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0">
              <a:extLst>
                <a:ext uri="{FF2B5EF4-FFF2-40B4-BE49-F238E27FC236}">
                  <a16:creationId xmlns:a16="http://schemas.microsoft.com/office/drawing/2014/main" id="{DDB84400-7BC0-4A3E-9C82-C99D1E9AD027}"/>
                </a:ext>
              </a:extLst>
            </p:cNvPr>
            <p:cNvSpPr/>
            <p:nvPr/>
          </p:nvSpPr>
          <p:spPr>
            <a:xfrm>
              <a:off x="2765656" y="3884624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เป็ด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2" name="กลุ่ม 101">
            <a:extLst>
              <a:ext uri="{FF2B5EF4-FFF2-40B4-BE49-F238E27FC236}">
                <a16:creationId xmlns:a16="http://schemas.microsoft.com/office/drawing/2014/main" id="{CA2BF52A-D623-438B-9302-B69E6FFDC7C8}"/>
              </a:ext>
            </a:extLst>
          </p:cNvPr>
          <p:cNvGrpSpPr/>
          <p:nvPr/>
        </p:nvGrpSpPr>
        <p:grpSpPr>
          <a:xfrm>
            <a:off x="6971918" y="4654776"/>
            <a:ext cx="5492918" cy="801244"/>
            <a:chOff x="2110201" y="4663949"/>
            <a:chExt cx="5062010" cy="738388"/>
          </a:xfrm>
        </p:grpSpPr>
        <p:sp>
          <p:nvSpPr>
            <p:cNvPr id="103" name="Rectangle: Rounded Corners 25">
              <a:extLst>
                <a:ext uri="{FF2B5EF4-FFF2-40B4-BE49-F238E27FC236}">
                  <a16:creationId xmlns:a16="http://schemas.microsoft.com/office/drawing/2014/main" id="{A7D8312C-AEDD-4251-B30B-6EFD93B0DDD0}"/>
                </a:ext>
              </a:extLst>
            </p:cNvPr>
            <p:cNvSpPr/>
            <p:nvPr/>
          </p:nvSpPr>
          <p:spPr>
            <a:xfrm>
              <a:off x="2110201" y="4716550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15DEDC17-255D-4AD3-98F8-A9473C7DD13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15" name="Rectangle 107">
              <a:extLst>
                <a:ext uri="{FF2B5EF4-FFF2-40B4-BE49-F238E27FC236}">
                  <a16:creationId xmlns:a16="http://schemas.microsoft.com/office/drawing/2014/main" id="{68FE14C1-E6D2-4AC2-996B-B4A6B5271B66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6" name="Rectangle 31">
              <a:extLst>
                <a:ext uri="{FF2B5EF4-FFF2-40B4-BE49-F238E27FC236}">
                  <a16:creationId xmlns:a16="http://schemas.microsoft.com/office/drawing/2014/main" id="{65BFE51B-8428-44C2-AFB1-D2EBF041D3F8}"/>
                </a:ext>
              </a:extLst>
            </p:cNvPr>
            <p:cNvSpPr/>
            <p:nvPr/>
          </p:nvSpPr>
          <p:spPr>
            <a:xfrm>
              <a:off x="2765655" y="4701948"/>
              <a:ext cx="4406555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แมว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2" name="Picture 31">
            <a:hlinkClick r:id="rId3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3763" y="6762758"/>
            <a:ext cx="1017709" cy="526162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5904A4-C866-4BD5-9797-53025CC765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057556" y="985475"/>
            <a:ext cx="10056413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3587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  จากภาพเป็นภาษาท่าที่แสดงให้เห็นการเคลื่อนไหวของสัตว์ชนิดใด</a:t>
            </a: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F80433BC-90AF-4DC7-A61D-94B61C888E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6890" y="1544744"/>
            <a:ext cx="3077817" cy="5179731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46135" y="7657883"/>
            <a:ext cx="9783992" cy="2116591"/>
            <a:chOff x="1542902" y="4187299"/>
            <a:chExt cx="9016457" cy="195054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9"/>
              <a:ext cx="9016457" cy="1950547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600189"/>
              <a:ext cx="8600286" cy="12719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เป็ด</a:t>
              </a:r>
              <a:endParaRPr lang="th-TH" sz="279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pPr>
                <a:spcAft>
                  <a:spcPts val="1085"/>
                </a:spcAft>
              </a:pPr>
              <a:r>
                <a:rPr lang="th-TH" sz="2790" b="1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      </a:t>
              </a:r>
              <a: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การหงายฝ่ามือทั้ง 2 ข้างแล้วนำไปวางชิดติดกับสะโพก กางศอกออกไปด้านข้างลำตัว </a:t>
              </a:r>
              <a:b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</a:br>
              <a: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ย่อเข่าลง เป็นการแสดงภาษาท่าเพื่อเลียนแบบการเคลื่อนไหวของสัตว์ ซึ่งจากภาพนี้ คือ เป็ด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210" y="7484138"/>
            <a:ext cx="604133" cy="604133"/>
          </a:xfrm>
          <a:prstGeom prst="rect">
            <a:avLst/>
          </a:prstGeom>
        </p:spPr>
      </p:pic>
      <p:pic>
        <p:nvPicPr>
          <p:cNvPr id="60" name="explaination">
            <a:extLst>
              <a:ext uri="{FF2B5EF4-FFF2-40B4-BE49-F238E27FC236}">
                <a16:creationId xmlns:a16="http://schemas.microsoft.com/office/drawing/2014/main" id="{5EC9BB24-69E9-4796-AB99-DC605DD068E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68" y="6762759"/>
            <a:ext cx="1173600" cy="51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3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5254 L -6.25E-7 -2.59259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4605 L 0 4.08163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6.25E-7 -0.6525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63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8163E-7 L 0 -0.64605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กลุ่ม 121">
            <a:extLst>
              <a:ext uri="{FF2B5EF4-FFF2-40B4-BE49-F238E27FC236}">
                <a16:creationId xmlns:a16="http://schemas.microsoft.com/office/drawing/2014/main" id="{D496C96D-EEB5-447F-8536-C825DFDDE462}"/>
              </a:ext>
            </a:extLst>
          </p:cNvPr>
          <p:cNvGrpSpPr/>
          <p:nvPr/>
        </p:nvGrpSpPr>
        <p:grpSpPr>
          <a:xfrm>
            <a:off x="9223500" y="4830575"/>
            <a:ext cx="898225" cy="760010"/>
            <a:chOff x="2175277" y="3860611"/>
            <a:chExt cx="827761" cy="700388"/>
          </a:xfrm>
        </p:grpSpPr>
        <p:sp>
          <p:nvSpPr>
            <p:cNvPr id="124" name="Rectangle: Rounded Corners 93">
              <a:extLst>
                <a:ext uri="{FF2B5EF4-FFF2-40B4-BE49-F238E27FC236}">
                  <a16:creationId xmlns:a16="http://schemas.microsoft.com/office/drawing/2014/main" id="{BA10D04C-6A87-4C45-9CC9-B5F1E4E6F63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25" name="Rectangle 94">
              <a:extLst>
                <a:ext uri="{FF2B5EF4-FFF2-40B4-BE49-F238E27FC236}">
                  <a16:creationId xmlns:a16="http://schemas.microsoft.com/office/drawing/2014/main" id="{1E9B0AE4-9E7D-4F71-AF1D-815A3DB7F98B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7" name="กลุ่ม 126">
            <a:extLst>
              <a:ext uri="{FF2B5EF4-FFF2-40B4-BE49-F238E27FC236}">
                <a16:creationId xmlns:a16="http://schemas.microsoft.com/office/drawing/2014/main" id="{7FC05FC4-7645-4903-B154-8BE56A835601}"/>
              </a:ext>
            </a:extLst>
          </p:cNvPr>
          <p:cNvGrpSpPr/>
          <p:nvPr/>
        </p:nvGrpSpPr>
        <p:grpSpPr>
          <a:xfrm>
            <a:off x="6989631" y="4830575"/>
            <a:ext cx="898225" cy="760010"/>
            <a:chOff x="2175277" y="3860611"/>
            <a:chExt cx="827761" cy="700388"/>
          </a:xfrm>
        </p:grpSpPr>
        <p:sp>
          <p:nvSpPr>
            <p:cNvPr id="129" name="Rectangle: Rounded Corners 93">
              <a:extLst>
                <a:ext uri="{FF2B5EF4-FFF2-40B4-BE49-F238E27FC236}">
                  <a16:creationId xmlns:a16="http://schemas.microsoft.com/office/drawing/2014/main" id="{00ADA3CE-4170-4778-A0F6-6621A074C68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30" name="Rectangle 94">
              <a:extLst>
                <a:ext uri="{FF2B5EF4-FFF2-40B4-BE49-F238E27FC236}">
                  <a16:creationId xmlns:a16="http://schemas.microsoft.com/office/drawing/2014/main" id="{13B3C43D-FB40-4925-A0CF-C12EFE3412BF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FAD72995-9B85-45CD-A7E2-3311B2DE1C04}"/>
              </a:ext>
            </a:extLst>
          </p:cNvPr>
          <p:cNvGrpSpPr/>
          <p:nvPr/>
        </p:nvGrpSpPr>
        <p:grpSpPr>
          <a:xfrm>
            <a:off x="11461559" y="4830575"/>
            <a:ext cx="898225" cy="760010"/>
            <a:chOff x="2175277" y="3860611"/>
            <a:chExt cx="827761" cy="700388"/>
          </a:xfrm>
        </p:grpSpPr>
        <p:sp>
          <p:nvSpPr>
            <p:cNvPr id="134" name="Rectangle: Rounded Corners 93">
              <a:extLst>
                <a:ext uri="{FF2B5EF4-FFF2-40B4-BE49-F238E27FC236}">
                  <a16:creationId xmlns:a16="http://schemas.microsoft.com/office/drawing/2014/main" id="{0A460EA6-072A-4BF8-B523-752AC61C9F0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35" name="Rectangle 94">
              <a:extLst>
                <a:ext uri="{FF2B5EF4-FFF2-40B4-BE49-F238E27FC236}">
                  <a16:creationId xmlns:a16="http://schemas.microsoft.com/office/drawing/2014/main" id="{03675F27-37C2-4F9B-BC50-8D95C2996F8E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2" name="Picture 31">
            <a:hlinkClick r:id="rId3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3763" y="6762758"/>
            <a:ext cx="1017709" cy="526162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5904A4-C866-4BD5-9797-53025CC765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057556" y="985475"/>
            <a:ext cx="10056413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3587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  จากภาพต้องการสื่อความหมายใด</a:t>
            </a:r>
          </a:p>
        </p:txBody>
      </p:sp>
      <p:grpSp>
        <p:nvGrpSpPr>
          <p:cNvPr id="90" name="กลุ่ม 89">
            <a:extLst>
              <a:ext uri="{FF2B5EF4-FFF2-40B4-BE49-F238E27FC236}">
                <a16:creationId xmlns:a16="http://schemas.microsoft.com/office/drawing/2014/main" id="{09071D22-479A-485C-A35D-3A57EFD9D543}"/>
              </a:ext>
            </a:extLst>
          </p:cNvPr>
          <p:cNvGrpSpPr/>
          <p:nvPr/>
        </p:nvGrpSpPr>
        <p:grpSpPr>
          <a:xfrm>
            <a:off x="6989631" y="4830575"/>
            <a:ext cx="898225" cy="760010"/>
            <a:chOff x="2175277" y="3104340"/>
            <a:chExt cx="827761" cy="700388"/>
          </a:xfrm>
        </p:grpSpPr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427E7357-CBA7-496D-8765-5461E4C6D841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2A4D616B-3205-49FD-9C85-7B5F3BE6B8A6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308FE60A-5354-4F2E-9575-F79680BA3AA4}"/>
              </a:ext>
            </a:extLst>
          </p:cNvPr>
          <p:cNvGrpSpPr/>
          <p:nvPr/>
        </p:nvGrpSpPr>
        <p:grpSpPr>
          <a:xfrm>
            <a:off x="9223500" y="4830575"/>
            <a:ext cx="898225" cy="760010"/>
            <a:chOff x="2175277" y="3860611"/>
            <a:chExt cx="827761" cy="700388"/>
          </a:xfrm>
        </p:grpSpPr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012FA3E2-E25B-4A6C-AB51-1AD6FF9EBFE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7C709BEA-EADD-4830-9BA9-9D5A3625EA34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2" name="กลุ่ม 101">
            <a:extLst>
              <a:ext uri="{FF2B5EF4-FFF2-40B4-BE49-F238E27FC236}">
                <a16:creationId xmlns:a16="http://schemas.microsoft.com/office/drawing/2014/main" id="{CA2BF52A-D623-438B-9302-B69E6FFDC7C8}"/>
              </a:ext>
            </a:extLst>
          </p:cNvPr>
          <p:cNvGrpSpPr/>
          <p:nvPr/>
        </p:nvGrpSpPr>
        <p:grpSpPr>
          <a:xfrm>
            <a:off x="11461559" y="4830575"/>
            <a:ext cx="898225" cy="760010"/>
            <a:chOff x="2175277" y="4663949"/>
            <a:chExt cx="827761" cy="700389"/>
          </a:xfrm>
        </p:grpSpPr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15DEDC17-255D-4AD3-98F8-A9473C7DD13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15" name="Rectangle 107">
              <a:extLst>
                <a:ext uri="{FF2B5EF4-FFF2-40B4-BE49-F238E27FC236}">
                  <a16:creationId xmlns:a16="http://schemas.microsoft.com/office/drawing/2014/main" id="{68FE14C1-E6D2-4AC2-996B-B4A6B5271B66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3" name="รูปภาพ 32">
            <a:extLst>
              <a:ext uri="{FF2B5EF4-FFF2-40B4-BE49-F238E27FC236}">
                <a16:creationId xmlns:a16="http://schemas.microsoft.com/office/drawing/2014/main" id="{5685F08D-6D09-4F90-8D7A-0CFB20B4216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146" y="1593207"/>
            <a:ext cx="5286283" cy="5359564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88D828C8-DD57-4FD7-93FB-F9617F578BC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4999" y="2917538"/>
            <a:ext cx="1425625" cy="1632525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D2111670-3476-4965-AE03-5E684BB1714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7293" y="2917538"/>
            <a:ext cx="1425625" cy="1632525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78F10E55-7FAD-4B9E-9AF5-44C4B71D980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6939" y="2917538"/>
            <a:ext cx="1425625" cy="1632525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46135" y="7657879"/>
            <a:ext cx="9783992" cy="2044835"/>
            <a:chOff x="1542902" y="4187300"/>
            <a:chExt cx="9016457" cy="1884422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300"/>
              <a:ext cx="9016457" cy="188442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600189"/>
              <a:ext cx="8296363" cy="876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</a:t>
              </a:r>
              <a:endParaRPr lang="th-TH" sz="279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pPr>
                <a:spcAft>
                  <a:spcPts val="1085"/>
                </a:spcAft>
              </a:pPr>
              <a:r>
                <a:rPr lang="th-TH" sz="2790" b="1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      </a:t>
              </a:r>
              <a: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การใช้มือซ้ายจีบเข้าหาปาก มือขวาเท้าสะเอว เป็นการแสดงภาษาท่าเพื่อแสดงอารมณ์ดีใจ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210" y="7484138"/>
            <a:ext cx="604133" cy="604133"/>
          </a:xfrm>
          <a:prstGeom prst="rect">
            <a:avLst/>
          </a:prstGeom>
        </p:spPr>
      </p:pic>
      <p:pic>
        <p:nvPicPr>
          <p:cNvPr id="34" name="explaination">
            <a:extLst>
              <a:ext uri="{FF2B5EF4-FFF2-40B4-BE49-F238E27FC236}">
                <a16:creationId xmlns:a16="http://schemas.microsoft.com/office/drawing/2014/main" id="{EAAFCA9E-72B4-4D86-84C1-157EB210925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68" y="6762759"/>
            <a:ext cx="1173600" cy="51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4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5254 L -6.25E-7 -2.59259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4605 L 0 -1.36054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6.25E-7 -0.6525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63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36054E-7 L 0 -0.64605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กลุ่ม 121">
            <a:extLst>
              <a:ext uri="{FF2B5EF4-FFF2-40B4-BE49-F238E27FC236}">
                <a16:creationId xmlns:a16="http://schemas.microsoft.com/office/drawing/2014/main" id="{D496C96D-EEB5-447F-8536-C825DFDDE462}"/>
              </a:ext>
            </a:extLst>
          </p:cNvPr>
          <p:cNvGrpSpPr/>
          <p:nvPr/>
        </p:nvGrpSpPr>
        <p:grpSpPr>
          <a:xfrm>
            <a:off x="9529616" y="4830575"/>
            <a:ext cx="898225" cy="760010"/>
            <a:chOff x="2175277" y="3860611"/>
            <a:chExt cx="827761" cy="700388"/>
          </a:xfrm>
        </p:grpSpPr>
        <p:sp>
          <p:nvSpPr>
            <p:cNvPr id="124" name="Rectangle: Rounded Corners 93">
              <a:extLst>
                <a:ext uri="{FF2B5EF4-FFF2-40B4-BE49-F238E27FC236}">
                  <a16:creationId xmlns:a16="http://schemas.microsoft.com/office/drawing/2014/main" id="{BA10D04C-6A87-4C45-9CC9-B5F1E4E6F63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25" name="Rectangle 94">
              <a:extLst>
                <a:ext uri="{FF2B5EF4-FFF2-40B4-BE49-F238E27FC236}">
                  <a16:creationId xmlns:a16="http://schemas.microsoft.com/office/drawing/2014/main" id="{1E9B0AE4-9E7D-4F71-AF1D-815A3DB7F98B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7" name="กลุ่ม 126">
            <a:extLst>
              <a:ext uri="{FF2B5EF4-FFF2-40B4-BE49-F238E27FC236}">
                <a16:creationId xmlns:a16="http://schemas.microsoft.com/office/drawing/2014/main" id="{7FC05FC4-7645-4903-B154-8BE56A835601}"/>
              </a:ext>
            </a:extLst>
          </p:cNvPr>
          <p:cNvGrpSpPr/>
          <p:nvPr/>
        </p:nvGrpSpPr>
        <p:grpSpPr>
          <a:xfrm>
            <a:off x="7397961" y="4830575"/>
            <a:ext cx="898225" cy="760010"/>
            <a:chOff x="2175277" y="3860611"/>
            <a:chExt cx="827761" cy="700388"/>
          </a:xfrm>
        </p:grpSpPr>
        <p:sp>
          <p:nvSpPr>
            <p:cNvPr id="129" name="Rectangle: Rounded Corners 93">
              <a:extLst>
                <a:ext uri="{FF2B5EF4-FFF2-40B4-BE49-F238E27FC236}">
                  <a16:creationId xmlns:a16="http://schemas.microsoft.com/office/drawing/2014/main" id="{00ADA3CE-4170-4778-A0F6-6621A074C68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30" name="Rectangle 94">
              <a:extLst>
                <a:ext uri="{FF2B5EF4-FFF2-40B4-BE49-F238E27FC236}">
                  <a16:creationId xmlns:a16="http://schemas.microsoft.com/office/drawing/2014/main" id="{13B3C43D-FB40-4925-A0CF-C12EFE3412BF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FAD72995-9B85-45CD-A7E2-3311B2DE1C04}"/>
              </a:ext>
            </a:extLst>
          </p:cNvPr>
          <p:cNvGrpSpPr/>
          <p:nvPr/>
        </p:nvGrpSpPr>
        <p:grpSpPr>
          <a:xfrm>
            <a:off x="11592785" y="4830575"/>
            <a:ext cx="898225" cy="760010"/>
            <a:chOff x="2175277" y="3860611"/>
            <a:chExt cx="827761" cy="700388"/>
          </a:xfrm>
        </p:grpSpPr>
        <p:sp>
          <p:nvSpPr>
            <p:cNvPr id="134" name="Rectangle: Rounded Corners 93">
              <a:extLst>
                <a:ext uri="{FF2B5EF4-FFF2-40B4-BE49-F238E27FC236}">
                  <a16:creationId xmlns:a16="http://schemas.microsoft.com/office/drawing/2014/main" id="{0A460EA6-072A-4BF8-B523-752AC61C9F0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35" name="Rectangle 94">
              <a:extLst>
                <a:ext uri="{FF2B5EF4-FFF2-40B4-BE49-F238E27FC236}">
                  <a16:creationId xmlns:a16="http://schemas.microsoft.com/office/drawing/2014/main" id="{03675F27-37C2-4F9B-BC50-8D95C2996F8E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2" name="Picture 31">
            <a:hlinkClick r:id="rId3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3763" y="6762758"/>
            <a:ext cx="1017709" cy="526162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5904A4-C866-4BD5-9797-53025CC765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057556" y="985475"/>
            <a:ext cx="10056413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3587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  จากภาพจะแสดงท่าทางโดยใช้ภาษาท่าได้อย่างไร</a:t>
            </a:r>
          </a:p>
        </p:txBody>
      </p:sp>
      <p:grpSp>
        <p:nvGrpSpPr>
          <p:cNvPr id="90" name="กลุ่ม 89">
            <a:extLst>
              <a:ext uri="{FF2B5EF4-FFF2-40B4-BE49-F238E27FC236}">
                <a16:creationId xmlns:a16="http://schemas.microsoft.com/office/drawing/2014/main" id="{09071D22-479A-485C-A35D-3A57EFD9D543}"/>
              </a:ext>
            </a:extLst>
          </p:cNvPr>
          <p:cNvGrpSpPr/>
          <p:nvPr/>
        </p:nvGrpSpPr>
        <p:grpSpPr>
          <a:xfrm>
            <a:off x="7397961" y="4830575"/>
            <a:ext cx="898225" cy="760010"/>
            <a:chOff x="2175277" y="3104340"/>
            <a:chExt cx="827761" cy="700388"/>
          </a:xfrm>
        </p:grpSpPr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427E7357-CBA7-496D-8765-5461E4C6D841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2A4D616B-3205-49FD-9C85-7B5F3BE6B8A6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308FE60A-5354-4F2E-9575-F79680BA3AA4}"/>
              </a:ext>
            </a:extLst>
          </p:cNvPr>
          <p:cNvGrpSpPr/>
          <p:nvPr/>
        </p:nvGrpSpPr>
        <p:grpSpPr>
          <a:xfrm>
            <a:off x="9529616" y="4830575"/>
            <a:ext cx="898225" cy="760010"/>
            <a:chOff x="2175277" y="3860611"/>
            <a:chExt cx="827761" cy="700388"/>
          </a:xfrm>
        </p:grpSpPr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012FA3E2-E25B-4A6C-AB51-1AD6FF9EBFE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7C709BEA-EADD-4830-9BA9-9D5A3625EA34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2" name="กลุ่ม 101">
            <a:extLst>
              <a:ext uri="{FF2B5EF4-FFF2-40B4-BE49-F238E27FC236}">
                <a16:creationId xmlns:a16="http://schemas.microsoft.com/office/drawing/2014/main" id="{CA2BF52A-D623-438B-9302-B69E6FFDC7C8}"/>
              </a:ext>
            </a:extLst>
          </p:cNvPr>
          <p:cNvGrpSpPr/>
          <p:nvPr/>
        </p:nvGrpSpPr>
        <p:grpSpPr>
          <a:xfrm>
            <a:off x="11592785" y="4830575"/>
            <a:ext cx="898225" cy="760010"/>
            <a:chOff x="2175277" y="4663949"/>
            <a:chExt cx="827761" cy="700389"/>
          </a:xfrm>
        </p:grpSpPr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15DEDC17-255D-4AD3-98F8-A9473C7DD13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15" name="Rectangle 107">
              <a:extLst>
                <a:ext uri="{FF2B5EF4-FFF2-40B4-BE49-F238E27FC236}">
                  <a16:creationId xmlns:a16="http://schemas.microsoft.com/office/drawing/2014/main" id="{68FE14C1-E6D2-4AC2-996B-B4A6B5271B66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3" name="รูปภาพ 32">
            <a:extLst>
              <a:ext uri="{FF2B5EF4-FFF2-40B4-BE49-F238E27FC236}">
                <a16:creationId xmlns:a16="http://schemas.microsoft.com/office/drawing/2014/main" id="{A2A7FA9C-0782-4DCD-8BCE-A5C82224C45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8832" y="2228748"/>
            <a:ext cx="1508465" cy="2405894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46C94762-A75C-41D4-8DF8-79CEBD58D09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157" y="2101364"/>
            <a:ext cx="5215980" cy="3861181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AA22DD82-2B7A-46C5-8A53-A1442B87CC9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9781" y="2354340"/>
            <a:ext cx="1895233" cy="2280302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7426EA26-8F80-40F8-94B5-BB8D1503DEB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81794" y="2370490"/>
            <a:ext cx="1778962" cy="2264151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46135" y="7657879"/>
            <a:ext cx="9783992" cy="2905942"/>
            <a:chOff x="1542902" y="4187300"/>
            <a:chExt cx="9016457" cy="267797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300"/>
              <a:ext cx="9016457" cy="2677977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600188"/>
              <a:ext cx="8600286" cy="2063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</a:t>
              </a:r>
              <a:endParaRPr lang="th-TH" sz="279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จากภาพตัวการ์ตูนต้องการสื่อถึงความรัก ดังนั้น การปฏิบัติภาษาท่าเพื่อสื่ออารมณ์รัก  </a:t>
              </a:r>
            </a:p>
            <a:p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ผู้แสดงจึงต้องนำมือทั้ง </a:t>
              </a:r>
              <a:r>
                <a:rPr lang="en-US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 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ข้างมาวางทาบ (ประสานกัน) ไว้ที่อก </a:t>
              </a:r>
            </a:p>
            <a:p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ภาพ </a:t>
              </a:r>
              <a:r>
                <a:rPr lang="en-ZW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เป็นภาษาท่าที่แสดงกิริยาอาการ คือ </a:t>
              </a:r>
              <a:r>
                <a:rPr lang="en-ZW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การมอง</a:t>
              </a:r>
              <a:r>
                <a:rPr lang="en-ZW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”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ภาพ </a:t>
              </a:r>
              <a:r>
                <a:rPr lang="en-ZW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เป็นภาษาท่าที่สื่อความหมายแทนคำพูด คือ </a:t>
              </a:r>
              <a:r>
                <a:rPr lang="en-ZW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ปฏิเสธ</a:t>
              </a:r>
              <a:r>
                <a:rPr lang="en-ZW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”</a:t>
              </a:r>
              <a:endParaRPr lang="th-TH" sz="279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210" y="7484138"/>
            <a:ext cx="604133" cy="604133"/>
          </a:xfrm>
          <a:prstGeom prst="rect">
            <a:avLst/>
          </a:prstGeom>
        </p:spPr>
      </p:pic>
      <p:pic>
        <p:nvPicPr>
          <p:cNvPr id="34" name="explaination">
            <a:extLst>
              <a:ext uri="{FF2B5EF4-FFF2-40B4-BE49-F238E27FC236}">
                <a16:creationId xmlns:a16="http://schemas.microsoft.com/office/drawing/2014/main" id="{939C6D31-5E0C-4C9A-A620-8B80C47B550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68" y="6762759"/>
            <a:ext cx="1173600" cy="51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5254 L -6.25E-7 -2.59259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4604 L 0 -3.26531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6.25E-7 -0.6525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63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26531E-6 L 0 -0.64604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361B449-3C07-4231-8E2B-3E822FDBCF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" y="1748096"/>
            <a:ext cx="13276293" cy="570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CE6B99C-3ECB-4FB9-B598-009E6739B4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0493" y="508996"/>
            <a:ext cx="5595277" cy="839891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1C51609-6BB7-4582-B370-6A967F0347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864C141-996B-4E9B-8358-1DE3DD75B65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E5754E93-6717-4DD6-9591-79AFD689726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758018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07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กลุ่ม 89">
            <a:extLst>
              <a:ext uri="{FF2B5EF4-FFF2-40B4-BE49-F238E27FC236}">
                <a16:creationId xmlns:a16="http://schemas.microsoft.com/office/drawing/2014/main" id="{B5DD1EC0-7B10-4654-AD61-69ABB0616907}"/>
              </a:ext>
            </a:extLst>
          </p:cNvPr>
          <p:cNvGrpSpPr/>
          <p:nvPr/>
        </p:nvGrpSpPr>
        <p:grpSpPr>
          <a:xfrm>
            <a:off x="6968549" y="2529596"/>
            <a:ext cx="5492921" cy="780681"/>
            <a:chOff x="2110201" y="3104340"/>
            <a:chExt cx="5062012" cy="719438"/>
          </a:xfrm>
        </p:grpSpPr>
        <p:sp>
          <p:nvSpPr>
            <p:cNvPr id="43" name="Rectangle: Rounded Corners 23">
              <a:extLst>
                <a:ext uri="{FF2B5EF4-FFF2-40B4-BE49-F238E27FC236}">
                  <a16:creationId xmlns:a16="http://schemas.microsoft.com/office/drawing/2014/main" id="{1CE66410-6E96-4DAD-865B-07FBD3D9D705}"/>
                </a:ext>
              </a:extLst>
            </p:cNvPr>
            <p:cNvSpPr/>
            <p:nvPr/>
          </p:nvSpPr>
          <p:spPr>
            <a:xfrm>
              <a:off x="2110201" y="3146656"/>
              <a:ext cx="506201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44" name="Rectangle: Rounded Corners 83">
              <a:extLst>
                <a:ext uri="{FF2B5EF4-FFF2-40B4-BE49-F238E27FC236}">
                  <a16:creationId xmlns:a16="http://schemas.microsoft.com/office/drawing/2014/main" id="{0DA84DD9-C761-42E2-A6F7-8BC381D03190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46" name="Rectangle 88">
              <a:extLst>
                <a:ext uri="{FF2B5EF4-FFF2-40B4-BE49-F238E27FC236}">
                  <a16:creationId xmlns:a16="http://schemas.microsoft.com/office/drawing/2014/main" id="{71CFA206-1E15-4D9C-B18F-5DCBA6F967C3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797A7388-6B02-4EAB-9EDA-60B1817F1524}"/>
                </a:ext>
              </a:extLst>
            </p:cNvPr>
            <p:cNvSpPr/>
            <p:nvPr/>
          </p:nvSpPr>
          <p:spPr>
            <a:xfrm>
              <a:off x="2765656" y="3123390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ปวดท้อง</a:t>
              </a:r>
            </a:p>
          </p:txBody>
        </p:sp>
      </p:grpSp>
      <p:grpSp>
        <p:nvGrpSpPr>
          <p:cNvPr id="48" name="กลุ่ม 95">
            <a:extLst>
              <a:ext uri="{FF2B5EF4-FFF2-40B4-BE49-F238E27FC236}">
                <a16:creationId xmlns:a16="http://schemas.microsoft.com/office/drawing/2014/main" id="{9FE45833-7EAD-4068-9F03-190CCDC3A263}"/>
              </a:ext>
            </a:extLst>
          </p:cNvPr>
          <p:cNvGrpSpPr/>
          <p:nvPr/>
        </p:nvGrpSpPr>
        <p:grpSpPr>
          <a:xfrm>
            <a:off x="6968549" y="3578156"/>
            <a:ext cx="5492918" cy="786066"/>
            <a:chOff x="2110201" y="3860611"/>
            <a:chExt cx="5062010" cy="724401"/>
          </a:xfrm>
        </p:grpSpPr>
        <p:sp>
          <p:nvSpPr>
            <p:cNvPr id="49" name="Rectangle: Rounded Corners 24">
              <a:extLst>
                <a:ext uri="{FF2B5EF4-FFF2-40B4-BE49-F238E27FC236}">
                  <a16:creationId xmlns:a16="http://schemas.microsoft.com/office/drawing/2014/main" id="{5E69AC2C-7A2F-48CA-881B-255CF81B7C1A}"/>
                </a:ext>
              </a:extLst>
            </p:cNvPr>
            <p:cNvSpPr/>
            <p:nvPr/>
          </p:nvSpPr>
          <p:spPr>
            <a:xfrm>
              <a:off x="2110201" y="3908028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0" name="Rectangle: Rounded Corners 93">
              <a:extLst>
                <a:ext uri="{FF2B5EF4-FFF2-40B4-BE49-F238E27FC236}">
                  <a16:creationId xmlns:a16="http://schemas.microsoft.com/office/drawing/2014/main" id="{46CFA0CF-CEBF-45A2-8020-28106B3DEDA0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7DDE19D4-1A9E-41A0-808A-DDCB833C258C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0">
              <a:extLst>
                <a:ext uri="{FF2B5EF4-FFF2-40B4-BE49-F238E27FC236}">
                  <a16:creationId xmlns:a16="http://schemas.microsoft.com/office/drawing/2014/main" id="{9CD8182B-AD2B-46F3-89A4-931DE217B72B}"/>
                </a:ext>
              </a:extLst>
            </p:cNvPr>
            <p:cNvSpPr/>
            <p:nvPr/>
          </p:nvSpPr>
          <p:spPr>
            <a:xfrm>
              <a:off x="2765656" y="3884624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ร้องไห้</a:t>
              </a:r>
            </a:p>
          </p:txBody>
        </p:sp>
      </p:grpSp>
      <p:grpSp>
        <p:nvGrpSpPr>
          <p:cNvPr id="55" name="กลุ่ม 101">
            <a:extLst>
              <a:ext uri="{FF2B5EF4-FFF2-40B4-BE49-F238E27FC236}">
                <a16:creationId xmlns:a16="http://schemas.microsoft.com/office/drawing/2014/main" id="{9FF4E53D-75C9-4AF2-8D9F-D7FE9F90856C}"/>
              </a:ext>
            </a:extLst>
          </p:cNvPr>
          <p:cNvGrpSpPr/>
          <p:nvPr/>
        </p:nvGrpSpPr>
        <p:grpSpPr>
          <a:xfrm>
            <a:off x="6968549" y="4654776"/>
            <a:ext cx="5492918" cy="801244"/>
            <a:chOff x="2110201" y="4663949"/>
            <a:chExt cx="5062010" cy="738388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B633E915-CB9D-4E08-9C4B-62F42E85B458}"/>
                </a:ext>
              </a:extLst>
            </p:cNvPr>
            <p:cNvSpPr/>
            <p:nvPr/>
          </p:nvSpPr>
          <p:spPr>
            <a:xfrm>
              <a:off x="2110201" y="4716550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3659E366-11FC-4FEF-8847-C05AB626D53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35EA9DA9-7812-41ED-B5F4-59AD3E6A8383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F724EC81-C9E5-4898-9890-012390059636}"/>
                </a:ext>
              </a:extLst>
            </p:cNvPr>
            <p:cNvSpPr/>
            <p:nvPr/>
          </p:nvSpPr>
          <p:spPr>
            <a:xfrm>
              <a:off x="2765655" y="4701948"/>
              <a:ext cx="4406555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เสียใจ</a:t>
              </a:r>
            </a:p>
          </p:txBody>
        </p:sp>
      </p:grpSp>
      <p:grpSp>
        <p:nvGrpSpPr>
          <p:cNvPr id="90" name="กลุ่ม 89">
            <a:extLst>
              <a:ext uri="{FF2B5EF4-FFF2-40B4-BE49-F238E27FC236}">
                <a16:creationId xmlns:a16="http://schemas.microsoft.com/office/drawing/2014/main" id="{09071D22-479A-485C-A35D-3A57EFD9D543}"/>
              </a:ext>
            </a:extLst>
          </p:cNvPr>
          <p:cNvGrpSpPr/>
          <p:nvPr/>
        </p:nvGrpSpPr>
        <p:grpSpPr>
          <a:xfrm>
            <a:off x="6968549" y="2529596"/>
            <a:ext cx="5492921" cy="780681"/>
            <a:chOff x="2110201" y="3104340"/>
            <a:chExt cx="5062012" cy="719438"/>
          </a:xfrm>
        </p:grpSpPr>
        <p:sp>
          <p:nvSpPr>
            <p:cNvPr id="92" name="Rectangle: Rounded Corners 23">
              <a:extLst>
                <a:ext uri="{FF2B5EF4-FFF2-40B4-BE49-F238E27FC236}">
                  <a16:creationId xmlns:a16="http://schemas.microsoft.com/office/drawing/2014/main" id="{C6F0E8C5-D66C-4C99-B6E7-AC8BABB9A552}"/>
                </a:ext>
              </a:extLst>
            </p:cNvPr>
            <p:cNvSpPr/>
            <p:nvPr/>
          </p:nvSpPr>
          <p:spPr>
            <a:xfrm>
              <a:off x="2110201" y="3146656"/>
              <a:ext cx="506201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427E7357-CBA7-496D-8765-5461E4C6D841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2A4D616B-3205-49FD-9C85-7B5F3BE6B8A6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5" name="Rectangle 29">
              <a:extLst>
                <a:ext uri="{FF2B5EF4-FFF2-40B4-BE49-F238E27FC236}">
                  <a16:creationId xmlns:a16="http://schemas.microsoft.com/office/drawing/2014/main" id="{F72D454E-0FDF-47C5-B34D-41535521C447}"/>
                </a:ext>
              </a:extLst>
            </p:cNvPr>
            <p:cNvSpPr/>
            <p:nvPr/>
          </p:nvSpPr>
          <p:spPr>
            <a:xfrm>
              <a:off x="2765656" y="3123390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ปวดท้อง</a:t>
              </a:r>
            </a:p>
          </p:txBody>
        </p:sp>
      </p:grpSp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308FE60A-5354-4F2E-9575-F79680BA3AA4}"/>
              </a:ext>
            </a:extLst>
          </p:cNvPr>
          <p:cNvGrpSpPr/>
          <p:nvPr/>
        </p:nvGrpSpPr>
        <p:grpSpPr>
          <a:xfrm>
            <a:off x="6968549" y="3578156"/>
            <a:ext cx="5492918" cy="786066"/>
            <a:chOff x="2110201" y="3860611"/>
            <a:chExt cx="5062010" cy="724401"/>
          </a:xfrm>
        </p:grpSpPr>
        <p:sp>
          <p:nvSpPr>
            <p:cNvPr id="98" name="Rectangle: Rounded Corners 24">
              <a:extLst>
                <a:ext uri="{FF2B5EF4-FFF2-40B4-BE49-F238E27FC236}">
                  <a16:creationId xmlns:a16="http://schemas.microsoft.com/office/drawing/2014/main" id="{497A4242-635E-4244-956B-FC771FD887C1}"/>
                </a:ext>
              </a:extLst>
            </p:cNvPr>
            <p:cNvSpPr/>
            <p:nvPr/>
          </p:nvSpPr>
          <p:spPr>
            <a:xfrm>
              <a:off x="2110201" y="3908028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012FA3E2-E25B-4A6C-AB51-1AD6FF9EBFE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7C709BEA-EADD-4830-9BA9-9D5A3625EA34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0">
              <a:extLst>
                <a:ext uri="{FF2B5EF4-FFF2-40B4-BE49-F238E27FC236}">
                  <a16:creationId xmlns:a16="http://schemas.microsoft.com/office/drawing/2014/main" id="{DDB84400-7BC0-4A3E-9C82-C99D1E9AD027}"/>
                </a:ext>
              </a:extLst>
            </p:cNvPr>
            <p:cNvSpPr/>
            <p:nvPr/>
          </p:nvSpPr>
          <p:spPr>
            <a:xfrm>
              <a:off x="2765656" y="3884624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ร้องไห้</a:t>
              </a:r>
            </a:p>
          </p:txBody>
        </p:sp>
      </p:grpSp>
      <p:grpSp>
        <p:nvGrpSpPr>
          <p:cNvPr id="102" name="กลุ่ม 101">
            <a:extLst>
              <a:ext uri="{FF2B5EF4-FFF2-40B4-BE49-F238E27FC236}">
                <a16:creationId xmlns:a16="http://schemas.microsoft.com/office/drawing/2014/main" id="{CA2BF52A-D623-438B-9302-B69E6FFDC7C8}"/>
              </a:ext>
            </a:extLst>
          </p:cNvPr>
          <p:cNvGrpSpPr/>
          <p:nvPr/>
        </p:nvGrpSpPr>
        <p:grpSpPr>
          <a:xfrm>
            <a:off x="6968549" y="4654776"/>
            <a:ext cx="5492918" cy="801244"/>
            <a:chOff x="2110201" y="4663949"/>
            <a:chExt cx="5062010" cy="738388"/>
          </a:xfrm>
        </p:grpSpPr>
        <p:sp>
          <p:nvSpPr>
            <p:cNvPr id="103" name="Rectangle: Rounded Corners 25">
              <a:extLst>
                <a:ext uri="{FF2B5EF4-FFF2-40B4-BE49-F238E27FC236}">
                  <a16:creationId xmlns:a16="http://schemas.microsoft.com/office/drawing/2014/main" id="{A7D8312C-AEDD-4251-B30B-6EFD93B0DDD0}"/>
                </a:ext>
              </a:extLst>
            </p:cNvPr>
            <p:cNvSpPr/>
            <p:nvPr/>
          </p:nvSpPr>
          <p:spPr>
            <a:xfrm>
              <a:off x="2110201" y="4716550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15DEDC17-255D-4AD3-98F8-A9473C7DD13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15" name="Rectangle 107">
              <a:extLst>
                <a:ext uri="{FF2B5EF4-FFF2-40B4-BE49-F238E27FC236}">
                  <a16:creationId xmlns:a16="http://schemas.microsoft.com/office/drawing/2014/main" id="{68FE14C1-E6D2-4AC2-996B-B4A6B5271B66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6" name="Rectangle 31">
              <a:extLst>
                <a:ext uri="{FF2B5EF4-FFF2-40B4-BE49-F238E27FC236}">
                  <a16:creationId xmlns:a16="http://schemas.microsoft.com/office/drawing/2014/main" id="{65BFE51B-8428-44C2-AFB1-D2EBF041D3F8}"/>
                </a:ext>
              </a:extLst>
            </p:cNvPr>
            <p:cNvSpPr/>
            <p:nvPr/>
          </p:nvSpPr>
          <p:spPr>
            <a:xfrm>
              <a:off x="2765655" y="4701948"/>
              <a:ext cx="4406555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เสียใจ</a:t>
              </a:r>
            </a:p>
          </p:txBody>
        </p:sp>
      </p:grpSp>
      <p:pic>
        <p:nvPicPr>
          <p:cNvPr id="32" name="Picture 31">
            <a:hlinkClick r:id="rId3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3763" y="6762758"/>
            <a:ext cx="1017709" cy="526162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5904A4-C866-4BD5-9797-53025CC765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057556" y="985475"/>
            <a:ext cx="10056413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3587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  จากภาพผู้แสดงกำลังรู้สึกอย่างไร</a:t>
            </a:r>
          </a:p>
        </p:txBody>
      </p:sp>
      <p:pic>
        <p:nvPicPr>
          <p:cNvPr id="61" name="รูปภาพ 60">
            <a:extLst>
              <a:ext uri="{FF2B5EF4-FFF2-40B4-BE49-F238E27FC236}">
                <a16:creationId xmlns:a16="http://schemas.microsoft.com/office/drawing/2014/main" id="{6EF257C6-449D-4E0E-A58C-59D745744C5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4447" y="1564280"/>
            <a:ext cx="4538533" cy="5304698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46135" y="7657883"/>
            <a:ext cx="9783992" cy="2116591"/>
            <a:chOff x="1542902" y="4187299"/>
            <a:chExt cx="9016457" cy="195054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9"/>
              <a:ext cx="9016457" cy="1950547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600189"/>
              <a:ext cx="8600286" cy="12719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เสียใจ</a:t>
              </a:r>
              <a:endParaRPr lang="th-TH" sz="279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pPr>
                <a:spcAft>
                  <a:spcPts val="1085"/>
                </a:spcAft>
              </a:pPr>
              <a:r>
                <a:rPr lang="th-TH" sz="2790" b="1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       </a:t>
              </a:r>
              <a:r>
                <a:rPr lang="th-TH" sz="2790" dirty="0"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การใช้มือทั้ง 2 ข้างมาวางทาบ (ประสานกัน) บริเวณหน้าท้องระดับสะโพก เป็นการแสดงภาษาท่าเพื่อแสดงอารมณ์เสียใจ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210" y="7484138"/>
            <a:ext cx="604133" cy="604133"/>
          </a:xfrm>
          <a:prstGeom prst="rect">
            <a:avLst/>
          </a:prstGeom>
        </p:spPr>
      </p:pic>
      <p:pic>
        <p:nvPicPr>
          <p:cNvPr id="60" name="explaination">
            <a:extLst>
              <a:ext uri="{FF2B5EF4-FFF2-40B4-BE49-F238E27FC236}">
                <a16:creationId xmlns:a16="http://schemas.microsoft.com/office/drawing/2014/main" id="{B86EF6D4-2669-4BAA-A66E-F9969CB6320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68" y="6762759"/>
            <a:ext cx="1173600" cy="51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75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5254 L -6.25E-7 -2.59259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4605 L 0 4.08163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6.25E-7 -0.6525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63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8163E-7 L 0 -0.64605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กลุ่ม 89">
            <a:extLst>
              <a:ext uri="{FF2B5EF4-FFF2-40B4-BE49-F238E27FC236}">
                <a16:creationId xmlns:a16="http://schemas.microsoft.com/office/drawing/2014/main" id="{0C53B7A9-8F22-4A77-B654-F9C69BC375D1}"/>
              </a:ext>
            </a:extLst>
          </p:cNvPr>
          <p:cNvGrpSpPr/>
          <p:nvPr/>
        </p:nvGrpSpPr>
        <p:grpSpPr>
          <a:xfrm>
            <a:off x="6968552" y="2529596"/>
            <a:ext cx="5492921" cy="780681"/>
            <a:chOff x="2110201" y="3104340"/>
            <a:chExt cx="5062012" cy="719438"/>
          </a:xfrm>
        </p:grpSpPr>
        <p:sp>
          <p:nvSpPr>
            <p:cNvPr id="43" name="Rectangle: Rounded Corners 23">
              <a:extLst>
                <a:ext uri="{FF2B5EF4-FFF2-40B4-BE49-F238E27FC236}">
                  <a16:creationId xmlns:a16="http://schemas.microsoft.com/office/drawing/2014/main" id="{944B2DAB-FA98-49CF-8397-D1B0A58409AD}"/>
                </a:ext>
              </a:extLst>
            </p:cNvPr>
            <p:cNvSpPr/>
            <p:nvPr/>
          </p:nvSpPr>
          <p:spPr>
            <a:xfrm>
              <a:off x="2110201" y="3146656"/>
              <a:ext cx="5062012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44" name="Rectangle: Rounded Corners 83">
              <a:extLst>
                <a:ext uri="{FF2B5EF4-FFF2-40B4-BE49-F238E27FC236}">
                  <a16:creationId xmlns:a16="http://schemas.microsoft.com/office/drawing/2014/main" id="{14BC752C-EE45-45A0-9F4D-561BADAEE627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46" name="Rectangle 88">
              <a:extLst>
                <a:ext uri="{FF2B5EF4-FFF2-40B4-BE49-F238E27FC236}">
                  <a16:creationId xmlns:a16="http://schemas.microsoft.com/office/drawing/2014/main" id="{1164C3F8-2451-48AD-800C-9A272E2E3ADE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ABA13963-523B-4339-BE12-4B2ADFB813EA}"/>
                </a:ext>
              </a:extLst>
            </p:cNvPr>
            <p:cNvSpPr/>
            <p:nvPr/>
          </p:nvSpPr>
          <p:spPr>
            <a:xfrm>
              <a:off x="2765656" y="3123390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จีบเข้าหาอก</a:t>
              </a:r>
            </a:p>
          </p:txBody>
        </p:sp>
      </p:grpSp>
      <p:grpSp>
        <p:nvGrpSpPr>
          <p:cNvPr id="48" name="กลุ่ม 95">
            <a:extLst>
              <a:ext uri="{FF2B5EF4-FFF2-40B4-BE49-F238E27FC236}">
                <a16:creationId xmlns:a16="http://schemas.microsoft.com/office/drawing/2014/main" id="{2FAA3696-0A8F-43F4-B872-2D866BC5EC85}"/>
              </a:ext>
            </a:extLst>
          </p:cNvPr>
          <p:cNvGrpSpPr/>
          <p:nvPr/>
        </p:nvGrpSpPr>
        <p:grpSpPr>
          <a:xfrm>
            <a:off x="6968554" y="3578156"/>
            <a:ext cx="5492918" cy="786066"/>
            <a:chOff x="2110201" y="3860611"/>
            <a:chExt cx="5062010" cy="724401"/>
          </a:xfrm>
        </p:grpSpPr>
        <p:sp>
          <p:nvSpPr>
            <p:cNvPr id="49" name="Rectangle: Rounded Corners 24">
              <a:extLst>
                <a:ext uri="{FF2B5EF4-FFF2-40B4-BE49-F238E27FC236}">
                  <a16:creationId xmlns:a16="http://schemas.microsoft.com/office/drawing/2014/main" id="{0D88C682-1F25-48D2-AFE8-AD58B70AB377}"/>
                </a:ext>
              </a:extLst>
            </p:cNvPr>
            <p:cNvSpPr/>
            <p:nvPr/>
          </p:nvSpPr>
          <p:spPr>
            <a:xfrm>
              <a:off x="2110201" y="3908028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0" name="Rectangle: Rounded Corners 93">
              <a:extLst>
                <a:ext uri="{FF2B5EF4-FFF2-40B4-BE49-F238E27FC236}">
                  <a16:creationId xmlns:a16="http://schemas.microsoft.com/office/drawing/2014/main" id="{EFF02A5D-B900-4137-BA6A-5EDA3507A74C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BE0D46B9-63B4-4D23-B3CF-014107F4197E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0">
              <a:extLst>
                <a:ext uri="{FF2B5EF4-FFF2-40B4-BE49-F238E27FC236}">
                  <a16:creationId xmlns:a16="http://schemas.microsoft.com/office/drawing/2014/main" id="{F4EFB2FA-5BA7-4D85-A8AF-9ABA20538853}"/>
                </a:ext>
              </a:extLst>
            </p:cNvPr>
            <p:cNvSpPr/>
            <p:nvPr/>
          </p:nvSpPr>
          <p:spPr>
            <a:xfrm>
              <a:off x="2765656" y="3884624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มือวางทาบที่อก</a:t>
              </a:r>
            </a:p>
          </p:txBody>
        </p:sp>
      </p:grpSp>
      <p:grpSp>
        <p:nvGrpSpPr>
          <p:cNvPr id="55" name="กลุ่ม 101">
            <a:extLst>
              <a:ext uri="{FF2B5EF4-FFF2-40B4-BE49-F238E27FC236}">
                <a16:creationId xmlns:a16="http://schemas.microsoft.com/office/drawing/2014/main" id="{58C568F4-5FA8-4774-AE71-B050A447F414}"/>
              </a:ext>
            </a:extLst>
          </p:cNvPr>
          <p:cNvGrpSpPr/>
          <p:nvPr/>
        </p:nvGrpSpPr>
        <p:grpSpPr>
          <a:xfrm>
            <a:off x="6968554" y="4654776"/>
            <a:ext cx="5492918" cy="801244"/>
            <a:chOff x="2110201" y="4663949"/>
            <a:chExt cx="5062010" cy="738388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DBCC4648-3E5A-4481-B937-BC8A2610B583}"/>
                </a:ext>
              </a:extLst>
            </p:cNvPr>
            <p:cNvSpPr/>
            <p:nvPr/>
          </p:nvSpPr>
          <p:spPr>
            <a:xfrm>
              <a:off x="2110201" y="4716550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7430F655-31BC-468B-A5C6-39E4059A7CF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F1D85626-348D-4D84-AC8A-149DA65C517F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BB4CA6DE-0293-4450-B12A-C3092F0CB9A2}"/>
                </a:ext>
              </a:extLst>
            </p:cNvPr>
            <p:cNvSpPr/>
            <p:nvPr/>
          </p:nvSpPr>
          <p:spPr>
            <a:xfrm>
              <a:off x="2765655" y="4701948"/>
              <a:ext cx="4406555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ชี้นิ้วไปข้างหน้า</a:t>
              </a:r>
            </a:p>
          </p:txBody>
        </p:sp>
      </p:grpSp>
      <p:grpSp>
        <p:nvGrpSpPr>
          <p:cNvPr id="90" name="กลุ่ม 89">
            <a:extLst>
              <a:ext uri="{FF2B5EF4-FFF2-40B4-BE49-F238E27FC236}">
                <a16:creationId xmlns:a16="http://schemas.microsoft.com/office/drawing/2014/main" id="{09071D22-479A-485C-A35D-3A57EFD9D543}"/>
              </a:ext>
            </a:extLst>
          </p:cNvPr>
          <p:cNvGrpSpPr/>
          <p:nvPr/>
        </p:nvGrpSpPr>
        <p:grpSpPr>
          <a:xfrm>
            <a:off x="6968552" y="2529596"/>
            <a:ext cx="5492921" cy="780681"/>
            <a:chOff x="2110201" y="3104340"/>
            <a:chExt cx="5062012" cy="719438"/>
          </a:xfrm>
        </p:grpSpPr>
        <p:sp>
          <p:nvSpPr>
            <p:cNvPr id="92" name="Rectangle: Rounded Corners 23">
              <a:extLst>
                <a:ext uri="{FF2B5EF4-FFF2-40B4-BE49-F238E27FC236}">
                  <a16:creationId xmlns:a16="http://schemas.microsoft.com/office/drawing/2014/main" id="{C6F0E8C5-D66C-4C99-B6E7-AC8BABB9A552}"/>
                </a:ext>
              </a:extLst>
            </p:cNvPr>
            <p:cNvSpPr/>
            <p:nvPr/>
          </p:nvSpPr>
          <p:spPr>
            <a:xfrm>
              <a:off x="2110201" y="3146656"/>
              <a:ext cx="506201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 dirty="0"/>
            </a:p>
          </p:txBody>
        </p:sp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427E7357-CBA7-496D-8765-5461E4C6D841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2A4D616B-3205-49FD-9C85-7B5F3BE6B8A6}"/>
                </a:ext>
              </a:extLst>
            </p:cNvPr>
            <p:cNvSpPr/>
            <p:nvPr/>
          </p:nvSpPr>
          <p:spPr>
            <a:xfrm>
              <a:off x="2216976" y="3104340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5" name="Rectangle 29">
              <a:extLst>
                <a:ext uri="{FF2B5EF4-FFF2-40B4-BE49-F238E27FC236}">
                  <a16:creationId xmlns:a16="http://schemas.microsoft.com/office/drawing/2014/main" id="{F72D454E-0FDF-47C5-B34D-41535521C447}"/>
                </a:ext>
              </a:extLst>
            </p:cNvPr>
            <p:cNvSpPr/>
            <p:nvPr/>
          </p:nvSpPr>
          <p:spPr>
            <a:xfrm>
              <a:off x="2765656" y="3123390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จีบเข้าหาอก</a:t>
              </a:r>
            </a:p>
          </p:txBody>
        </p:sp>
      </p:grpSp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308FE60A-5354-4F2E-9575-F79680BA3AA4}"/>
              </a:ext>
            </a:extLst>
          </p:cNvPr>
          <p:cNvGrpSpPr/>
          <p:nvPr/>
        </p:nvGrpSpPr>
        <p:grpSpPr>
          <a:xfrm>
            <a:off x="6968554" y="3578156"/>
            <a:ext cx="5492918" cy="786066"/>
            <a:chOff x="2110201" y="3860611"/>
            <a:chExt cx="5062010" cy="724401"/>
          </a:xfrm>
        </p:grpSpPr>
        <p:sp>
          <p:nvSpPr>
            <p:cNvPr id="98" name="Rectangle: Rounded Corners 24">
              <a:extLst>
                <a:ext uri="{FF2B5EF4-FFF2-40B4-BE49-F238E27FC236}">
                  <a16:creationId xmlns:a16="http://schemas.microsoft.com/office/drawing/2014/main" id="{497A4242-635E-4244-956B-FC771FD887C1}"/>
                </a:ext>
              </a:extLst>
            </p:cNvPr>
            <p:cNvSpPr/>
            <p:nvPr/>
          </p:nvSpPr>
          <p:spPr>
            <a:xfrm>
              <a:off x="2110201" y="3908028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012FA3E2-E25B-4A6C-AB51-1AD6FF9EBFE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7C709BEA-EADD-4830-9BA9-9D5A3625EA34}"/>
                </a:ext>
              </a:extLst>
            </p:cNvPr>
            <p:cNvSpPr/>
            <p:nvPr/>
          </p:nvSpPr>
          <p:spPr>
            <a:xfrm>
              <a:off x="2216976" y="3860611"/>
              <a:ext cx="786062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0">
              <a:extLst>
                <a:ext uri="{FF2B5EF4-FFF2-40B4-BE49-F238E27FC236}">
                  <a16:creationId xmlns:a16="http://schemas.microsoft.com/office/drawing/2014/main" id="{DDB84400-7BC0-4A3E-9C82-C99D1E9AD027}"/>
                </a:ext>
              </a:extLst>
            </p:cNvPr>
            <p:cNvSpPr/>
            <p:nvPr/>
          </p:nvSpPr>
          <p:spPr>
            <a:xfrm>
              <a:off x="2765656" y="3884624"/>
              <a:ext cx="4406555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มือวางทาบที่อก</a:t>
              </a:r>
            </a:p>
          </p:txBody>
        </p:sp>
      </p:grpSp>
      <p:grpSp>
        <p:nvGrpSpPr>
          <p:cNvPr id="102" name="กลุ่ม 101">
            <a:extLst>
              <a:ext uri="{FF2B5EF4-FFF2-40B4-BE49-F238E27FC236}">
                <a16:creationId xmlns:a16="http://schemas.microsoft.com/office/drawing/2014/main" id="{CA2BF52A-D623-438B-9302-B69E6FFDC7C8}"/>
              </a:ext>
            </a:extLst>
          </p:cNvPr>
          <p:cNvGrpSpPr/>
          <p:nvPr/>
        </p:nvGrpSpPr>
        <p:grpSpPr>
          <a:xfrm>
            <a:off x="6968554" y="4654776"/>
            <a:ext cx="5492918" cy="801244"/>
            <a:chOff x="2110201" y="4663949"/>
            <a:chExt cx="5062010" cy="738388"/>
          </a:xfrm>
        </p:grpSpPr>
        <p:sp>
          <p:nvSpPr>
            <p:cNvPr id="103" name="Rectangle: Rounded Corners 25">
              <a:extLst>
                <a:ext uri="{FF2B5EF4-FFF2-40B4-BE49-F238E27FC236}">
                  <a16:creationId xmlns:a16="http://schemas.microsoft.com/office/drawing/2014/main" id="{A7D8312C-AEDD-4251-B30B-6EFD93B0DDD0}"/>
                </a:ext>
              </a:extLst>
            </p:cNvPr>
            <p:cNvSpPr/>
            <p:nvPr/>
          </p:nvSpPr>
          <p:spPr>
            <a:xfrm>
              <a:off x="2110201" y="4716550"/>
              <a:ext cx="506201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15DEDC17-255D-4AD3-98F8-A9473C7DD13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90"/>
            </a:p>
          </p:txBody>
        </p:sp>
        <p:sp>
          <p:nvSpPr>
            <p:cNvPr id="115" name="Rectangle 107">
              <a:extLst>
                <a:ext uri="{FF2B5EF4-FFF2-40B4-BE49-F238E27FC236}">
                  <a16:creationId xmlns:a16="http://schemas.microsoft.com/office/drawing/2014/main" id="{68FE14C1-E6D2-4AC2-996B-B4A6B5271B66}"/>
                </a:ext>
              </a:extLst>
            </p:cNvPr>
            <p:cNvSpPr/>
            <p:nvPr/>
          </p:nvSpPr>
          <p:spPr>
            <a:xfrm>
              <a:off x="2216976" y="4663949"/>
              <a:ext cx="786062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en-US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85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6" name="Rectangle 31">
              <a:extLst>
                <a:ext uri="{FF2B5EF4-FFF2-40B4-BE49-F238E27FC236}">
                  <a16:creationId xmlns:a16="http://schemas.microsoft.com/office/drawing/2014/main" id="{65BFE51B-8428-44C2-AFB1-D2EBF041D3F8}"/>
                </a:ext>
              </a:extLst>
            </p:cNvPr>
            <p:cNvSpPr/>
            <p:nvPr/>
          </p:nvSpPr>
          <p:spPr>
            <a:xfrm>
              <a:off x="2765655" y="4701948"/>
              <a:ext cx="4406555" cy="700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4385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ชี้นิ้วไปข้างหน้า</a:t>
              </a:r>
            </a:p>
          </p:txBody>
        </p:sp>
      </p:grpSp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5904A4-C866-4BD5-9797-53025CC765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057556" y="985475"/>
            <a:ext cx="10056413" cy="64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3587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  จากข้อความในภาพจะแสดงภาษาท่าได้อย่างไร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D62FB841-B6D8-4BAB-96C6-0B238006B8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3973" y="1803315"/>
            <a:ext cx="5526673" cy="4475563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46135" y="7657880"/>
            <a:ext cx="9783992" cy="2547146"/>
            <a:chOff x="1542902" y="4187298"/>
            <a:chExt cx="9016457" cy="2347326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234732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600189"/>
              <a:ext cx="8600286" cy="1667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5648" algn="dec"/>
                  <a:tab pos="372077" algn="l"/>
                  <a:tab pos="620128" algn="l"/>
                  <a:tab pos="868180" algn="l"/>
                  <a:tab pos="3844795" algn="l"/>
                  <a:tab pos="4092847" algn="l"/>
                  <a:tab pos="4340897" algn="l"/>
                </a:tabLst>
              </a:pP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จีบเข้าหาอก</a:t>
              </a:r>
              <a:endParaRPr lang="th-TH" sz="279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pPr algn="thaiDist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การแสดงภาษาท่าเพื่อสื่อความหมายว่า</a:t>
              </a:r>
              <a:r>
                <a:rPr lang="en-ZW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ตัวฉัน</a:t>
              </a:r>
              <a:r>
                <a:rPr lang="en-US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”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ผู้แสดงจะต้อง</a:t>
              </a:r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ใช้มือซ้ายจีบเข้าหาอก </a:t>
              </a:r>
            </a:p>
            <a:p>
              <a:pPr algn="thaiDist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การนำมือมาวางทาบที่อก 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เป็นการแสดงภาษาท่าเพื่อสื่อความหมายถึง</a:t>
              </a:r>
              <a:r>
                <a:rPr lang="en-US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“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รัก</a:t>
              </a:r>
              <a:r>
                <a:rPr lang="en-US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”</a:t>
              </a:r>
              <a:endParaRPr lang="th-TH" sz="279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การชี้นิ้วไปข้างหน้า 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เป็นการแสดงภาษาท่าเพื่อสื่อความหมายถึง</a:t>
              </a:r>
              <a:r>
                <a:rPr lang="en-US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“</a:t>
              </a:r>
              <a:r>
                <a:rPr lang="th-TH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ที่นี่</a:t>
              </a:r>
              <a:r>
                <a:rPr lang="en-US" sz="279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”</a:t>
              </a:r>
              <a:endParaRPr lang="th-TH" sz="279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210" y="7484138"/>
            <a:ext cx="604133" cy="604133"/>
          </a:xfrm>
          <a:prstGeom prst="rect">
            <a:avLst/>
          </a:prstGeom>
        </p:spPr>
      </p:pic>
      <p:pic>
        <p:nvPicPr>
          <p:cNvPr id="60" name="explaination">
            <a:extLst>
              <a:ext uri="{FF2B5EF4-FFF2-40B4-BE49-F238E27FC236}">
                <a16:creationId xmlns:a16="http://schemas.microsoft.com/office/drawing/2014/main" id="{117D11D7-0782-4B31-AEA4-E9BD3389C85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68" y="6762759"/>
            <a:ext cx="1173600" cy="51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6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5254 L -6.25E-7 -2.59259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4604 L 0 -1.15646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6.25E-7 -0.65254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63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5646E-6 L 0 -0.64604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4829" y="1710920"/>
            <a:ext cx="3666609" cy="382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1B975DE3-7069-4563-82D9-F4161DE5BE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" y="0"/>
            <a:ext cx="13275732" cy="74676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C2D0BAD-2700-4C48-A03E-B3CC9E4032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1995" y="-222765"/>
            <a:ext cx="7974002" cy="4512147"/>
          </a:xfrm>
          <a:prstGeom prst="rect">
            <a:avLst/>
          </a:prstGeom>
        </p:spPr>
      </p:pic>
      <p:sp>
        <p:nvSpPr>
          <p:cNvPr id="7" name="AutoShape 15" descr="Nature &amp; Environment - ดาวน์โหลด Learning Sheet : ไปเที่ยวสวนสัตว์"/>
          <p:cNvSpPr>
            <a:spLocks noChangeAspect="1" noChangeArrowheads="1"/>
          </p:cNvSpPr>
          <p:nvPr/>
        </p:nvSpPr>
        <p:spPr bwMode="auto">
          <a:xfrm>
            <a:off x="155037" y="-131061"/>
            <a:ext cx="303747" cy="303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124" tIns="45562" rIns="91124" bIns="45562" numCol="1" anchor="t" anchorCtr="0" compatLnSpc="1">
            <a:prstTxWarp prst="textNoShape">
              <a:avLst/>
            </a:prstTxWarp>
          </a:bodyPr>
          <a:lstStyle/>
          <a:p>
            <a:endParaRPr lang="en-US" sz="2292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0EA0AC8-6934-4C97-8B07-1857EE6870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3171" y="458226"/>
            <a:ext cx="9333299" cy="610347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2E09943-E223-4B7B-82D7-02ACF39F3A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2911" y="3365827"/>
            <a:ext cx="1464767" cy="171039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B063987-D1F5-44C5-8323-2250447EDC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3474">
            <a:off x="11686310" y="3691731"/>
            <a:ext cx="1182737" cy="138107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EBF5B65-0FFA-42C1-A21F-46D56BF6B94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2410" y="917803"/>
            <a:ext cx="3121385" cy="304525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31657E6-1567-4CFC-AA1F-2D3A16EDEE8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6901" y="4941533"/>
            <a:ext cx="14273164" cy="162016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C6EAACD-B7B5-4EED-B129-7C3D0075749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48" y="1497398"/>
            <a:ext cx="718206" cy="120248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5903436-FC8C-4F1A-A7BC-6297E3A1D35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8824" y="1665878"/>
            <a:ext cx="4281727" cy="32096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4768424-7F8F-490A-8581-1B2937E4103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1876" y="364363"/>
            <a:ext cx="1624555" cy="162455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9928A02-5FA1-4FCB-A6F1-2AA6886A75E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388" y="3445768"/>
            <a:ext cx="3455560" cy="3733799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289A084-E549-45DC-BF6C-A1382915A20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F466EA3-44D0-4005-9EAB-753109B9A56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grpSp>
        <p:nvGrpSpPr>
          <p:cNvPr id="75" name="Group 74">
            <a:extLst>
              <a:ext uri="{FF2B5EF4-FFF2-40B4-BE49-F238E27FC236}">
                <a16:creationId xmlns:a16="http://schemas.microsoft.com/office/drawing/2014/main" id="{97BFA347-F8FA-4B26-BF5B-4D5E5A3D50EF}"/>
              </a:ext>
            </a:extLst>
          </p:cNvPr>
          <p:cNvGrpSpPr/>
          <p:nvPr/>
        </p:nvGrpSpPr>
        <p:grpSpPr>
          <a:xfrm>
            <a:off x="4146578" y="6004406"/>
            <a:ext cx="6445088" cy="1187092"/>
            <a:chOff x="4146578" y="7102523"/>
            <a:chExt cx="6445088" cy="1187092"/>
          </a:xfrm>
        </p:grpSpPr>
        <p:sp>
          <p:nvSpPr>
            <p:cNvPr id="74" name="Isosceles Triangle 73">
              <a:extLst>
                <a:ext uri="{FF2B5EF4-FFF2-40B4-BE49-F238E27FC236}">
                  <a16:creationId xmlns:a16="http://schemas.microsoft.com/office/drawing/2014/main" id="{8CED27FF-5B6D-4255-886F-DA9FE44DF3D8}"/>
                </a:ext>
              </a:extLst>
            </p:cNvPr>
            <p:cNvSpPr/>
            <p:nvPr/>
          </p:nvSpPr>
          <p:spPr>
            <a:xfrm rot="5400000">
              <a:off x="9608551" y="7633434"/>
              <a:ext cx="374288" cy="394706"/>
            </a:xfrm>
            <a:prstGeom prst="triangle">
              <a:avLst/>
            </a:prstGeom>
            <a:solidFill>
              <a:srgbClr val="CA8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9951B1D5-4A00-46FC-99BD-D99D1A31444D}"/>
                </a:ext>
              </a:extLst>
            </p:cNvPr>
            <p:cNvSpPr/>
            <p:nvPr/>
          </p:nvSpPr>
          <p:spPr>
            <a:xfrm>
              <a:off x="5175238" y="7151146"/>
              <a:ext cx="4471320" cy="1138469"/>
            </a:xfrm>
            <a:prstGeom prst="roundRect">
              <a:avLst>
                <a:gd name="adj" fmla="val 25034"/>
              </a:avLst>
            </a:prstGeom>
            <a:solidFill>
              <a:srgbClr val="CA81E8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B0722BE-0595-4BFF-B944-BDA49E4498C9}"/>
                </a:ext>
              </a:extLst>
            </p:cNvPr>
            <p:cNvSpPr/>
            <p:nvPr/>
          </p:nvSpPr>
          <p:spPr>
            <a:xfrm>
              <a:off x="5122983" y="7102523"/>
              <a:ext cx="4841918" cy="1138469"/>
            </a:xfrm>
            <a:custGeom>
              <a:avLst/>
              <a:gdLst>
                <a:gd name="connsiteX0" fmla="*/ 285004 w 4841918"/>
                <a:gd name="connsiteY0" fmla="*/ 0 h 1138469"/>
                <a:gd name="connsiteX1" fmla="*/ 4186316 w 4841918"/>
                <a:gd name="connsiteY1" fmla="*/ 0 h 1138469"/>
                <a:gd name="connsiteX2" fmla="*/ 4471320 w 4841918"/>
                <a:gd name="connsiteY2" fmla="*/ 285004 h 1138469"/>
                <a:gd name="connsiteX3" fmla="*/ 4471320 w 4841918"/>
                <a:gd name="connsiteY3" fmla="*/ 479354 h 1138469"/>
                <a:gd name="connsiteX4" fmla="*/ 4841918 w 4841918"/>
                <a:gd name="connsiteY4" fmla="*/ 655067 h 1138469"/>
                <a:gd name="connsiteX5" fmla="*/ 4471320 w 4841918"/>
                <a:gd name="connsiteY5" fmla="*/ 830781 h 1138469"/>
                <a:gd name="connsiteX6" fmla="*/ 4471320 w 4841918"/>
                <a:gd name="connsiteY6" fmla="*/ 853465 h 1138469"/>
                <a:gd name="connsiteX7" fmla="*/ 4186316 w 4841918"/>
                <a:gd name="connsiteY7" fmla="*/ 1138469 h 1138469"/>
                <a:gd name="connsiteX8" fmla="*/ 285004 w 4841918"/>
                <a:gd name="connsiteY8" fmla="*/ 1138469 h 1138469"/>
                <a:gd name="connsiteX9" fmla="*/ 0 w 4841918"/>
                <a:gd name="connsiteY9" fmla="*/ 853465 h 1138469"/>
                <a:gd name="connsiteX10" fmla="*/ 0 w 4841918"/>
                <a:gd name="connsiteY10" fmla="*/ 285004 h 1138469"/>
                <a:gd name="connsiteX11" fmla="*/ 285004 w 4841918"/>
                <a:gd name="connsiteY11" fmla="*/ 0 h 113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41918" h="1138469">
                  <a:moveTo>
                    <a:pt x="285004" y="0"/>
                  </a:moveTo>
                  <a:lnTo>
                    <a:pt x="4186316" y="0"/>
                  </a:lnTo>
                  <a:cubicBezTo>
                    <a:pt x="4343719" y="0"/>
                    <a:pt x="4471320" y="127601"/>
                    <a:pt x="4471320" y="285004"/>
                  </a:cubicBezTo>
                  <a:lnTo>
                    <a:pt x="4471320" y="479354"/>
                  </a:lnTo>
                  <a:lnTo>
                    <a:pt x="4841918" y="655067"/>
                  </a:lnTo>
                  <a:lnTo>
                    <a:pt x="4471320" y="830781"/>
                  </a:lnTo>
                  <a:lnTo>
                    <a:pt x="4471320" y="853465"/>
                  </a:lnTo>
                  <a:cubicBezTo>
                    <a:pt x="4471320" y="1010868"/>
                    <a:pt x="4343719" y="1138469"/>
                    <a:pt x="4186316" y="1138469"/>
                  </a:cubicBezTo>
                  <a:lnTo>
                    <a:pt x="285004" y="1138469"/>
                  </a:lnTo>
                  <a:cubicBezTo>
                    <a:pt x="127601" y="1138469"/>
                    <a:pt x="0" y="1010868"/>
                    <a:pt x="0" y="853465"/>
                  </a:cubicBezTo>
                  <a:lnTo>
                    <a:pt x="0" y="285004"/>
                  </a:lnTo>
                  <a:cubicBezTo>
                    <a:pt x="0" y="127601"/>
                    <a:pt x="127601" y="0"/>
                    <a:pt x="2850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5B3C4037-6B79-47A0-A991-F0D9C9DDE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82279" y="7162312"/>
              <a:ext cx="261221" cy="374288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56C592F3-3EFF-4F85-A09D-F9C3D3E4F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05048" y="7886475"/>
              <a:ext cx="201843" cy="302764"/>
            </a:xfrm>
            <a:prstGeom prst="rect">
              <a:avLst/>
            </a:prstGeom>
          </p:spPr>
        </p:pic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ED0378C8-7E69-4DD8-B1CD-235F35EF0E06}"/>
                </a:ext>
              </a:extLst>
            </p:cNvPr>
            <p:cNvSpPr/>
            <p:nvPr/>
          </p:nvSpPr>
          <p:spPr>
            <a:xfrm>
              <a:off x="4146578" y="7233529"/>
              <a:ext cx="6445088" cy="951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จะเห็นว่าสิ่งต่าง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มีลักษณะการเคลื่อนไหว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ที่แตกต่างกัน มีอะไรบ้างนะ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มาดูกันเถอะ</a:t>
              </a:r>
            </a:p>
          </p:txBody>
        </p:sp>
      </p:grpSp>
      <p:pic>
        <p:nvPicPr>
          <p:cNvPr id="76" name="Graphic 75">
            <a:extLst>
              <a:ext uri="{FF2B5EF4-FFF2-40B4-BE49-F238E27FC236}">
                <a16:creationId xmlns:a16="http://schemas.microsoft.com/office/drawing/2014/main" id="{2912E48C-A3DE-4C12-863B-BFAC5C667F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532471" y="3814981"/>
            <a:ext cx="2147753" cy="922348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BB8B8C6A-EFE5-4DE2-947D-734A51295920}"/>
              </a:ext>
            </a:extLst>
          </p:cNvPr>
          <p:cNvGrpSpPr/>
          <p:nvPr/>
        </p:nvGrpSpPr>
        <p:grpSpPr>
          <a:xfrm>
            <a:off x="4153483" y="6003092"/>
            <a:ext cx="6445088" cy="1187092"/>
            <a:chOff x="4146578" y="7102523"/>
            <a:chExt cx="6445088" cy="1187092"/>
          </a:xfrm>
        </p:grpSpPr>
        <p:sp>
          <p:nvSpPr>
            <p:cNvPr id="89" name="Isosceles Triangle 88">
              <a:extLst>
                <a:ext uri="{FF2B5EF4-FFF2-40B4-BE49-F238E27FC236}">
                  <a16:creationId xmlns:a16="http://schemas.microsoft.com/office/drawing/2014/main" id="{D0AFC96F-C3A4-4FA9-BC62-71F66E6702EF}"/>
                </a:ext>
              </a:extLst>
            </p:cNvPr>
            <p:cNvSpPr/>
            <p:nvPr/>
          </p:nvSpPr>
          <p:spPr>
            <a:xfrm rot="5400000">
              <a:off x="9608551" y="7633434"/>
              <a:ext cx="374288" cy="394706"/>
            </a:xfrm>
            <a:prstGeom prst="triangle">
              <a:avLst/>
            </a:prstGeom>
            <a:solidFill>
              <a:srgbClr val="CA8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76AFD118-80C9-4070-AF06-C3DBAA503F19}"/>
                </a:ext>
              </a:extLst>
            </p:cNvPr>
            <p:cNvSpPr/>
            <p:nvPr/>
          </p:nvSpPr>
          <p:spPr>
            <a:xfrm>
              <a:off x="5175238" y="7151146"/>
              <a:ext cx="4471320" cy="1138469"/>
            </a:xfrm>
            <a:prstGeom prst="roundRect">
              <a:avLst>
                <a:gd name="adj" fmla="val 25034"/>
              </a:avLst>
            </a:prstGeom>
            <a:solidFill>
              <a:srgbClr val="CA81E8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94F10221-C4C3-4FA5-B3E4-8C25985266FA}"/>
                </a:ext>
              </a:extLst>
            </p:cNvPr>
            <p:cNvSpPr/>
            <p:nvPr/>
          </p:nvSpPr>
          <p:spPr>
            <a:xfrm>
              <a:off x="5122983" y="7102523"/>
              <a:ext cx="4841918" cy="1138469"/>
            </a:xfrm>
            <a:custGeom>
              <a:avLst/>
              <a:gdLst>
                <a:gd name="connsiteX0" fmla="*/ 285004 w 4841918"/>
                <a:gd name="connsiteY0" fmla="*/ 0 h 1138469"/>
                <a:gd name="connsiteX1" fmla="*/ 4186316 w 4841918"/>
                <a:gd name="connsiteY1" fmla="*/ 0 h 1138469"/>
                <a:gd name="connsiteX2" fmla="*/ 4471320 w 4841918"/>
                <a:gd name="connsiteY2" fmla="*/ 285004 h 1138469"/>
                <a:gd name="connsiteX3" fmla="*/ 4471320 w 4841918"/>
                <a:gd name="connsiteY3" fmla="*/ 479354 h 1138469"/>
                <a:gd name="connsiteX4" fmla="*/ 4841918 w 4841918"/>
                <a:gd name="connsiteY4" fmla="*/ 655067 h 1138469"/>
                <a:gd name="connsiteX5" fmla="*/ 4471320 w 4841918"/>
                <a:gd name="connsiteY5" fmla="*/ 830781 h 1138469"/>
                <a:gd name="connsiteX6" fmla="*/ 4471320 w 4841918"/>
                <a:gd name="connsiteY6" fmla="*/ 853465 h 1138469"/>
                <a:gd name="connsiteX7" fmla="*/ 4186316 w 4841918"/>
                <a:gd name="connsiteY7" fmla="*/ 1138469 h 1138469"/>
                <a:gd name="connsiteX8" fmla="*/ 285004 w 4841918"/>
                <a:gd name="connsiteY8" fmla="*/ 1138469 h 1138469"/>
                <a:gd name="connsiteX9" fmla="*/ 0 w 4841918"/>
                <a:gd name="connsiteY9" fmla="*/ 853465 h 1138469"/>
                <a:gd name="connsiteX10" fmla="*/ 0 w 4841918"/>
                <a:gd name="connsiteY10" fmla="*/ 285004 h 1138469"/>
                <a:gd name="connsiteX11" fmla="*/ 285004 w 4841918"/>
                <a:gd name="connsiteY11" fmla="*/ 0 h 113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41918" h="1138469">
                  <a:moveTo>
                    <a:pt x="285004" y="0"/>
                  </a:moveTo>
                  <a:lnTo>
                    <a:pt x="4186316" y="0"/>
                  </a:lnTo>
                  <a:cubicBezTo>
                    <a:pt x="4343719" y="0"/>
                    <a:pt x="4471320" y="127601"/>
                    <a:pt x="4471320" y="285004"/>
                  </a:cubicBezTo>
                  <a:lnTo>
                    <a:pt x="4471320" y="479354"/>
                  </a:lnTo>
                  <a:lnTo>
                    <a:pt x="4841918" y="655067"/>
                  </a:lnTo>
                  <a:lnTo>
                    <a:pt x="4471320" y="830781"/>
                  </a:lnTo>
                  <a:lnTo>
                    <a:pt x="4471320" y="853465"/>
                  </a:lnTo>
                  <a:cubicBezTo>
                    <a:pt x="4471320" y="1010868"/>
                    <a:pt x="4343719" y="1138469"/>
                    <a:pt x="4186316" y="1138469"/>
                  </a:cubicBezTo>
                  <a:lnTo>
                    <a:pt x="285004" y="1138469"/>
                  </a:lnTo>
                  <a:cubicBezTo>
                    <a:pt x="127601" y="1138469"/>
                    <a:pt x="0" y="1010868"/>
                    <a:pt x="0" y="853465"/>
                  </a:cubicBezTo>
                  <a:lnTo>
                    <a:pt x="0" y="285004"/>
                  </a:lnTo>
                  <a:cubicBezTo>
                    <a:pt x="0" y="127601"/>
                    <a:pt x="127601" y="0"/>
                    <a:pt x="2850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3B8AFBD6-314F-4C22-88BF-E6A0A4285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82279" y="7162312"/>
              <a:ext cx="261221" cy="374288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D8170E6D-2264-4718-939F-AF51048B89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05048" y="7886475"/>
              <a:ext cx="201843" cy="302764"/>
            </a:xfrm>
            <a:prstGeom prst="rect">
              <a:avLst/>
            </a:prstGeom>
          </p:spPr>
        </p:pic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8E2DEFD8-6486-46F4-8ECE-6AD27F135FCC}"/>
                </a:ext>
              </a:extLst>
            </p:cNvPr>
            <p:cNvSpPr/>
            <p:nvPr/>
          </p:nvSpPr>
          <p:spPr>
            <a:xfrm>
              <a:off x="4146578" y="7221909"/>
              <a:ext cx="644508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เพื่อน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ลองสังเกตสิ่งที่เคลื่อนไหว</a:t>
              </a: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ในภาพนี้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สิคะ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ว่าเคลื่อนไหวอย่างไรบ้าง</a:t>
              </a:r>
            </a:p>
          </p:txBody>
        </p:sp>
      </p:grpSp>
      <p:pic>
        <p:nvPicPr>
          <p:cNvPr id="97" name="Picture 96">
            <a:extLst>
              <a:ext uri="{FF2B5EF4-FFF2-40B4-BE49-F238E27FC236}">
                <a16:creationId xmlns:a16="http://schemas.microsoft.com/office/drawing/2014/main" id="{12D33DD6-6BB8-47F5-9203-0288A15F04F9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4161" y="4729661"/>
            <a:ext cx="2354035" cy="3972692"/>
          </a:xfrm>
          <a:prstGeom prst="round2SameRect">
            <a:avLst/>
          </a:prstGeom>
          <a:effectLst>
            <a:outerShdw blurRad="50800" dist="38100" dir="16200000" rotWithShape="0">
              <a:prstClr val="black">
                <a:alpha val="22000"/>
              </a:prstClr>
            </a:outerShdw>
          </a:effectLst>
        </p:spPr>
      </p:pic>
      <p:pic>
        <p:nvPicPr>
          <p:cNvPr id="98" name="teacher guide">
            <a:extLst>
              <a:ext uri="{FF2B5EF4-FFF2-40B4-BE49-F238E27FC236}">
                <a16:creationId xmlns:a16="http://schemas.microsoft.com/office/drawing/2014/main" id="{B3590BF3-FF86-490E-8E49-31267303B31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  <p:pic>
        <p:nvPicPr>
          <p:cNvPr id="8" name="hitbox ลิง">
            <a:extLst>
              <a:ext uri="{FF2B5EF4-FFF2-40B4-BE49-F238E27FC236}">
                <a16:creationId xmlns:a16="http://schemas.microsoft.com/office/drawing/2014/main" id="{D049FBAF-B922-440F-AA13-182DDFC0BB3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6576" y="501959"/>
            <a:ext cx="1252840" cy="131463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59632EE-05A0-491B-8FB7-98C46C50B74F}"/>
              </a:ext>
            </a:extLst>
          </p:cNvPr>
          <p:cNvGrpSpPr/>
          <p:nvPr/>
        </p:nvGrpSpPr>
        <p:grpSpPr>
          <a:xfrm>
            <a:off x="1400212" y="150811"/>
            <a:ext cx="1382519" cy="569025"/>
            <a:chOff x="1213216" y="402630"/>
            <a:chExt cx="1382519" cy="569025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B8C15A82-C3A9-4B2A-8D45-5FAFDC60C183}"/>
                </a:ext>
              </a:extLst>
            </p:cNvPr>
            <p:cNvSpPr/>
            <p:nvPr/>
          </p:nvSpPr>
          <p:spPr>
            <a:xfrm>
              <a:off x="1213216" y="402630"/>
              <a:ext cx="1382519" cy="546426"/>
            </a:xfrm>
            <a:prstGeom prst="roundRect">
              <a:avLst/>
            </a:prstGeom>
            <a:solidFill>
              <a:srgbClr val="FFFFFF">
                <a:alpha val="86000"/>
              </a:srgbClr>
            </a:solidFill>
            <a:ln>
              <a:solidFill>
                <a:schemeClr val="accent6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65039A5-DFF2-4C7E-B5C4-0305F07245F6}"/>
                </a:ext>
              </a:extLst>
            </p:cNvPr>
            <p:cNvSpPr txBox="1"/>
            <p:nvPr/>
          </p:nvSpPr>
          <p:spPr>
            <a:xfrm>
              <a:off x="1298892" y="448435"/>
              <a:ext cx="12089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ลิงเกาแก้ม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2" name="hitbox คนโบกมือ">
            <a:extLst>
              <a:ext uri="{FF2B5EF4-FFF2-40B4-BE49-F238E27FC236}">
                <a16:creationId xmlns:a16="http://schemas.microsoft.com/office/drawing/2014/main" id="{AB583344-B54C-4841-AA65-54D7894B0DD6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597" y="3596488"/>
            <a:ext cx="2541268" cy="3521129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5A92AA9F-6192-4BEA-9D42-68C4AB4E735B}"/>
              </a:ext>
            </a:extLst>
          </p:cNvPr>
          <p:cNvGrpSpPr/>
          <p:nvPr/>
        </p:nvGrpSpPr>
        <p:grpSpPr>
          <a:xfrm>
            <a:off x="3156574" y="3565390"/>
            <a:ext cx="1382519" cy="569025"/>
            <a:chOff x="1213216" y="402630"/>
            <a:chExt cx="1382519" cy="56902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9926C07F-08F5-4C50-9186-266BCE5721DE}"/>
                </a:ext>
              </a:extLst>
            </p:cNvPr>
            <p:cNvSpPr/>
            <p:nvPr/>
          </p:nvSpPr>
          <p:spPr>
            <a:xfrm>
              <a:off x="1213216" y="402630"/>
              <a:ext cx="1382519" cy="546426"/>
            </a:xfrm>
            <a:prstGeom prst="roundRect">
              <a:avLst/>
            </a:prstGeom>
            <a:solidFill>
              <a:srgbClr val="FFFFFF">
                <a:alpha val="86000"/>
              </a:srgbClr>
            </a:solidFill>
            <a:ln>
              <a:solidFill>
                <a:schemeClr val="accent6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27118C9-84C8-4805-B810-FCD9EBAC8720}"/>
                </a:ext>
              </a:extLst>
            </p:cNvPr>
            <p:cNvSpPr txBox="1"/>
            <p:nvPr/>
          </p:nvSpPr>
          <p:spPr>
            <a:xfrm>
              <a:off x="1321008" y="448435"/>
              <a:ext cx="11657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คนโบกมือ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3" name="hitbox คนโบกมือ">
            <a:extLst>
              <a:ext uri="{FF2B5EF4-FFF2-40B4-BE49-F238E27FC236}">
                <a16:creationId xmlns:a16="http://schemas.microsoft.com/office/drawing/2014/main" id="{ACE944AB-7F82-4B69-8164-D73C7C76136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931" y="1273277"/>
            <a:ext cx="2541268" cy="1554622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0FCE93D3-D3D1-4EA6-8FA2-200B39CB7E82}"/>
              </a:ext>
            </a:extLst>
          </p:cNvPr>
          <p:cNvGrpSpPr/>
          <p:nvPr/>
        </p:nvGrpSpPr>
        <p:grpSpPr>
          <a:xfrm>
            <a:off x="463282" y="955542"/>
            <a:ext cx="1016823" cy="569025"/>
            <a:chOff x="1400580" y="402630"/>
            <a:chExt cx="1016823" cy="569025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F5E5789F-226A-411A-B2F4-1541ACBDFAB0}"/>
                </a:ext>
              </a:extLst>
            </p:cNvPr>
            <p:cNvSpPr/>
            <p:nvPr/>
          </p:nvSpPr>
          <p:spPr>
            <a:xfrm>
              <a:off x="1400580" y="402630"/>
              <a:ext cx="1016823" cy="546426"/>
            </a:xfrm>
            <a:prstGeom prst="roundRect">
              <a:avLst/>
            </a:prstGeom>
            <a:solidFill>
              <a:srgbClr val="FFFFFF">
                <a:alpha val="86000"/>
              </a:srgbClr>
            </a:solidFill>
            <a:ln>
              <a:solidFill>
                <a:schemeClr val="accent6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5B466EF-6D72-409C-A57A-CFDA271026D6}"/>
                </a:ext>
              </a:extLst>
            </p:cNvPr>
            <p:cNvSpPr txBox="1"/>
            <p:nvPr/>
          </p:nvSpPr>
          <p:spPr>
            <a:xfrm>
              <a:off x="1484035" y="448435"/>
              <a:ext cx="84991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น้ำไหล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7" name="hitbox กังหันหมุน">
            <a:extLst>
              <a:ext uri="{FF2B5EF4-FFF2-40B4-BE49-F238E27FC236}">
                <a16:creationId xmlns:a16="http://schemas.microsoft.com/office/drawing/2014/main" id="{DED6EAA6-F681-4A1B-9B80-3190CB54B754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8587" y="3390947"/>
            <a:ext cx="2541268" cy="1554622"/>
          </a:xfrm>
          <a:prstGeom prst="rect">
            <a:avLst/>
          </a:prstGeom>
        </p:spPr>
      </p:pic>
      <p:pic>
        <p:nvPicPr>
          <p:cNvPr id="51" name="hitbox ยีราฟเดิน">
            <a:extLst>
              <a:ext uri="{FF2B5EF4-FFF2-40B4-BE49-F238E27FC236}">
                <a16:creationId xmlns:a16="http://schemas.microsoft.com/office/drawing/2014/main" id="{10D9044A-9BD8-4803-A119-93AE0D705905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54" y="1524567"/>
            <a:ext cx="4779073" cy="3360533"/>
          </a:xfrm>
          <a:prstGeom prst="rect">
            <a:avLst/>
          </a:prstGeom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0E84685C-DAAD-4BDB-BC88-916BC28CEF12}"/>
              </a:ext>
            </a:extLst>
          </p:cNvPr>
          <p:cNvGrpSpPr/>
          <p:nvPr/>
        </p:nvGrpSpPr>
        <p:grpSpPr>
          <a:xfrm>
            <a:off x="5377985" y="2276942"/>
            <a:ext cx="1233308" cy="569025"/>
            <a:chOff x="1400580" y="402630"/>
            <a:chExt cx="1233308" cy="569025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7D50CD5E-0CFB-4870-B1E6-B3E514F2364A}"/>
                </a:ext>
              </a:extLst>
            </p:cNvPr>
            <p:cNvSpPr/>
            <p:nvPr/>
          </p:nvSpPr>
          <p:spPr>
            <a:xfrm>
              <a:off x="1400580" y="402630"/>
              <a:ext cx="1233308" cy="546426"/>
            </a:xfrm>
            <a:prstGeom prst="roundRect">
              <a:avLst/>
            </a:prstGeom>
            <a:solidFill>
              <a:srgbClr val="FFFFFF">
                <a:alpha val="86000"/>
              </a:srgbClr>
            </a:solidFill>
            <a:ln>
              <a:solidFill>
                <a:schemeClr val="accent6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AF841E2-09A7-4984-B3EA-47855FD1BF6F}"/>
                </a:ext>
              </a:extLst>
            </p:cNvPr>
            <p:cNvSpPr txBox="1"/>
            <p:nvPr/>
          </p:nvSpPr>
          <p:spPr>
            <a:xfrm>
              <a:off x="1471390" y="448435"/>
              <a:ext cx="1111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ยีราฟเดิน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1" name="hitbox ลมพัด">
            <a:extLst>
              <a:ext uri="{FF2B5EF4-FFF2-40B4-BE49-F238E27FC236}">
                <a16:creationId xmlns:a16="http://schemas.microsoft.com/office/drawing/2014/main" id="{FEE380BE-763C-4AA1-9F5C-9CFD4A762D79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238" y="3375"/>
            <a:ext cx="5338230" cy="819544"/>
          </a:xfrm>
          <a:prstGeom prst="rect">
            <a:avLst/>
          </a:prstGeom>
        </p:spPr>
      </p:pic>
      <p:pic>
        <p:nvPicPr>
          <p:cNvPr id="57" name="hitbox ลมพัด">
            <a:extLst>
              <a:ext uri="{FF2B5EF4-FFF2-40B4-BE49-F238E27FC236}">
                <a16:creationId xmlns:a16="http://schemas.microsoft.com/office/drawing/2014/main" id="{ADD6E60A-92E3-4539-97D9-6D83F238A0C5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4663" y="9539"/>
            <a:ext cx="2762529" cy="3405454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3CEFC22A-B5DE-4AE4-9E28-486EE3F48907}"/>
              </a:ext>
            </a:extLst>
          </p:cNvPr>
          <p:cNvGrpSpPr/>
          <p:nvPr/>
        </p:nvGrpSpPr>
        <p:grpSpPr>
          <a:xfrm>
            <a:off x="11420969" y="1087994"/>
            <a:ext cx="871337" cy="569025"/>
            <a:chOff x="1619526" y="402630"/>
            <a:chExt cx="871337" cy="569025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9773789E-DE2A-4AFE-A2EB-AB502B440A26}"/>
                </a:ext>
              </a:extLst>
            </p:cNvPr>
            <p:cNvSpPr/>
            <p:nvPr/>
          </p:nvSpPr>
          <p:spPr>
            <a:xfrm>
              <a:off x="1619526" y="402630"/>
              <a:ext cx="871337" cy="546426"/>
            </a:xfrm>
            <a:prstGeom prst="roundRect">
              <a:avLst/>
            </a:prstGeom>
            <a:solidFill>
              <a:srgbClr val="FFFFFF">
                <a:alpha val="86000"/>
              </a:srgbClr>
            </a:solidFill>
            <a:ln>
              <a:solidFill>
                <a:schemeClr val="accent6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B64D7C0-C39C-4B61-B42C-314E3E45B214}"/>
                </a:ext>
              </a:extLst>
            </p:cNvPr>
            <p:cNvSpPr txBox="1"/>
            <p:nvPr/>
          </p:nvSpPr>
          <p:spPr>
            <a:xfrm>
              <a:off x="1629285" y="448435"/>
              <a:ext cx="7954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ลมพัด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3" name="Graphic 62">
            <a:extLst>
              <a:ext uri="{FF2B5EF4-FFF2-40B4-BE49-F238E27FC236}">
                <a16:creationId xmlns:a16="http://schemas.microsoft.com/office/drawing/2014/main" id="{B045C4C4-9CC7-4355-A45C-4296D521B698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590343" y="6073076"/>
            <a:ext cx="316471" cy="400863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EF1FDE60-9C8D-4730-98A6-9B8ECDEC77CE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614411" y="2010583"/>
            <a:ext cx="316471" cy="400863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D1FE256A-D052-4F28-BC0F-95EB6D4031EE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015184" y="1487505"/>
            <a:ext cx="316471" cy="400863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3B9948D2-1464-419B-8B1B-2BE07700D032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233070" y="3576969"/>
            <a:ext cx="316471" cy="400863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563091A8-6E5B-40BD-9034-5D6E0C8CCED4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1114257" y="1081320"/>
            <a:ext cx="316471" cy="400863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7B2B59B6-0CAA-4410-96F4-49ED284FA546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1251592" y="4081439"/>
            <a:ext cx="316471" cy="400863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47639A91-D268-4BC0-9F29-4CA0700440A0}"/>
              </a:ext>
            </a:extLst>
          </p:cNvPr>
          <p:cNvGrpSpPr/>
          <p:nvPr/>
        </p:nvGrpSpPr>
        <p:grpSpPr>
          <a:xfrm>
            <a:off x="11238342" y="2845967"/>
            <a:ext cx="1233308" cy="569025"/>
            <a:chOff x="1400580" y="402630"/>
            <a:chExt cx="1233308" cy="569025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7AA0D2AA-60D1-443C-9113-FB02DE17D770}"/>
                </a:ext>
              </a:extLst>
            </p:cNvPr>
            <p:cNvSpPr/>
            <p:nvPr/>
          </p:nvSpPr>
          <p:spPr>
            <a:xfrm>
              <a:off x="1400580" y="402630"/>
              <a:ext cx="1233308" cy="546426"/>
            </a:xfrm>
            <a:prstGeom prst="roundRect">
              <a:avLst/>
            </a:prstGeom>
            <a:solidFill>
              <a:srgbClr val="FFFFFF">
                <a:alpha val="86000"/>
              </a:srgbClr>
            </a:solidFill>
            <a:ln>
              <a:solidFill>
                <a:schemeClr val="accent6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D06A357-B685-4CC7-B41B-C5ABB4F2AD1F}"/>
                </a:ext>
              </a:extLst>
            </p:cNvPr>
            <p:cNvSpPr txBox="1"/>
            <p:nvPr/>
          </p:nvSpPr>
          <p:spPr>
            <a:xfrm>
              <a:off x="1420093" y="448435"/>
              <a:ext cx="12137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กังหันหมุน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99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50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50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xit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50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xit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50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xit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50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xit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2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28822" y="-52110"/>
            <a:ext cx="13368374" cy="7519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586491" y="2364573"/>
            <a:ext cx="6390100" cy="364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4D52508-C095-4CB7-BA34-F91EC07514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07A6FDE-75E8-40A9-A75F-2F4F563B278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36" name="teacher guide">
            <a:extLst>
              <a:ext uri="{FF2B5EF4-FFF2-40B4-BE49-F238E27FC236}">
                <a16:creationId xmlns:a16="http://schemas.microsoft.com/office/drawing/2014/main" id="{2103B651-9A5F-4A12-AE9E-E2FAEF25DF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9D23B11-F4E2-4559-B9F9-1DC947FF6282}"/>
              </a:ext>
            </a:extLst>
          </p:cNvPr>
          <p:cNvGrpSpPr/>
          <p:nvPr/>
        </p:nvGrpSpPr>
        <p:grpSpPr>
          <a:xfrm>
            <a:off x="-354946" y="1533578"/>
            <a:ext cx="4924066" cy="1535019"/>
            <a:chOff x="-354946" y="1533578"/>
            <a:chExt cx="4924066" cy="153501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AF6DED8-C53B-4A07-89C2-2E2C7494FDDE}"/>
                </a:ext>
              </a:extLst>
            </p:cNvPr>
            <p:cNvGrpSpPr/>
            <p:nvPr/>
          </p:nvGrpSpPr>
          <p:grpSpPr>
            <a:xfrm>
              <a:off x="157104" y="1533578"/>
              <a:ext cx="3898605" cy="1535019"/>
              <a:chOff x="157104" y="1533578"/>
              <a:chExt cx="3898605" cy="1535019"/>
            </a:xfrm>
          </p:grpSpPr>
          <p:sp>
            <p:nvSpPr>
              <p:cNvPr id="25" name="Isosceles Triangle 24">
                <a:extLst>
                  <a:ext uri="{FF2B5EF4-FFF2-40B4-BE49-F238E27FC236}">
                    <a16:creationId xmlns:a16="http://schemas.microsoft.com/office/drawing/2014/main" id="{55A7C760-B011-4018-BD25-2BCA9320B778}"/>
                  </a:ext>
                </a:extLst>
              </p:cNvPr>
              <p:cNvSpPr/>
              <p:nvPr/>
            </p:nvSpPr>
            <p:spPr>
              <a:xfrm rot="10800000">
                <a:off x="2063248" y="2673891"/>
                <a:ext cx="374288" cy="394706"/>
              </a:xfrm>
              <a:prstGeom prst="triangle">
                <a:avLst/>
              </a:prstGeom>
              <a:solidFill>
                <a:srgbClr val="CA8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A26589EC-C30E-4D3A-85DE-D6239208130C}"/>
                  </a:ext>
                </a:extLst>
              </p:cNvPr>
              <p:cNvSpPr/>
              <p:nvPr/>
            </p:nvSpPr>
            <p:spPr>
              <a:xfrm>
                <a:off x="157105" y="1582202"/>
                <a:ext cx="3898604" cy="1138469"/>
              </a:xfrm>
              <a:prstGeom prst="roundRect">
                <a:avLst>
                  <a:gd name="adj" fmla="val 25034"/>
                </a:avLst>
              </a:prstGeom>
              <a:solidFill>
                <a:srgbClr val="CA81E8"/>
              </a:solidFill>
              <a:ln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7281D54-AAEB-47DA-B0E1-3D41FE92CC9C}"/>
                  </a:ext>
                </a:extLst>
              </p:cNvPr>
              <p:cNvSpPr/>
              <p:nvPr/>
            </p:nvSpPr>
            <p:spPr>
              <a:xfrm>
                <a:off x="157104" y="1533578"/>
                <a:ext cx="3846349" cy="1476368"/>
              </a:xfrm>
              <a:custGeom>
                <a:avLst/>
                <a:gdLst>
                  <a:gd name="connsiteX0" fmla="*/ 285004 w 3846349"/>
                  <a:gd name="connsiteY0" fmla="*/ 0 h 1476368"/>
                  <a:gd name="connsiteX1" fmla="*/ 3561345 w 3846349"/>
                  <a:gd name="connsiteY1" fmla="*/ 0 h 1476368"/>
                  <a:gd name="connsiteX2" fmla="*/ 3846349 w 3846349"/>
                  <a:gd name="connsiteY2" fmla="*/ 285004 h 1476368"/>
                  <a:gd name="connsiteX3" fmla="*/ 3846349 w 3846349"/>
                  <a:gd name="connsiteY3" fmla="*/ 853465 h 1476368"/>
                  <a:gd name="connsiteX4" fmla="*/ 3561345 w 3846349"/>
                  <a:gd name="connsiteY4" fmla="*/ 1138469 h 1476368"/>
                  <a:gd name="connsiteX5" fmla="*/ 2190621 w 3846349"/>
                  <a:gd name="connsiteY5" fmla="*/ 1138469 h 1476368"/>
                  <a:gd name="connsiteX6" fmla="*/ 2030411 w 3846349"/>
                  <a:gd name="connsiteY6" fmla="*/ 1476368 h 1476368"/>
                  <a:gd name="connsiteX7" fmla="*/ 1870201 w 3846349"/>
                  <a:gd name="connsiteY7" fmla="*/ 1138469 h 1476368"/>
                  <a:gd name="connsiteX8" fmla="*/ 285004 w 3846349"/>
                  <a:gd name="connsiteY8" fmla="*/ 1138469 h 1476368"/>
                  <a:gd name="connsiteX9" fmla="*/ 0 w 3846349"/>
                  <a:gd name="connsiteY9" fmla="*/ 853465 h 1476368"/>
                  <a:gd name="connsiteX10" fmla="*/ 0 w 3846349"/>
                  <a:gd name="connsiteY10" fmla="*/ 285004 h 1476368"/>
                  <a:gd name="connsiteX11" fmla="*/ 285004 w 3846349"/>
                  <a:gd name="connsiteY11" fmla="*/ 0 h 147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6349" h="1476368">
                    <a:moveTo>
                      <a:pt x="285004" y="0"/>
                    </a:moveTo>
                    <a:lnTo>
                      <a:pt x="3561345" y="0"/>
                    </a:lnTo>
                    <a:cubicBezTo>
                      <a:pt x="3718748" y="0"/>
                      <a:pt x="3846349" y="127601"/>
                      <a:pt x="3846349" y="285004"/>
                    </a:cubicBezTo>
                    <a:lnTo>
                      <a:pt x="3846349" y="853465"/>
                    </a:lnTo>
                    <a:cubicBezTo>
                      <a:pt x="3846349" y="1010868"/>
                      <a:pt x="3718748" y="1138469"/>
                      <a:pt x="3561345" y="1138469"/>
                    </a:cubicBezTo>
                    <a:lnTo>
                      <a:pt x="2190621" y="1138469"/>
                    </a:lnTo>
                    <a:lnTo>
                      <a:pt x="2030411" y="1476368"/>
                    </a:lnTo>
                    <a:lnTo>
                      <a:pt x="1870201" y="1138469"/>
                    </a:lnTo>
                    <a:lnTo>
                      <a:pt x="285004" y="1138469"/>
                    </a:lnTo>
                    <a:cubicBezTo>
                      <a:pt x="127601" y="1138469"/>
                      <a:pt x="0" y="1010868"/>
                      <a:pt x="0" y="853465"/>
                    </a:cubicBezTo>
                    <a:lnTo>
                      <a:pt x="0" y="285004"/>
                    </a:lnTo>
                    <a:cubicBezTo>
                      <a:pt x="0" y="127601"/>
                      <a:pt x="127601" y="0"/>
                      <a:pt x="28500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CA81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755F4618-DA18-4B91-8878-0A61FFB5B3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91430" y="1593368"/>
                <a:ext cx="261221" cy="374288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5899C305-2CDE-4B1E-8AD7-3D5098354B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1970" y="2317531"/>
                <a:ext cx="201843" cy="302764"/>
              </a:xfrm>
              <a:prstGeom prst="rect">
                <a:avLst/>
              </a:prstGeom>
            </p:spPr>
          </p:pic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930DDF5-7387-4C64-B86A-19C02308AB36}"/>
                </a:ext>
              </a:extLst>
            </p:cNvPr>
            <p:cNvSpPr/>
            <p:nvPr/>
          </p:nvSpPr>
          <p:spPr>
            <a:xfrm>
              <a:off x="-354946" y="1635241"/>
              <a:ext cx="492406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เพื่อน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ทราบไหมคะ </a:t>
              </a: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ว่าการแสดงบทบาทสมมติคือสิ่งใด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ECEA8DB-7E76-474F-BDD3-9F3CD58E15DC}"/>
              </a:ext>
            </a:extLst>
          </p:cNvPr>
          <p:cNvGrpSpPr/>
          <p:nvPr/>
        </p:nvGrpSpPr>
        <p:grpSpPr>
          <a:xfrm>
            <a:off x="4304242" y="231926"/>
            <a:ext cx="8077377" cy="2123984"/>
            <a:chOff x="4304242" y="231926"/>
            <a:chExt cx="8077377" cy="2123984"/>
          </a:xfrm>
        </p:grpSpPr>
        <p:sp>
          <p:nvSpPr>
            <p:cNvPr id="39" name="Isosceles Triangle 38">
              <a:extLst>
                <a:ext uri="{FF2B5EF4-FFF2-40B4-BE49-F238E27FC236}">
                  <a16:creationId xmlns:a16="http://schemas.microsoft.com/office/drawing/2014/main" id="{7FDC9362-2C1C-4023-9E68-DC4B62A30508}"/>
                </a:ext>
              </a:extLst>
            </p:cNvPr>
            <p:cNvSpPr/>
            <p:nvPr/>
          </p:nvSpPr>
          <p:spPr>
            <a:xfrm rot="10800000">
              <a:off x="10069044" y="1961204"/>
              <a:ext cx="374288" cy="394706"/>
            </a:xfrm>
            <a:prstGeom prst="triangle">
              <a:avLst/>
            </a:prstGeom>
            <a:solidFill>
              <a:srgbClr val="CA8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462C3E08-F57F-49BC-ADCE-74EBF33459C3}"/>
                </a:ext>
              </a:extLst>
            </p:cNvPr>
            <p:cNvSpPr/>
            <p:nvPr/>
          </p:nvSpPr>
          <p:spPr>
            <a:xfrm>
              <a:off x="4304242" y="300542"/>
              <a:ext cx="8077377" cy="1731231"/>
            </a:xfrm>
            <a:prstGeom prst="roundRect">
              <a:avLst>
                <a:gd name="adj" fmla="val 22398"/>
              </a:avLst>
            </a:prstGeom>
            <a:solidFill>
              <a:srgbClr val="CA81E8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D50E313-31E0-4339-B959-9841899275A7}"/>
                </a:ext>
              </a:extLst>
            </p:cNvPr>
            <p:cNvSpPr/>
            <p:nvPr/>
          </p:nvSpPr>
          <p:spPr>
            <a:xfrm>
              <a:off x="4304242" y="236175"/>
              <a:ext cx="8025123" cy="2064758"/>
            </a:xfrm>
            <a:custGeom>
              <a:avLst/>
              <a:gdLst>
                <a:gd name="connsiteX0" fmla="*/ 310350 w 8025123"/>
                <a:gd name="connsiteY0" fmla="*/ 0 h 2064758"/>
                <a:gd name="connsiteX1" fmla="*/ 7714773 w 8025123"/>
                <a:gd name="connsiteY1" fmla="*/ 0 h 2064758"/>
                <a:gd name="connsiteX2" fmla="*/ 8025123 w 8025123"/>
                <a:gd name="connsiteY2" fmla="*/ 310350 h 2064758"/>
                <a:gd name="connsiteX3" fmla="*/ 8025123 w 8025123"/>
                <a:gd name="connsiteY3" fmla="*/ 1436626 h 2064758"/>
                <a:gd name="connsiteX4" fmla="*/ 7714773 w 8025123"/>
                <a:gd name="connsiteY4" fmla="*/ 1746976 h 2064758"/>
                <a:gd name="connsiteX5" fmla="*/ 5999265 w 8025123"/>
                <a:gd name="connsiteY5" fmla="*/ 1746976 h 2064758"/>
                <a:gd name="connsiteX6" fmla="*/ 5848593 w 8025123"/>
                <a:gd name="connsiteY6" fmla="*/ 2064758 h 2064758"/>
                <a:gd name="connsiteX7" fmla="*/ 5697921 w 8025123"/>
                <a:gd name="connsiteY7" fmla="*/ 1746976 h 2064758"/>
                <a:gd name="connsiteX8" fmla="*/ 310350 w 8025123"/>
                <a:gd name="connsiteY8" fmla="*/ 1746976 h 2064758"/>
                <a:gd name="connsiteX9" fmla="*/ 0 w 8025123"/>
                <a:gd name="connsiteY9" fmla="*/ 1436626 h 2064758"/>
                <a:gd name="connsiteX10" fmla="*/ 0 w 8025123"/>
                <a:gd name="connsiteY10" fmla="*/ 310350 h 2064758"/>
                <a:gd name="connsiteX11" fmla="*/ 310350 w 8025123"/>
                <a:gd name="connsiteY11" fmla="*/ 0 h 206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25123" h="2064758">
                  <a:moveTo>
                    <a:pt x="310350" y="0"/>
                  </a:moveTo>
                  <a:lnTo>
                    <a:pt x="7714773" y="0"/>
                  </a:lnTo>
                  <a:cubicBezTo>
                    <a:pt x="7886175" y="0"/>
                    <a:pt x="8025123" y="138948"/>
                    <a:pt x="8025123" y="310350"/>
                  </a:cubicBezTo>
                  <a:lnTo>
                    <a:pt x="8025123" y="1436626"/>
                  </a:lnTo>
                  <a:cubicBezTo>
                    <a:pt x="8025123" y="1608028"/>
                    <a:pt x="7886175" y="1746976"/>
                    <a:pt x="7714773" y="1746976"/>
                  </a:cubicBezTo>
                  <a:lnTo>
                    <a:pt x="5999265" y="1746976"/>
                  </a:lnTo>
                  <a:lnTo>
                    <a:pt x="5848593" y="2064758"/>
                  </a:lnTo>
                  <a:lnTo>
                    <a:pt x="5697921" y="1746976"/>
                  </a:lnTo>
                  <a:lnTo>
                    <a:pt x="310350" y="1746976"/>
                  </a:lnTo>
                  <a:cubicBezTo>
                    <a:pt x="138948" y="1746976"/>
                    <a:pt x="0" y="1608028"/>
                    <a:pt x="0" y="1436626"/>
                  </a:cubicBezTo>
                  <a:lnTo>
                    <a:pt x="0" y="310350"/>
                  </a:lnTo>
                  <a:cubicBezTo>
                    <a:pt x="0" y="138948"/>
                    <a:pt x="138948" y="0"/>
                    <a:pt x="310350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30D52A3-41D8-421C-92B6-0E9DDC7EA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984545" y="300542"/>
              <a:ext cx="261221" cy="374288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7F6A75FD-EED9-4A81-BEB2-19BB5BE77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7277" y="1628633"/>
              <a:ext cx="201843" cy="302764"/>
            </a:xfrm>
            <a:prstGeom prst="rect">
              <a:avLst/>
            </a:prstGeom>
          </p:spPr>
        </p:pic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70DE4087-028C-43ED-8D12-3174BDDEF1D2}"/>
                </a:ext>
              </a:extLst>
            </p:cNvPr>
            <p:cNvSpPr/>
            <p:nvPr/>
          </p:nvSpPr>
          <p:spPr>
            <a:xfrm>
              <a:off x="4336296" y="231926"/>
              <a:ext cx="7941524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การแสดงบทบาทสมมติ เป็นการแสดงท่าทางเคลื่อนไหว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เพื่อเลียนแบบสิ่งต่าง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จัดเป็นกิจกรรมที่ช่วยพัฒนาความคิดสร้างสรรค์และเป็นพื้นฐานเบื้องต้น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ct val="125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ในการแสดงนาฏศิลป์และละครค่ะ</a:t>
              </a:r>
              <a:endParaRPr lang="en-ZW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C264F79A-ECD8-4876-917F-22A3F2512DF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0614" y="3231514"/>
            <a:ext cx="2039581" cy="344201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1A8D874-4719-400D-B249-1B10600D253D}"/>
              </a:ext>
            </a:extLst>
          </p:cNvPr>
          <p:cNvGrpSpPr/>
          <p:nvPr/>
        </p:nvGrpSpPr>
        <p:grpSpPr>
          <a:xfrm>
            <a:off x="5564422" y="5629984"/>
            <a:ext cx="3497066" cy="1547939"/>
            <a:chOff x="5605735" y="8091876"/>
            <a:chExt cx="3497066" cy="1547939"/>
          </a:xfrm>
        </p:grpSpPr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40B9CAE9-A0C3-4BC6-BF47-5A2CDF3205F4}"/>
                </a:ext>
              </a:extLst>
            </p:cNvPr>
            <p:cNvSpPr/>
            <p:nvPr/>
          </p:nvSpPr>
          <p:spPr>
            <a:xfrm>
              <a:off x="7299759" y="8165073"/>
              <a:ext cx="374288" cy="394706"/>
            </a:xfrm>
            <a:prstGeom prst="triangle">
              <a:avLst/>
            </a:prstGeom>
            <a:solidFill>
              <a:srgbClr val="CA8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A80C7FC7-6DA7-47C4-879B-8DB436BA178F}"/>
                </a:ext>
              </a:extLst>
            </p:cNvPr>
            <p:cNvSpPr/>
            <p:nvPr/>
          </p:nvSpPr>
          <p:spPr>
            <a:xfrm>
              <a:off x="5605735" y="8501346"/>
              <a:ext cx="3497066" cy="1138469"/>
            </a:xfrm>
            <a:prstGeom prst="roundRect">
              <a:avLst>
                <a:gd name="adj" fmla="val 25034"/>
              </a:avLst>
            </a:prstGeom>
            <a:solidFill>
              <a:srgbClr val="CA81E8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E1F037F4-8FA0-4E9C-8AEE-E61358EFC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38523" y="8512512"/>
              <a:ext cx="261221" cy="374288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F24435F0-9F41-4B04-84A7-067C5550895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9744" y="9236675"/>
              <a:ext cx="201843" cy="302764"/>
            </a:xfrm>
            <a:prstGeom prst="rect">
              <a:avLst/>
            </a:prstGeom>
          </p:spPr>
        </p:pic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7512A34A-65B0-499A-9FF2-AC9D4735D397}"/>
                </a:ext>
              </a:extLst>
            </p:cNvPr>
            <p:cNvSpPr/>
            <p:nvPr/>
          </p:nvSpPr>
          <p:spPr>
            <a:xfrm>
              <a:off x="5605735" y="8091876"/>
              <a:ext cx="3444812" cy="1499316"/>
            </a:xfrm>
            <a:custGeom>
              <a:avLst/>
              <a:gdLst>
                <a:gd name="connsiteX0" fmla="*/ 1773653 w 3444812"/>
                <a:gd name="connsiteY0" fmla="*/ 0 h 1499316"/>
                <a:gd name="connsiteX1" fmla="*/ 1944743 w 3444812"/>
                <a:gd name="connsiteY1" fmla="*/ 360847 h 1499316"/>
                <a:gd name="connsiteX2" fmla="*/ 3159808 w 3444812"/>
                <a:gd name="connsiteY2" fmla="*/ 360847 h 1499316"/>
                <a:gd name="connsiteX3" fmla="*/ 3444812 w 3444812"/>
                <a:gd name="connsiteY3" fmla="*/ 645851 h 1499316"/>
                <a:gd name="connsiteX4" fmla="*/ 3444812 w 3444812"/>
                <a:gd name="connsiteY4" fmla="*/ 1214312 h 1499316"/>
                <a:gd name="connsiteX5" fmla="*/ 3159808 w 3444812"/>
                <a:gd name="connsiteY5" fmla="*/ 1499316 h 1499316"/>
                <a:gd name="connsiteX6" fmla="*/ 285004 w 3444812"/>
                <a:gd name="connsiteY6" fmla="*/ 1499316 h 1499316"/>
                <a:gd name="connsiteX7" fmla="*/ 0 w 3444812"/>
                <a:gd name="connsiteY7" fmla="*/ 1214312 h 1499316"/>
                <a:gd name="connsiteX8" fmla="*/ 0 w 3444812"/>
                <a:gd name="connsiteY8" fmla="*/ 645851 h 1499316"/>
                <a:gd name="connsiteX9" fmla="*/ 285004 w 3444812"/>
                <a:gd name="connsiteY9" fmla="*/ 360847 h 1499316"/>
                <a:gd name="connsiteX10" fmla="*/ 1602563 w 3444812"/>
                <a:gd name="connsiteY10" fmla="*/ 360847 h 1499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4812" h="1499316">
                  <a:moveTo>
                    <a:pt x="1773653" y="0"/>
                  </a:moveTo>
                  <a:lnTo>
                    <a:pt x="1944743" y="360847"/>
                  </a:lnTo>
                  <a:lnTo>
                    <a:pt x="3159808" y="360847"/>
                  </a:lnTo>
                  <a:cubicBezTo>
                    <a:pt x="3317211" y="360847"/>
                    <a:pt x="3444812" y="488448"/>
                    <a:pt x="3444812" y="645851"/>
                  </a:cubicBezTo>
                  <a:lnTo>
                    <a:pt x="3444812" y="1214312"/>
                  </a:lnTo>
                  <a:cubicBezTo>
                    <a:pt x="3444812" y="1371715"/>
                    <a:pt x="3317211" y="1499316"/>
                    <a:pt x="3159808" y="1499316"/>
                  </a:cubicBezTo>
                  <a:lnTo>
                    <a:pt x="285004" y="1499316"/>
                  </a:lnTo>
                  <a:cubicBezTo>
                    <a:pt x="127601" y="1499316"/>
                    <a:pt x="0" y="1371715"/>
                    <a:pt x="0" y="1214312"/>
                  </a:cubicBezTo>
                  <a:lnTo>
                    <a:pt x="0" y="645851"/>
                  </a:lnTo>
                  <a:cubicBezTo>
                    <a:pt x="0" y="488448"/>
                    <a:pt x="127601" y="360847"/>
                    <a:pt x="285004" y="360847"/>
                  </a:cubicBezTo>
                  <a:lnTo>
                    <a:pt x="1602563" y="36084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A81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E939D90-8C8E-4EC6-9689-5AD015F102C3}"/>
                </a:ext>
              </a:extLst>
            </p:cNvPr>
            <p:cNvSpPr/>
            <p:nvPr/>
          </p:nvSpPr>
          <p:spPr>
            <a:xfrm>
              <a:off x="5737919" y="8570945"/>
              <a:ext cx="323269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แล้วเราจะเลียนแบบ                     การเคลื่อนไหวได้ยังไงกันคะ</a:t>
              </a:r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6A04F3E9-2A9C-4A49-B59E-C48CC4949E7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6677" y="6756847"/>
            <a:ext cx="201843" cy="30276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948AF39-18BB-4BF0-8503-E4AF65FC74B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3485" y="6042913"/>
            <a:ext cx="261221" cy="37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30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AutoShape 38" descr="Click Icon Stock Vector Illustration Flat: เวกเตอร์สต็อก (ปลอดค่าลิขสิทธิ์)  605935103 | Shutterstock"/>
          <p:cNvSpPr>
            <a:spLocks noChangeAspect="1" noChangeArrowheads="1"/>
          </p:cNvSpPr>
          <p:nvPr/>
        </p:nvSpPr>
        <p:spPr bwMode="auto">
          <a:xfrm>
            <a:off x="1845754" y="-143857"/>
            <a:ext cx="330746" cy="33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9224" tIns="49612" rIns="99224" bIns="49612" numCol="1" anchor="t" anchorCtr="0" compatLnSpc="1">
            <a:prstTxWarp prst="textNoShape">
              <a:avLst/>
            </a:prstTxWarp>
          </a:bodyPr>
          <a:lstStyle/>
          <a:p>
            <a:endParaRPr lang="en-US" sz="2495"/>
          </a:p>
        </p:txBody>
      </p:sp>
      <p:pic>
        <p:nvPicPr>
          <p:cNvPr id="57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9A5F207-F19A-4A14-9EDC-2BD2BDE79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51946" y="6758753"/>
            <a:ext cx="535740" cy="52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28">
            <a:extLst>
              <a:ext uri="{FF2B5EF4-FFF2-40B4-BE49-F238E27FC236}">
                <a16:creationId xmlns:a16="http://schemas.microsoft.com/office/drawing/2014/main" id="{EBABD32C-8F8B-447E-AC5A-2C0D0CFD3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70982" y="12903"/>
            <a:ext cx="778632" cy="81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51EE7CCB-12FD-4890-A60E-0D6B6A4FAB05}"/>
              </a:ext>
            </a:extLst>
          </p:cNvPr>
          <p:cNvGrpSpPr/>
          <p:nvPr/>
        </p:nvGrpSpPr>
        <p:grpSpPr>
          <a:xfrm>
            <a:off x="379116" y="1325169"/>
            <a:ext cx="3026850" cy="5325216"/>
            <a:chOff x="379116" y="1325169"/>
            <a:chExt cx="3026850" cy="5325216"/>
          </a:xfrm>
        </p:grpSpPr>
        <p:sp>
          <p:nvSpPr>
            <p:cNvPr id="2" name="Rectangle: Top Corners Rounded 1">
              <a:extLst>
                <a:ext uri="{FF2B5EF4-FFF2-40B4-BE49-F238E27FC236}">
                  <a16:creationId xmlns:a16="http://schemas.microsoft.com/office/drawing/2014/main" id="{5EF182AD-E494-4A2C-8EA9-EC3278489EF4}"/>
                </a:ext>
              </a:extLst>
            </p:cNvPr>
            <p:cNvSpPr/>
            <p:nvPr/>
          </p:nvSpPr>
          <p:spPr>
            <a:xfrm flipV="1">
              <a:off x="456054" y="4290018"/>
              <a:ext cx="2883576" cy="2285193"/>
            </a:xfrm>
            <a:prstGeom prst="round2SameRect">
              <a:avLst>
                <a:gd name="adj1" fmla="val 11842"/>
                <a:gd name="adj2" fmla="val 0"/>
              </a:avLst>
            </a:prstGeom>
            <a:solidFill>
              <a:srgbClr val="EB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758E4EC-5E4B-4C7A-A0A9-FB79DEB85BFA}"/>
                </a:ext>
              </a:extLst>
            </p:cNvPr>
            <p:cNvGrpSpPr/>
            <p:nvPr/>
          </p:nvGrpSpPr>
          <p:grpSpPr>
            <a:xfrm>
              <a:off x="379116" y="1325169"/>
              <a:ext cx="3026850" cy="5325216"/>
              <a:chOff x="327992" y="973928"/>
              <a:chExt cx="2789399" cy="4907463"/>
            </a:xfrm>
          </p:grpSpPr>
          <p:sp>
            <p:nvSpPr>
              <p:cNvPr id="101" name="Rounded Rectangle 1">
                <a:extLst>
                  <a:ext uri="{FF2B5EF4-FFF2-40B4-BE49-F238E27FC236}">
                    <a16:creationId xmlns:a16="http://schemas.microsoft.com/office/drawing/2014/main" id="{886E9A10-5DC3-4A21-9A08-198637CE80F2}"/>
                  </a:ext>
                </a:extLst>
              </p:cNvPr>
              <p:cNvSpPr/>
              <p:nvPr/>
            </p:nvSpPr>
            <p:spPr>
              <a:xfrm>
                <a:off x="327992" y="1281206"/>
                <a:ext cx="2789399" cy="4600185"/>
              </a:xfrm>
              <a:prstGeom prst="roundRect">
                <a:avLst>
                  <a:gd name="adj" fmla="val 10159"/>
                </a:avLst>
              </a:prstGeom>
              <a:noFill/>
              <a:ln w="28575">
                <a:solidFill>
                  <a:srgbClr val="8DC5FE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81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2ED65CA1-C5F3-48DC-AF48-6ACD2B55A7AA}"/>
                  </a:ext>
                </a:extLst>
              </p:cNvPr>
              <p:cNvSpPr/>
              <p:nvPr/>
            </p:nvSpPr>
            <p:spPr>
              <a:xfrm>
                <a:off x="1408936" y="973928"/>
                <a:ext cx="653635" cy="653635"/>
              </a:xfrm>
              <a:prstGeom prst="ellipse">
                <a:avLst/>
              </a:prstGeom>
              <a:solidFill>
                <a:srgbClr val="3F66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8129" tIns="117194" rIns="78129" rtlCol="0" anchor="ctr"/>
              <a:lstStyle/>
              <a:p>
                <a:pPr algn="ctr"/>
                <a:r>
                  <a:rPr lang="en-US" sz="5859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D083E485-910F-4F93-A961-0C98725D191B}"/>
                  </a:ext>
                </a:extLst>
              </p:cNvPr>
              <p:cNvSpPr/>
              <p:nvPr/>
            </p:nvSpPr>
            <p:spPr>
              <a:xfrm>
                <a:off x="585127" y="4389717"/>
                <a:ext cx="2301254" cy="849748"/>
              </a:xfrm>
              <a:prstGeom prst="roundRect">
                <a:avLst>
                  <a:gd name="adj" fmla="val 20453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8129" tIns="390645" rIns="78129" rtlCol="0" anchor="ctr"/>
              <a:lstStyle/>
              <a:p>
                <a:pPr algn="ctr">
                  <a:lnSpc>
                    <a:spcPct val="120000"/>
                  </a:lnSpc>
                  <a:tabLst>
                    <a:tab pos="3224667" algn="ctr"/>
                    <a:tab pos="6449334" algn="r"/>
                  </a:tabLst>
                </a:pPr>
                <a:r>
                  <a:rPr lang="th-TH" sz="2604" dirty="0">
                    <a:solidFill>
                      <a:schemeClr val="tx1"/>
                    </a:solidFill>
                    <a:latin typeface="Sarabun" panose="00000500000000000000" pitchFamily="2" charset="-34"/>
                    <a:ea typeface="Calibri"/>
                    <a:cs typeface="Sarabun" panose="00000500000000000000" pitchFamily="2" charset="-34"/>
                  </a:rPr>
                  <a:t>เลือกสิ่งที่ชอบสังเกตลักษณะการเคลื่อนไหว</a:t>
                </a:r>
                <a:endParaRPr lang="en-US" sz="2604" dirty="0">
                  <a:solidFill>
                    <a:schemeClr val="tx1"/>
                  </a:solidFill>
                  <a:latin typeface="Sarabun" panose="00000500000000000000" pitchFamily="2" charset="-34"/>
                  <a:ea typeface="Calibri"/>
                  <a:cs typeface="Sarabun" panose="00000500000000000000" pitchFamily="2" charset="-34"/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sz="2604" b="1" dirty="0">
                  <a:solidFill>
                    <a:schemeClr val="tx1"/>
                  </a:solidFill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</p:txBody>
          </p:sp>
        </p:grp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2B324EEA-76E2-49D4-9861-BCBF86D44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6576" y="2421093"/>
              <a:ext cx="2631927" cy="1512982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C6F1BAB-1FDF-4A7D-8B1D-52A57C6A82AB}"/>
              </a:ext>
            </a:extLst>
          </p:cNvPr>
          <p:cNvGrpSpPr/>
          <p:nvPr/>
        </p:nvGrpSpPr>
        <p:grpSpPr>
          <a:xfrm>
            <a:off x="3560344" y="1325169"/>
            <a:ext cx="3050940" cy="5325216"/>
            <a:chOff x="3560344" y="1325169"/>
            <a:chExt cx="3050940" cy="5325216"/>
          </a:xfrm>
        </p:grpSpPr>
        <p:sp>
          <p:nvSpPr>
            <p:cNvPr id="32" name="Rectangle: Top Corners Rounded 31">
              <a:extLst>
                <a:ext uri="{FF2B5EF4-FFF2-40B4-BE49-F238E27FC236}">
                  <a16:creationId xmlns:a16="http://schemas.microsoft.com/office/drawing/2014/main" id="{4C892869-14F8-40FD-862D-1DB918D72CC7}"/>
                </a:ext>
              </a:extLst>
            </p:cNvPr>
            <p:cNvSpPr/>
            <p:nvPr/>
          </p:nvSpPr>
          <p:spPr>
            <a:xfrm flipV="1">
              <a:off x="3656071" y="4290018"/>
              <a:ext cx="2883576" cy="2285193"/>
            </a:xfrm>
            <a:prstGeom prst="round2SameRect">
              <a:avLst>
                <a:gd name="adj1" fmla="val 11842"/>
                <a:gd name="adj2" fmla="val 0"/>
              </a:avLst>
            </a:prstGeom>
            <a:solidFill>
              <a:srgbClr val="EB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2C63497-45DE-4B19-847E-DDEAFC5044F1}"/>
                </a:ext>
              </a:extLst>
            </p:cNvPr>
            <p:cNvGrpSpPr/>
            <p:nvPr/>
          </p:nvGrpSpPr>
          <p:grpSpPr>
            <a:xfrm>
              <a:off x="3560344" y="1325169"/>
              <a:ext cx="3050940" cy="5325216"/>
              <a:chOff x="3259659" y="973928"/>
              <a:chExt cx="2811600" cy="4907463"/>
            </a:xfrm>
          </p:grpSpPr>
          <p:sp>
            <p:nvSpPr>
              <p:cNvPr id="113" name="Rounded Rectangle 1">
                <a:extLst>
                  <a:ext uri="{FF2B5EF4-FFF2-40B4-BE49-F238E27FC236}">
                    <a16:creationId xmlns:a16="http://schemas.microsoft.com/office/drawing/2014/main" id="{611A4E48-8BC9-4532-AAEE-964223E27CC4}"/>
                  </a:ext>
                </a:extLst>
              </p:cNvPr>
              <p:cNvSpPr/>
              <p:nvPr/>
            </p:nvSpPr>
            <p:spPr>
              <a:xfrm>
                <a:off x="3281860" y="1281206"/>
                <a:ext cx="2789399" cy="4600185"/>
              </a:xfrm>
              <a:prstGeom prst="roundRect">
                <a:avLst>
                  <a:gd name="adj" fmla="val 10159"/>
                </a:avLst>
              </a:prstGeom>
              <a:noFill/>
              <a:ln w="28575">
                <a:solidFill>
                  <a:srgbClr val="8DC5FE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81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21F65591-43B7-4777-A1D9-E49AAA8CAF14}"/>
                  </a:ext>
                </a:extLst>
              </p:cNvPr>
              <p:cNvSpPr/>
              <p:nvPr/>
            </p:nvSpPr>
            <p:spPr>
              <a:xfrm>
                <a:off x="4365232" y="973928"/>
                <a:ext cx="653635" cy="653635"/>
              </a:xfrm>
              <a:prstGeom prst="ellipse">
                <a:avLst/>
              </a:prstGeom>
              <a:solidFill>
                <a:srgbClr val="3F66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8129" tIns="117194" rIns="117194" rtlCol="0" anchor="ctr"/>
              <a:lstStyle/>
              <a:p>
                <a:pPr algn="ctr"/>
                <a:r>
                  <a:rPr lang="en-US" sz="5859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</a:p>
            </p:txBody>
          </p:sp>
          <p:sp>
            <p:nvSpPr>
              <p:cNvPr id="115" name="Rectangle: Rounded Corners 114">
                <a:extLst>
                  <a:ext uri="{FF2B5EF4-FFF2-40B4-BE49-F238E27FC236}">
                    <a16:creationId xmlns:a16="http://schemas.microsoft.com/office/drawing/2014/main" id="{0452C620-8369-45F2-B9FB-4C9D8C858ADF}"/>
                  </a:ext>
                </a:extLst>
              </p:cNvPr>
              <p:cNvSpPr/>
              <p:nvPr/>
            </p:nvSpPr>
            <p:spPr>
              <a:xfrm>
                <a:off x="3259659" y="4389717"/>
                <a:ext cx="2789399" cy="849748"/>
              </a:xfrm>
              <a:prstGeom prst="roundRect">
                <a:avLst>
                  <a:gd name="adj" fmla="val 20453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8129" tIns="390645" rIns="78129" rtlCol="0" anchor="ctr"/>
              <a:lstStyle/>
              <a:p>
                <a:pPr algn="ctr">
                  <a:lnSpc>
                    <a:spcPct val="120000"/>
                  </a:lnSpc>
                  <a:tabLst>
                    <a:tab pos="3224667" algn="ctr"/>
                    <a:tab pos="6449334" algn="r"/>
                  </a:tabLst>
                </a:pPr>
                <a:r>
                  <a:rPr lang="th-TH" sz="2604" dirty="0">
                    <a:solidFill>
                      <a:schemeClr val="tx1"/>
                    </a:solidFill>
                    <a:latin typeface="Sarabun" panose="00000500000000000000" pitchFamily="2" charset="-34"/>
                    <a:ea typeface="Calibri"/>
                    <a:cs typeface="Sarabun" panose="00000500000000000000" pitchFamily="2" charset="-34"/>
                  </a:rPr>
                  <a:t>จดจำ หรือจดบันทึก </a:t>
                </a:r>
              </a:p>
              <a:p>
                <a:pPr algn="ctr">
                  <a:lnSpc>
                    <a:spcPct val="120000"/>
                  </a:lnSpc>
                  <a:tabLst>
                    <a:tab pos="3224667" algn="ctr"/>
                    <a:tab pos="6449334" algn="r"/>
                  </a:tabLst>
                </a:pPr>
                <a:r>
                  <a:rPr lang="th-TH" sz="2604" dirty="0">
                    <a:solidFill>
                      <a:schemeClr val="tx1"/>
                    </a:solidFill>
                    <a:latin typeface="Sarabun" panose="00000500000000000000" pitchFamily="2" charset="-34"/>
                    <a:ea typeface="Calibri"/>
                    <a:cs typeface="Sarabun" panose="00000500000000000000" pitchFamily="2" charset="-34"/>
                  </a:rPr>
                  <a:t>ลักษณะการเคลื่อนไหวที่เห็น</a:t>
                </a:r>
              </a:p>
              <a:p>
                <a:pPr algn="ctr">
                  <a:lnSpc>
                    <a:spcPct val="120000"/>
                  </a:lnSpc>
                </a:pPr>
                <a:endParaRPr lang="en-US" sz="2604" b="1" dirty="0">
                  <a:solidFill>
                    <a:schemeClr val="tx1"/>
                  </a:solidFill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</p:txBody>
          </p:sp>
        </p:grp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F6D320F1-FB33-45BA-81DE-B9BE5379BD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45862" y="2206852"/>
              <a:ext cx="1893605" cy="1818585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0ED9DA8-8D22-4DFC-B6AB-EEE5CD69F5B2}"/>
              </a:ext>
            </a:extLst>
          </p:cNvPr>
          <p:cNvGrpSpPr/>
          <p:nvPr/>
        </p:nvGrpSpPr>
        <p:grpSpPr>
          <a:xfrm>
            <a:off x="6788781" y="1325169"/>
            <a:ext cx="3026850" cy="5325216"/>
            <a:chOff x="6788781" y="1325169"/>
            <a:chExt cx="3026850" cy="5325216"/>
          </a:xfrm>
        </p:grpSpPr>
        <p:sp>
          <p:nvSpPr>
            <p:cNvPr id="33" name="Rectangle: Top Corners Rounded 32">
              <a:extLst>
                <a:ext uri="{FF2B5EF4-FFF2-40B4-BE49-F238E27FC236}">
                  <a16:creationId xmlns:a16="http://schemas.microsoft.com/office/drawing/2014/main" id="{6111B112-8E33-4EB2-86DC-C0A21B095C56}"/>
                </a:ext>
              </a:extLst>
            </p:cNvPr>
            <p:cNvSpPr/>
            <p:nvPr/>
          </p:nvSpPr>
          <p:spPr>
            <a:xfrm flipV="1">
              <a:off x="6854667" y="4290018"/>
              <a:ext cx="2883576" cy="2285193"/>
            </a:xfrm>
            <a:prstGeom prst="round2SameRect">
              <a:avLst>
                <a:gd name="adj1" fmla="val 11842"/>
                <a:gd name="adj2" fmla="val 0"/>
              </a:avLst>
            </a:prstGeom>
            <a:solidFill>
              <a:srgbClr val="EB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E619AD0-9018-4F99-81A3-52783DCCA524}"/>
                </a:ext>
              </a:extLst>
            </p:cNvPr>
            <p:cNvGrpSpPr/>
            <p:nvPr/>
          </p:nvGrpSpPr>
          <p:grpSpPr>
            <a:xfrm>
              <a:off x="6788781" y="1325169"/>
              <a:ext cx="3026850" cy="5325216"/>
              <a:chOff x="6234831" y="973928"/>
              <a:chExt cx="2789399" cy="4907463"/>
            </a:xfrm>
          </p:grpSpPr>
          <p:sp>
            <p:nvSpPr>
              <p:cNvPr id="118" name="Rounded Rectangle 1">
                <a:extLst>
                  <a:ext uri="{FF2B5EF4-FFF2-40B4-BE49-F238E27FC236}">
                    <a16:creationId xmlns:a16="http://schemas.microsoft.com/office/drawing/2014/main" id="{F6C8825C-CB1C-4BDF-811C-C908DDFBDD67}"/>
                  </a:ext>
                </a:extLst>
              </p:cNvPr>
              <p:cNvSpPr/>
              <p:nvPr/>
            </p:nvSpPr>
            <p:spPr>
              <a:xfrm>
                <a:off x="6234831" y="1281206"/>
                <a:ext cx="2789399" cy="4600185"/>
              </a:xfrm>
              <a:prstGeom prst="roundRect">
                <a:avLst>
                  <a:gd name="adj" fmla="val 10159"/>
                </a:avLst>
              </a:prstGeom>
              <a:noFill/>
              <a:ln w="28575">
                <a:solidFill>
                  <a:srgbClr val="8DC5FE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81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Oval 118">
                <a:extLst>
                  <a:ext uri="{FF2B5EF4-FFF2-40B4-BE49-F238E27FC236}">
                    <a16:creationId xmlns:a16="http://schemas.microsoft.com/office/drawing/2014/main" id="{66D0C678-67F5-4935-9B6C-87687CD12021}"/>
                  </a:ext>
                </a:extLst>
              </p:cNvPr>
              <p:cNvSpPr/>
              <p:nvPr/>
            </p:nvSpPr>
            <p:spPr>
              <a:xfrm>
                <a:off x="7319100" y="973928"/>
                <a:ext cx="653635" cy="653635"/>
              </a:xfrm>
              <a:prstGeom prst="ellipse">
                <a:avLst/>
              </a:prstGeom>
              <a:solidFill>
                <a:srgbClr val="3F66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8129" tIns="117194" rIns="78129" rtlCol="0" anchor="ctr"/>
              <a:lstStyle/>
              <a:p>
                <a:pPr algn="ctr"/>
                <a:r>
                  <a:rPr lang="en-US" sz="5859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</a:p>
            </p:txBody>
          </p:sp>
          <p:sp>
            <p:nvSpPr>
              <p:cNvPr id="120" name="Rectangle: Rounded Corners 119">
                <a:extLst>
                  <a:ext uri="{FF2B5EF4-FFF2-40B4-BE49-F238E27FC236}">
                    <a16:creationId xmlns:a16="http://schemas.microsoft.com/office/drawing/2014/main" id="{5E547053-6E09-4B6A-8C8E-06B278389E04}"/>
                  </a:ext>
                </a:extLst>
              </p:cNvPr>
              <p:cNvSpPr/>
              <p:nvPr/>
            </p:nvSpPr>
            <p:spPr>
              <a:xfrm>
                <a:off x="6358099" y="4389717"/>
                <a:ext cx="2532264" cy="849748"/>
              </a:xfrm>
              <a:prstGeom prst="roundRect">
                <a:avLst>
                  <a:gd name="adj" fmla="val 20453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8129" tIns="390645" rIns="78129" rtlCol="0" anchor="ctr"/>
              <a:lstStyle/>
              <a:p>
                <a:pPr algn="ctr">
                  <a:lnSpc>
                    <a:spcPct val="120000"/>
                  </a:lnSpc>
                  <a:tabLst>
                    <a:tab pos="3224667" algn="ctr"/>
                    <a:tab pos="6449334" algn="r"/>
                  </a:tabLst>
                </a:pPr>
                <a:r>
                  <a:rPr lang="th-TH" sz="2604" dirty="0">
                    <a:solidFill>
                      <a:schemeClr val="tx1"/>
                    </a:solidFill>
                    <a:latin typeface="Sarabun" panose="00000500000000000000" pitchFamily="2" charset="-34"/>
                    <a:ea typeface="Calibri"/>
                    <a:cs typeface="Sarabun" panose="00000500000000000000" pitchFamily="2" charset="-34"/>
                  </a:rPr>
                  <a:t>ทดลองเลียนแบบ </a:t>
                </a:r>
              </a:p>
              <a:p>
                <a:pPr algn="ctr">
                  <a:lnSpc>
                    <a:spcPct val="120000"/>
                  </a:lnSpc>
                  <a:tabLst>
                    <a:tab pos="3224667" algn="ctr"/>
                    <a:tab pos="6449334" algn="r"/>
                  </a:tabLst>
                </a:pPr>
                <a:r>
                  <a:rPr lang="th-TH" sz="2604" dirty="0">
                    <a:solidFill>
                      <a:schemeClr val="tx1"/>
                    </a:solidFill>
                    <a:latin typeface="Sarabun" panose="00000500000000000000" pitchFamily="2" charset="-34"/>
                    <a:ea typeface="Calibri"/>
                    <a:cs typeface="Sarabun" panose="00000500000000000000" pitchFamily="2" charset="-34"/>
                  </a:rPr>
                  <a:t>และฝึกซ้อมด้วยความตั้งใจ</a:t>
                </a:r>
              </a:p>
              <a:p>
                <a:pPr algn="ctr">
                  <a:lnSpc>
                    <a:spcPct val="120000"/>
                  </a:lnSpc>
                </a:pPr>
                <a:endParaRPr lang="en-US" sz="2604" b="1" dirty="0">
                  <a:solidFill>
                    <a:schemeClr val="tx1"/>
                  </a:solidFill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</p:txBody>
          </p:sp>
        </p:grp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02D10222-75DD-4B6F-8DCD-5B9A1D795D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3568" y="2247214"/>
              <a:ext cx="2395879" cy="1791484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70119D6-0B60-474F-98CF-51D66730BD34}"/>
              </a:ext>
            </a:extLst>
          </p:cNvPr>
          <p:cNvGrpSpPr/>
          <p:nvPr/>
        </p:nvGrpSpPr>
        <p:grpSpPr>
          <a:xfrm>
            <a:off x="9993126" y="1325169"/>
            <a:ext cx="3026850" cy="5325216"/>
            <a:chOff x="9993126" y="1325169"/>
            <a:chExt cx="3026850" cy="5325216"/>
          </a:xfrm>
        </p:grpSpPr>
        <p:sp>
          <p:nvSpPr>
            <p:cNvPr id="34" name="Rectangle: Top Corners Rounded 33">
              <a:extLst>
                <a:ext uri="{FF2B5EF4-FFF2-40B4-BE49-F238E27FC236}">
                  <a16:creationId xmlns:a16="http://schemas.microsoft.com/office/drawing/2014/main" id="{B6B94C91-CD37-46B6-8A2C-84D07A909039}"/>
                </a:ext>
              </a:extLst>
            </p:cNvPr>
            <p:cNvSpPr/>
            <p:nvPr/>
          </p:nvSpPr>
          <p:spPr>
            <a:xfrm flipV="1">
              <a:off x="10064762" y="4290018"/>
              <a:ext cx="2883576" cy="2285193"/>
            </a:xfrm>
            <a:prstGeom prst="round2SameRect">
              <a:avLst>
                <a:gd name="adj1" fmla="val 11842"/>
                <a:gd name="adj2" fmla="val 0"/>
              </a:avLst>
            </a:prstGeom>
            <a:solidFill>
              <a:srgbClr val="EB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95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16A2E0E-D781-4F9D-B562-609EDDCE674D}"/>
                </a:ext>
              </a:extLst>
            </p:cNvPr>
            <p:cNvGrpSpPr/>
            <p:nvPr/>
          </p:nvGrpSpPr>
          <p:grpSpPr>
            <a:xfrm>
              <a:off x="9993126" y="1325169"/>
              <a:ext cx="3026850" cy="5325216"/>
              <a:chOff x="9187802" y="973928"/>
              <a:chExt cx="2789399" cy="4907463"/>
            </a:xfrm>
          </p:grpSpPr>
          <p:sp>
            <p:nvSpPr>
              <p:cNvPr id="123" name="Rounded Rectangle 1">
                <a:extLst>
                  <a:ext uri="{FF2B5EF4-FFF2-40B4-BE49-F238E27FC236}">
                    <a16:creationId xmlns:a16="http://schemas.microsoft.com/office/drawing/2014/main" id="{4797710C-3451-46CC-A680-49CBE70994FA}"/>
                  </a:ext>
                </a:extLst>
              </p:cNvPr>
              <p:cNvSpPr/>
              <p:nvPr/>
            </p:nvSpPr>
            <p:spPr>
              <a:xfrm>
                <a:off x="9187802" y="1281206"/>
                <a:ext cx="2789399" cy="4600185"/>
              </a:xfrm>
              <a:prstGeom prst="roundRect">
                <a:avLst>
                  <a:gd name="adj" fmla="val 10159"/>
                </a:avLst>
              </a:prstGeom>
              <a:noFill/>
              <a:ln w="28575">
                <a:solidFill>
                  <a:srgbClr val="8DC5FE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81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AD97B8A9-16BB-4254-9087-6386E966A30D}"/>
                  </a:ext>
                </a:extLst>
              </p:cNvPr>
              <p:cNvSpPr/>
              <p:nvPr/>
            </p:nvSpPr>
            <p:spPr>
              <a:xfrm>
                <a:off x="10272071" y="973928"/>
                <a:ext cx="653635" cy="653635"/>
              </a:xfrm>
              <a:prstGeom prst="ellipse">
                <a:avLst/>
              </a:prstGeom>
              <a:solidFill>
                <a:srgbClr val="3F66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8129" tIns="117194" rIns="117194" rtlCol="0" anchor="ctr"/>
              <a:lstStyle/>
              <a:p>
                <a:pPr algn="ctr"/>
                <a:r>
                  <a:rPr lang="en-US" sz="5859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</a:t>
                </a:r>
              </a:p>
            </p:txBody>
          </p:sp>
          <p:sp>
            <p:nvSpPr>
              <p:cNvPr id="125" name="Rectangle: Rounded Corners 124">
                <a:extLst>
                  <a:ext uri="{FF2B5EF4-FFF2-40B4-BE49-F238E27FC236}">
                    <a16:creationId xmlns:a16="http://schemas.microsoft.com/office/drawing/2014/main" id="{A069DC6A-8258-4D96-99CE-FD5A62E605F9}"/>
                  </a:ext>
                </a:extLst>
              </p:cNvPr>
              <p:cNvSpPr/>
              <p:nvPr/>
            </p:nvSpPr>
            <p:spPr>
              <a:xfrm>
                <a:off x="9279314" y="4160061"/>
                <a:ext cx="2532264" cy="849748"/>
              </a:xfrm>
              <a:prstGeom prst="roundRect">
                <a:avLst>
                  <a:gd name="adj" fmla="val 20453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8129" tIns="390645" rIns="78129" rtlCol="0" anchor="ctr"/>
              <a:lstStyle/>
              <a:p>
                <a:pPr algn="ctr">
                  <a:lnSpc>
                    <a:spcPct val="120000"/>
                  </a:lnSpc>
                  <a:tabLst>
                    <a:tab pos="3224667" algn="ctr"/>
                    <a:tab pos="6449334" algn="r"/>
                  </a:tabLst>
                </a:pPr>
                <a:r>
                  <a:rPr lang="th-TH" sz="2604" dirty="0">
                    <a:solidFill>
                      <a:schemeClr val="tx1"/>
                    </a:solidFill>
                    <a:latin typeface="Sarabun" panose="00000500000000000000" pitchFamily="2" charset="-34"/>
                    <a:ea typeface="Calibri"/>
                    <a:cs typeface="Sarabun" panose="00000500000000000000" pitchFamily="2" charset="-34"/>
                  </a:rPr>
                  <a:t>นำมาแสดงให้ผู้อื่นชมด้วยความมั่นใจ</a:t>
                </a:r>
              </a:p>
              <a:p>
                <a:pPr algn="ctr">
                  <a:lnSpc>
                    <a:spcPct val="120000"/>
                  </a:lnSpc>
                </a:pPr>
                <a:endParaRPr lang="en-US" sz="2604" b="1" dirty="0">
                  <a:solidFill>
                    <a:schemeClr val="tx1"/>
                  </a:solidFill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</p:txBody>
          </p:sp>
        </p:grp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2C24EA70-AB43-4F0F-A57B-514DAFD70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39190" y="2101089"/>
              <a:ext cx="2370285" cy="2030108"/>
            </a:xfrm>
            <a:prstGeom prst="roundRect">
              <a:avLst>
                <a:gd name="adj" fmla="val 7384"/>
              </a:avLst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2712AAC-56B9-4117-8116-98F7A2F29F76}"/>
              </a:ext>
            </a:extLst>
          </p:cNvPr>
          <p:cNvGrpSpPr/>
          <p:nvPr/>
        </p:nvGrpSpPr>
        <p:grpSpPr>
          <a:xfrm>
            <a:off x="-130627" y="191785"/>
            <a:ext cx="5267450" cy="716162"/>
            <a:chOff x="-119056" y="1138318"/>
            <a:chExt cx="4934237" cy="718645"/>
          </a:xfrm>
        </p:grpSpPr>
        <p:sp>
          <p:nvSpPr>
            <p:cNvPr id="31" name="Rectangle: Top Corners Rounded 30">
              <a:extLst>
                <a:ext uri="{FF2B5EF4-FFF2-40B4-BE49-F238E27FC236}">
                  <a16:creationId xmlns:a16="http://schemas.microsoft.com/office/drawing/2014/main" id="{F39014EC-A37E-4570-893A-EB64FC351CE4}"/>
                </a:ext>
              </a:extLst>
            </p:cNvPr>
            <p:cNvSpPr/>
            <p:nvPr/>
          </p:nvSpPr>
          <p:spPr>
            <a:xfrm rot="5400000">
              <a:off x="2011108" y="-947109"/>
              <a:ext cx="718645" cy="48895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8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35" name="Rectangle: Top Corners Rounded 34">
              <a:extLst>
                <a:ext uri="{FF2B5EF4-FFF2-40B4-BE49-F238E27FC236}">
                  <a16:creationId xmlns:a16="http://schemas.microsoft.com/office/drawing/2014/main" id="{CECBCD28-507B-4318-B0EF-5040C5A8ADFD}"/>
                </a:ext>
              </a:extLst>
            </p:cNvPr>
            <p:cNvSpPr/>
            <p:nvPr/>
          </p:nvSpPr>
          <p:spPr>
            <a:xfrm rot="5400000">
              <a:off x="2006528" y="-947108"/>
              <a:ext cx="638330" cy="4889497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009834A-7B04-48E6-85B7-81BFBB025C68}"/>
              </a:ext>
            </a:extLst>
          </p:cNvPr>
          <p:cNvGrpSpPr/>
          <p:nvPr/>
        </p:nvGrpSpPr>
        <p:grpSpPr>
          <a:xfrm>
            <a:off x="12536" y="94749"/>
            <a:ext cx="405323" cy="908914"/>
            <a:chOff x="40958" y="82130"/>
            <a:chExt cx="406729" cy="912066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1CB6D3A-0297-4C63-8213-843C3440A25D}"/>
                </a:ext>
              </a:extLst>
            </p:cNvPr>
            <p:cNvSpPr/>
            <p:nvPr/>
          </p:nvSpPr>
          <p:spPr>
            <a:xfrm>
              <a:off x="111693" y="83120"/>
              <a:ext cx="335994" cy="907431"/>
            </a:xfrm>
            <a:prstGeom prst="rect">
              <a:avLst/>
            </a:prstGeom>
            <a:solidFill>
              <a:srgbClr val="073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39" name="Isosceles Triangle 38">
              <a:extLst>
                <a:ext uri="{FF2B5EF4-FFF2-40B4-BE49-F238E27FC236}">
                  <a16:creationId xmlns:a16="http://schemas.microsoft.com/office/drawing/2014/main" id="{38748972-FEFE-42CB-BBAE-C7781E5A63DD}"/>
                </a:ext>
              </a:extLst>
            </p:cNvPr>
            <p:cNvSpPr/>
            <p:nvPr/>
          </p:nvSpPr>
          <p:spPr>
            <a:xfrm>
              <a:off x="42475" y="82130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95607AB1-C91D-4525-B6EF-4F59E020257B}"/>
                </a:ext>
              </a:extLst>
            </p:cNvPr>
            <p:cNvSpPr/>
            <p:nvPr/>
          </p:nvSpPr>
          <p:spPr>
            <a:xfrm flipV="1">
              <a:off x="40958" y="896827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pic>
        <p:nvPicPr>
          <p:cNvPr id="41" name="teacher guide">
            <a:extLst>
              <a:ext uri="{FF2B5EF4-FFF2-40B4-BE49-F238E27FC236}">
                <a16:creationId xmlns:a16="http://schemas.microsoft.com/office/drawing/2014/main" id="{62A19B13-F7F9-48C9-8A3D-F5C04DD1BB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5CEBB21-7F7D-4595-A844-63947477FD2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2111" y="177912"/>
            <a:ext cx="4694327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2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5696851" y="302558"/>
            <a:ext cx="7178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เป็นการเลียนแบบท่าทาง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อากัปกิริยา หรือพฤติกรรมของสัตว์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39C4A0C-4FE4-4343-8CB5-21E147826C56}"/>
              </a:ext>
            </a:extLst>
          </p:cNvPr>
          <p:cNvGrpSpPr/>
          <p:nvPr/>
        </p:nvGrpSpPr>
        <p:grpSpPr>
          <a:xfrm>
            <a:off x="-76776" y="191784"/>
            <a:ext cx="5703176" cy="716162"/>
            <a:chOff x="-68611" y="1138317"/>
            <a:chExt cx="5342399" cy="718645"/>
          </a:xfrm>
        </p:grpSpPr>
        <p:sp>
          <p:nvSpPr>
            <p:cNvPr id="29" name="Rectangle: Top Corners Rounded 28">
              <a:extLst>
                <a:ext uri="{FF2B5EF4-FFF2-40B4-BE49-F238E27FC236}">
                  <a16:creationId xmlns:a16="http://schemas.microsoft.com/office/drawing/2014/main" id="{E643BF85-10E9-4419-9F4B-E8F1F2CC3E9B}"/>
                </a:ext>
              </a:extLst>
            </p:cNvPr>
            <p:cNvSpPr/>
            <p:nvPr/>
          </p:nvSpPr>
          <p:spPr>
            <a:xfrm rot="5400000">
              <a:off x="2265635" y="-1151191"/>
              <a:ext cx="718645" cy="52976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8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30" name="Rectangle: Top Corners Rounded 29">
              <a:extLst>
                <a:ext uri="{FF2B5EF4-FFF2-40B4-BE49-F238E27FC236}">
                  <a16:creationId xmlns:a16="http://schemas.microsoft.com/office/drawing/2014/main" id="{2D9EEFAC-67E6-4AC2-BBD9-135850873821}"/>
                </a:ext>
              </a:extLst>
            </p:cNvPr>
            <p:cNvSpPr/>
            <p:nvPr/>
          </p:nvSpPr>
          <p:spPr>
            <a:xfrm rot="5400000">
              <a:off x="2261054" y="-1151190"/>
              <a:ext cx="638330" cy="529766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A584740-0D0C-41BD-809A-44F1DFF5F40C}"/>
              </a:ext>
            </a:extLst>
          </p:cNvPr>
          <p:cNvGrpSpPr/>
          <p:nvPr/>
        </p:nvGrpSpPr>
        <p:grpSpPr>
          <a:xfrm>
            <a:off x="2189061" y="4192928"/>
            <a:ext cx="4233793" cy="2992358"/>
            <a:chOff x="2189061" y="4100678"/>
            <a:chExt cx="4233793" cy="2992358"/>
          </a:xfrm>
        </p:grpSpPr>
        <p:sp>
          <p:nvSpPr>
            <p:cNvPr id="149" name="Rectangle: Rounded Corners 148">
              <a:extLst>
                <a:ext uri="{FF2B5EF4-FFF2-40B4-BE49-F238E27FC236}">
                  <a16:creationId xmlns:a16="http://schemas.microsoft.com/office/drawing/2014/main" id="{31C7ABFB-3775-4FF9-BCB0-3BC58AD447A1}"/>
                </a:ext>
              </a:extLst>
            </p:cNvPr>
            <p:cNvSpPr/>
            <p:nvPr/>
          </p:nvSpPr>
          <p:spPr>
            <a:xfrm>
              <a:off x="2189061" y="4392056"/>
              <a:ext cx="4233793" cy="2660346"/>
            </a:xfrm>
            <a:prstGeom prst="roundRect">
              <a:avLst>
                <a:gd name="adj" fmla="val 12385"/>
              </a:avLst>
            </a:prstGeom>
            <a:solidFill>
              <a:schemeClr val="bg1"/>
            </a:solidFill>
            <a:ln w="28575">
              <a:solidFill>
                <a:srgbClr val="EE41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50" name="Rectangle: Top Corners Rounded 149">
              <a:extLst>
                <a:ext uri="{FF2B5EF4-FFF2-40B4-BE49-F238E27FC236}">
                  <a16:creationId xmlns:a16="http://schemas.microsoft.com/office/drawing/2014/main" id="{4A69D8AE-1F87-4D1A-9CB4-C52B312C414C}"/>
                </a:ext>
              </a:extLst>
            </p:cNvPr>
            <p:cNvSpPr/>
            <p:nvPr/>
          </p:nvSpPr>
          <p:spPr>
            <a:xfrm rot="5400000">
              <a:off x="4015143" y="4653572"/>
              <a:ext cx="2598418" cy="2141024"/>
            </a:xfrm>
            <a:prstGeom prst="round2SameRect">
              <a:avLst>
                <a:gd name="adj1" fmla="val 15638"/>
                <a:gd name="adj2" fmla="val 0"/>
              </a:avLst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B4C0DE75-6F57-48C9-93F7-B98B20FF4217}"/>
                </a:ext>
              </a:extLst>
            </p:cNvPr>
            <p:cNvSpPr/>
            <p:nvPr/>
          </p:nvSpPr>
          <p:spPr>
            <a:xfrm>
              <a:off x="3308106" y="4100678"/>
              <a:ext cx="2032294" cy="582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18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การเลียนแบบม้า</a:t>
              </a:r>
              <a:endParaRPr lang="en-US" sz="2790" dirty="0"/>
            </a:p>
          </p:txBody>
        </p:sp>
        <p:sp>
          <p:nvSpPr>
            <p:cNvPr id="155" name="Rectangle: Top Corners Rounded 154">
              <a:extLst>
                <a:ext uri="{FF2B5EF4-FFF2-40B4-BE49-F238E27FC236}">
                  <a16:creationId xmlns:a16="http://schemas.microsoft.com/office/drawing/2014/main" id="{8C7BF368-D98A-4A93-A0E0-9C88DEA6E986}"/>
                </a:ext>
              </a:extLst>
            </p:cNvPr>
            <p:cNvSpPr/>
            <p:nvPr/>
          </p:nvSpPr>
          <p:spPr>
            <a:xfrm rot="10800000">
              <a:off x="2922733" y="4153426"/>
              <a:ext cx="2655903" cy="528871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FBCDD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5E1F6419-0BF0-4275-BC9C-BC38F20297A0}"/>
                </a:ext>
              </a:extLst>
            </p:cNvPr>
            <p:cNvSpPr/>
            <p:nvPr/>
          </p:nvSpPr>
          <p:spPr>
            <a:xfrm>
              <a:off x="3063137" y="4140839"/>
              <a:ext cx="2485641" cy="6440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</a:t>
              </a:r>
              <a:r>
                <a:rPr lang="th-TH" sz="3587" b="1" dirty="0">
                  <a:ln w="6350">
                    <a:noFill/>
                  </a:ln>
                  <a:solidFill>
                    <a:srgbClr val="CF134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ลิง</a:t>
              </a:r>
              <a:endParaRPr lang="en-US" sz="2790" b="1" dirty="0">
                <a:ln w="6350">
                  <a:noFill/>
                </a:ln>
                <a:solidFill>
                  <a:srgbClr val="CF134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4B722F03-B917-42F4-A631-92A462D241CB}"/>
                </a:ext>
              </a:extLst>
            </p:cNvPr>
            <p:cNvGrpSpPr/>
            <p:nvPr/>
          </p:nvGrpSpPr>
          <p:grpSpPr>
            <a:xfrm rot="10800000">
              <a:off x="2477872" y="7011767"/>
              <a:ext cx="3656173" cy="81269"/>
              <a:chOff x="2468447" y="1217953"/>
              <a:chExt cx="3668851" cy="81551"/>
            </a:xfrm>
            <a:solidFill>
              <a:srgbClr val="EE416F"/>
            </a:solidFill>
          </p:grpSpPr>
          <p:grpSp>
            <p:nvGrpSpPr>
              <p:cNvPr id="158" name="Group 157">
                <a:extLst>
                  <a:ext uri="{FF2B5EF4-FFF2-40B4-BE49-F238E27FC236}">
                    <a16:creationId xmlns:a16="http://schemas.microsoft.com/office/drawing/2014/main" id="{E4F26650-FDB1-4570-8EB9-72422AE86D5B}"/>
                  </a:ext>
                </a:extLst>
              </p:cNvPr>
              <p:cNvGrpSpPr/>
              <p:nvPr/>
            </p:nvGrpSpPr>
            <p:grpSpPr>
              <a:xfrm>
                <a:off x="2468447" y="1217953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164" name="Parallelogram 163">
                  <a:extLst>
                    <a:ext uri="{FF2B5EF4-FFF2-40B4-BE49-F238E27FC236}">
                      <a16:creationId xmlns:a16="http://schemas.microsoft.com/office/drawing/2014/main" id="{D527A846-8D6E-49A6-B832-B6C4513E426C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65" name="Parallelogram 164">
                  <a:extLst>
                    <a:ext uri="{FF2B5EF4-FFF2-40B4-BE49-F238E27FC236}">
                      <a16:creationId xmlns:a16="http://schemas.microsoft.com/office/drawing/2014/main" id="{1E48F621-77E3-4EDF-9EA8-8A9704C0FECA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66" name="Parallelogram 165">
                  <a:extLst>
                    <a:ext uri="{FF2B5EF4-FFF2-40B4-BE49-F238E27FC236}">
                      <a16:creationId xmlns:a16="http://schemas.microsoft.com/office/drawing/2014/main" id="{CF5AC3AC-989E-4BA8-BF1D-82F5AFB9A038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67" name="Parallelogram 166">
                  <a:extLst>
                    <a:ext uri="{FF2B5EF4-FFF2-40B4-BE49-F238E27FC236}">
                      <a16:creationId xmlns:a16="http://schemas.microsoft.com/office/drawing/2014/main" id="{211D6A7D-86FE-4A9D-BB79-B298F5945100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19B7EF70-FC3A-4DE0-ADB9-FA8A56754A92}"/>
                  </a:ext>
                </a:extLst>
              </p:cNvPr>
              <p:cNvGrpSpPr/>
              <p:nvPr/>
            </p:nvGrpSpPr>
            <p:grpSpPr>
              <a:xfrm flipH="1">
                <a:off x="5332680" y="1223638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160" name="Parallelogram 159">
                  <a:extLst>
                    <a:ext uri="{FF2B5EF4-FFF2-40B4-BE49-F238E27FC236}">
                      <a16:creationId xmlns:a16="http://schemas.microsoft.com/office/drawing/2014/main" id="{B365FB4A-D080-420F-8DD3-4B0D2D04C4DE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61" name="Parallelogram 160">
                  <a:extLst>
                    <a:ext uri="{FF2B5EF4-FFF2-40B4-BE49-F238E27FC236}">
                      <a16:creationId xmlns:a16="http://schemas.microsoft.com/office/drawing/2014/main" id="{000719C8-FA42-4648-BB23-DEE5D9A530F1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62" name="Parallelogram 161">
                  <a:extLst>
                    <a:ext uri="{FF2B5EF4-FFF2-40B4-BE49-F238E27FC236}">
                      <a16:creationId xmlns:a16="http://schemas.microsoft.com/office/drawing/2014/main" id="{A475641D-E317-4ED8-A33F-30C0D989D203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63" name="Parallelogram 162">
                  <a:extLst>
                    <a:ext uri="{FF2B5EF4-FFF2-40B4-BE49-F238E27FC236}">
                      <a16:creationId xmlns:a16="http://schemas.microsoft.com/office/drawing/2014/main" id="{4EE9536A-6CE6-41C7-8014-827F78C80012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F794385-EAF8-496C-930B-36B359F544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76852" y="4662386"/>
              <a:ext cx="1235340" cy="230610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E492B69-E71F-4717-BA46-7670393AA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8883" y="5022581"/>
              <a:ext cx="1433310" cy="1549042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323BE19-0B45-4901-B27A-89F43FB16A35}"/>
              </a:ext>
            </a:extLst>
          </p:cNvPr>
          <p:cNvGrpSpPr/>
          <p:nvPr/>
        </p:nvGrpSpPr>
        <p:grpSpPr>
          <a:xfrm>
            <a:off x="7082707" y="1062846"/>
            <a:ext cx="4233793" cy="3004878"/>
            <a:chOff x="7082707" y="970596"/>
            <a:chExt cx="4233793" cy="3004878"/>
          </a:xfrm>
        </p:grpSpPr>
        <p:sp>
          <p:nvSpPr>
            <p:cNvPr id="111" name="Rectangle: Rounded Corners 110">
              <a:extLst>
                <a:ext uri="{FF2B5EF4-FFF2-40B4-BE49-F238E27FC236}">
                  <a16:creationId xmlns:a16="http://schemas.microsoft.com/office/drawing/2014/main" id="{0E93FB83-2DAF-4EE7-B6A3-E56031CF220F}"/>
                </a:ext>
              </a:extLst>
            </p:cNvPr>
            <p:cNvSpPr/>
            <p:nvPr/>
          </p:nvSpPr>
          <p:spPr>
            <a:xfrm>
              <a:off x="7082707" y="1274494"/>
              <a:ext cx="4233793" cy="2660346"/>
            </a:xfrm>
            <a:prstGeom prst="roundRect">
              <a:avLst>
                <a:gd name="adj" fmla="val 12385"/>
              </a:avLst>
            </a:prstGeom>
            <a:solidFill>
              <a:schemeClr val="bg1"/>
            </a:solidFill>
            <a:ln w="28575">
              <a:solidFill>
                <a:srgbClr val="EE41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12" name="Rectangle: Top Corners Rounded 111">
              <a:extLst>
                <a:ext uri="{FF2B5EF4-FFF2-40B4-BE49-F238E27FC236}">
                  <a16:creationId xmlns:a16="http://schemas.microsoft.com/office/drawing/2014/main" id="{F7D2A9E2-4D25-492F-913B-7510880FE73D}"/>
                </a:ext>
              </a:extLst>
            </p:cNvPr>
            <p:cNvSpPr/>
            <p:nvPr/>
          </p:nvSpPr>
          <p:spPr>
            <a:xfrm rot="5400000">
              <a:off x="8908790" y="1536011"/>
              <a:ext cx="2598418" cy="2141024"/>
            </a:xfrm>
            <a:prstGeom prst="round2SameRect">
              <a:avLst>
                <a:gd name="adj1" fmla="val 15638"/>
                <a:gd name="adj2" fmla="val 0"/>
              </a:avLst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2DB93DB6-CCE4-4E92-8F11-7105E8A72289}"/>
                </a:ext>
              </a:extLst>
            </p:cNvPr>
            <p:cNvSpPr/>
            <p:nvPr/>
          </p:nvSpPr>
          <p:spPr>
            <a:xfrm>
              <a:off x="8201752" y="983117"/>
              <a:ext cx="2032294" cy="582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18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การเลียนแบบม้า</a:t>
              </a:r>
              <a:endParaRPr lang="en-US" sz="2790" dirty="0"/>
            </a:p>
          </p:txBody>
        </p:sp>
        <p:sp>
          <p:nvSpPr>
            <p:cNvPr id="117" name="Rectangle: Top Corners Rounded 116">
              <a:extLst>
                <a:ext uri="{FF2B5EF4-FFF2-40B4-BE49-F238E27FC236}">
                  <a16:creationId xmlns:a16="http://schemas.microsoft.com/office/drawing/2014/main" id="{F676BF84-DD8D-4289-90C3-7FE3CF2F363D}"/>
                </a:ext>
              </a:extLst>
            </p:cNvPr>
            <p:cNvSpPr/>
            <p:nvPr/>
          </p:nvSpPr>
          <p:spPr>
            <a:xfrm rot="10800000">
              <a:off x="7820256" y="1000031"/>
              <a:ext cx="2669557" cy="535149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FBCDD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B8430F8-6BC6-4A34-AC48-76B11B365F0E}"/>
                </a:ext>
              </a:extLst>
            </p:cNvPr>
            <p:cNvSpPr/>
            <p:nvPr/>
          </p:nvSpPr>
          <p:spPr>
            <a:xfrm>
              <a:off x="7956783" y="970596"/>
              <a:ext cx="2485641" cy="6440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</a:t>
              </a:r>
              <a:r>
                <a:rPr lang="th-TH" sz="3587" b="1" dirty="0">
                  <a:ln w="6350">
                    <a:noFill/>
                  </a:ln>
                  <a:solidFill>
                    <a:srgbClr val="CF134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กบ</a:t>
              </a:r>
              <a:endParaRPr lang="en-US" sz="2790" b="1" dirty="0">
                <a:ln w="6350">
                  <a:noFill/>
                </a:ln>
                <a:solidFill>
                  <a:srgbClr val="CF134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F6CC8369-6881-4486-AB7A-057051FE23E5}"/>
                </a:ext>
              </a:extLst>
            </p:cNvPr>
            <p:cNvGrpSpPr/>
            <p:nvPr/>
          </p:nvGrpSpPr>
          <p:grpSpPr>
            <a:xfrm rot="10800000">
              <a:off x="7371518" y="3894205"/>
              <a:ext cx="3656173" cy="81269"/>
              <a:chOff x="2468447" y="1217953"/>
              <a:chExt cx="3668851" cy="81551"/>
            </a:xfrm>
            <a:solidFill>
              <a:srgbClr val="EE416F"/>
            </a:solidFill>
          </p:grpSpPr>
          <p:grpSp>
            <p:nvGrpSpPr>
              <p:cNvPr id="120" name="Group 119">
                <a:extLst>
                  <a:ext uri="{FF2B5EF4-FFF2-40B4-BE49-F238E27FC236}">
                    <a16:creationId xmlns:a16="http://schemas.microsoft.com/office/drawing/2014/main" id="{7B9B015A-33FA-43E4-B07B-17224666B9E5}"/>
                  </a:ext>
                </a:extLst>
              </p:cNvPr>
              <p:cNvGrpSpPr/>
              <p:nvPr/>
            </p:nvGrpSpPr>
            <p:grpSpPr>
              <a:xfrm>
                <a:off x="2468447" y="1217953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126" name="Parallelogram 125">
                  <a:extLst>
                    <a:ext uri="{FF2B5EF4-FFF2-40B4-BE49-F238E27FC236}">
                      <a16:creationId xmlns:a16="http://schemas.microsoft.com/office/drawing/2014/main" id="{37DCBF2E-2D79-4612-9324-35878BB33E3D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7" name="Parallelogram 126">
                  <a:extLst>
                    <a:ext uri="{FF2B5EF4-FFF2-40B4-BE49-F238E27FC236}">
                      <a16:creationId xmlns:a16="http://schemas.microsoft.com/office/drawing/2014/main" id="{DB70B829-6CEE-4576-881F-D161B0F600A5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8" name="Parallelogram 127">
                  <a:extLst>
                    <a:ext uri="{FF2B5EF4-FFF2-40B4-BE49-F238E27FC236}">
                      <a16:creationId xmlns:a16="http://schemas.microsoft.com/office/drawing/2014/main" id="{4B066275-804B-4A33-96DD-9BEB058715D3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9" name="Parallelogram 128">
                  <a:extLst>
                    <a:ext uri="{FF2B5EF4-FFF2-40B4-BE49-F238E27FC236}">
                      <a16:creationId xmlns:a16="http://schemas.microsoft.com/office/drawing/2014/main" id="{498A98DE-8F5E-4026-93D7-DDB7BC3BC541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  <p:grpSp>
            <p:nvGrpSpPr>
              <p:cNvPr id="121" name="Group 120">
                <a:extLst>
                  <a:ext uri="{FF2B5EF4-FFF2-40B4-BE49-F238E27FC236}">
                    <a16:creationId xmlns:a16="http://schemas.microsoft.com/office/drawing/2014/main" id="{F9789750-28ED-4961-999E-126B13D0AA88}"/>
                  </a:ext>
                </a:extLst>
              </p:cNvPr>
              <p:cNvGrpSpPr/>
              <p:nvPr/>
            </p:nvGrpSpPr>
            <p:grpSpPr>
              <a:xfrm flipH="1">
                <a:off x="5332680" y="1223638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122" name="Parallelogram 121">
                  <a:extLst>
                    <a:ext uri="{FF2B5EF4-FFF2-40B4-BE49-F238E27FC236}">
                      <a16:creationId xmlns:a16="http://schemas.microsoft.com/office/drawing/2014/main" id="{34534CDC-85EA-44FB-A5FE-B4122D27C8D6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3" name="Parallelogram 122">
                  <a:extLst>
                    <a:ext uri="{FF2B5EF4-FFF2-40B4-BE49-F238E27FC236}">
                      <a16:creationId xmlns:a16="http://schemas.microsoft.com/office/drawing/2014/main" id="{588EF171-E953-4278-AE13-30DCD603E796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4" name="Parallelogram 123">
                  <a:extLst>
                    <a:ext uri="{FF2B5EF4-FFF2-40B4-BE49-F238E27FC236}">
                      <a16:creationId xmlns:a16="http://schemas.microsoft.com/office/drawing/2014/main" id="{BDEF21CF-33DC-4DA1-9984-EDA3DE3CF2A3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5" name="Parallelogram 124">
                  <a:extLst>
                    <a:ext uri="{FF2B5EF4-FFF2-40B4-BE49-F238E27FC236}">
                      <a16:creationId xmlns:a16="http://schemas.microsoft.com/office/drawing/2014/main" id="{2A465CF2-6038-475B-B50F-125FB0105EE9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98D838-A895-476E-B54B-10AF12C413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96930" y="1531641"/>
              <a:ext cx="1562366" cy="2155893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C81A329-9D72-4469-8DBB-365549FAE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48401" y="2062393"/>
              <a:ext cx="1032737" cy="114366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A49EBFF-10C1-4B0C-9335-F63D5CDE6E3A}"/>
              </a:ext>
            </a:extLst>
          </p:cNvPr>
          <p:cNvGrpSpPr/>
          <p:nvPr/>
        </p:nvGrpSpPr>
        <p:grpSpPr>
          <a:xfrm>
            <a:off x="2189061" y="1069504"/>
            <a:ext cx="4233793" cy="2992358"/>
            <a:chOff x="2189061" y="977254"/>
            <a:chExt cx="4233793" cy="299235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999A234D-DAB7-425F-8377-E119F89A0684}"/>
                </a:ext>
              </a:extLst>
            </p:cNvPr>
            <p:cNvSpPr/>
            <p:nvPr/>
          </p:nvSpPr>
          <p:spPr>
            <a:xfrm>
              <a:off x="2189061" y="1268632"/>
              <a:ext cx="4233793" cy="2660346"/>
            </a:xfrm>
            <a:prstGeom prst="roundRect">
              <a:avLst>
                <a:gd name="adj" fmla="val 12385"/>
              </a:avLst>
            </a:prstGeom>
            <a:solidFill>
              <a:schemeClr val="bg1"/>
            </a:solidFill>
            <a:ln w="28575">
              <a:solidFill>
                <a:srgbClr val="EE41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7176" name="Rectangle: Top Corners Rounded 7175">
              <a:extLst>
                <a:ext uri="{FF2B5EF4-FFF2-40B4-BE49-F238E27FC236}">
                  <a16:creationId xmlns:a16="http://schemas.microsoft.com/office/drawing/2014/main" id="{5DCA0DF9-AB9A-4856-8C41-6A80F8436617}"/>
                </a:ext>
              </a:extLst>
            </p:cNvPr>
            <p:cNvSpPr/>
            <p:nvPr/>
          </p:nvSpPr>
          <p:spPr>
            <a:xfrm rot="5400000">
              <a:off x="4015143" y="1530148"/>
              <a:ext cx="2598418" cy="2141024"/>
            </a:xfrm>
            <a:prstGeom prst="round2SameRect">
              <a:avLst>
                <a:gd name="adj1" fmla="val 15638"/>
                <a:gd name="adj2" fmla="val 0"/>
              </a:avLst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5232052-6A9A-4915-8350-AF5C902337CA}"/>
                </a:ext>
              </a:extLst>
            </p:cNvPr>
            <p:cNvSpPr/>
            <p:nvPr/>
          </p:nvSpPr>
          <p:spPr>
            <a:xfrm>
              <a:off x="3308106" y="977254"/>
              <a:ext cx="2032294" cy="582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18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การเลียนแบบม้า</a:t>
              </a:r>
              <a:endParaRPr lang="en-US" sz="2790" dirty="0"/>
            </a:p>
          </p:txBody>
        </p:sp>
        <p:sp>
          <p:nvSpPr>
            <p:cNvPr id="45" name="Rectangle: Top Corners Rounded 44">
              <a:extLst>
                <a:ext uri="{FF2B5EF4-FFF2-40B4-BE49-F238E27FC236}">
                  <a16:creationId xmlns:a16="http://schemas.microsoft.com/office/drawing/2014/main" id="{AD20147F-2CA4-456C-89F1-D9AC8ACAD282}"/>
                </a:ext>
              </a:extLst>
            </p:cNvPr>
            <p:cNvSpPr/>
            <p:nvPr/>
          </p:nvSpPr>
          <p:spPr>
            <a:xfrm rot="10800000">
              <a:off x="2922737" y="1002354"/>
              <a:ext cx="2655902" cy="529286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FBCDD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4AD4D85-426A-49A5-AF15-F2CE3B2B3CD1}"/>
                </a:ext>
              </a:extLst>
            </p:cNvPr>
            <p:cNvSpPr/>
            <p:nvPr/>
          </p:nvSpPr>
          <p:spPr>
            <a:xfrm>
              <a:off x="3063137" y="979152"/>
              <a:ext cx="2485641" cy="6440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</a:t>
              </a:r>
              <a:r>
                <a:rPr lang="th-TH" sz="3587" b="1" dirty="0">
                  <a:ln w="6350">
                    <a:noFill/>
                  </a:ln>
                  <a:solidFill>
                    <a:srgbClr val="CF134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ม้า</a:t>
              </a:r>
              <a:endParaRPr lang="en-US" sz="2790" b="1" dirty="0">
                <a:ln w="6350">
                  <a:noFill/>
                </a:ln>
                <a:solidFill>
                  <a:srgbClr val="CF134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7172" name="Group 7171">
              <a:extLst>
                <a:ext uri="{FF2B5EF4-FFF2-40B4-BE49-F238E27FC236}">
                  <a16:creationId xmlns:a16="http://schemas.microsoft.com/office/drawing/2014/main" id="{FF7FE06D-8AC9-4064-8F4A-B263F21AE147}"/>
                </a:ext>
              </a:extLst>
            </p:cNvPr>
            <p:cNvGrpSpPr/>
            <p:nvPr/>
          </p:nvGrpSpPr>
          <p:grpSpPr>
            <a:xfrm rot="10800000">
              <a:off x="2477872" y="3888343"/>
              <a:ext cx="3656173" cy="81269"/>
              <a:chOff x="2468447" y="1217953"/>
              <a:chExt cx="3668851" cy="81551"/>
            </a:xfrm>
            <a:solidFill>
              <a:srgbClr val="EE416F"/>
            </a:solidFill>
          </p:grpSpPr>
          <p:grpSp>
            <p:nvGrpSpPr>
              <p:cNvPr id="7170" name="Group 7169">
                <a:extLst>
                  <a:ext uri="{FF2B5EF4-FFF2-40B4-BE49-F238E27FC236}">
                    <a16:creationId xmlns:a16="http://schemas.microsoft.com/office/drawing/2014/main" id="{EF7209E6-E598-42F9-9E6A-015646D165DD}"/>
                  </a:ext>
                </a:extLst>
              </p:cNvPr>
              <p:cNvGrpSpPr/>
              <p:nvPr/>
            </p:nvGrpSpPr>
            <p:grpSpPr>
              <a:xfrm>
                <a:off x="2468447" y="1217953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7168" name="Parallelogram 7167">
                  <a:extLst>
                    <a:ext uri="{FF2B5EF4-FFF2-40B4-BE49-F238E27FC236}">
                      <a16:creationId xmlns:a16="http://schemas.microsoft.com/office/drawing/2014/main" id="{70C06158-2C77-4F86-A83D-5D7CE7BC0A8D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69" name="Parallelogram 68">
                  <a:extLst>
                    <a:ext uri="{FF2B5EF4-FFF2-40B4-BE49-F238E27FC236}">
                      <a16:creationId xmlns:a16="http://schemas.microsoft.com/office/drawing/2014/main" id="{BAE6CA75-11F4-4ADF-A998-315B12F4A832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70" name="Parallelogram 69">
                  <a:extLst>
                    <a:ext uri="{FF2B5EF4-FFF2-40B4-BE49-F238E27FC236}">
                      <a16:creationId xmlns:a16="http://schemas.microsoft.com/office/drawing/2014/main" id="{F589652F-0CEE-46F4-9249-0FB49653DA8B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73" name="Parallelogram 72">
                  <a:extLst>
                    <a:ext uri="{FF2B5EF4-FFF2-40B4-BE49-F238E27FC236}">
                      <a16:creationId xmlns:a16="http://schemas.microsoft.com/office/drawing/2014/main" id="{B435B162-AFC2-4406-858C-2EFAD4EC0D3D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F43D1D2E-4F40-49F7-9E1A-8158B607948A}"/>
                  </a:ext>
                </a:extLst>
              </p:cNvPr>
              <p:cNvGrpSpPr/>
              <p:nvPr/>
            </p:nvGrpSpPr>
            <p:grpSpPr>
              <a:xfrm flipH="1">
                <a:off x="5332680" y="1223638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83" name="Parallelogram 82">
                  <a:extLst>
                    <a:ext uri="{FF2B5EF4-FFF2-40B4-BE49-F238E27FC236}">
                      <a16:creationId xmlns:a16="http://schemas.microsoft.com/office/drawing/2014/main" id="{0558C691-860C-4C69-90F1-A13360BCD96C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84" name="Parallelogram 83">
                  <a:extLst>
                    <a:ext uri="{FF2B5EF4-FFF2-40B4-BE49-F238E27FC236}">
                      <a16:creationId xmlns:a16="http://schemas.microsoft.com/office/drawing/2014/main" id="{6F97DCD8-75B6-4CB0-A970-ABD0EDA9BEE4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85" name="Parallelogram 84">
                  <a:extLst>
                    <a:ext uri="{FF2B5EF4-FFF2-40B4-BE49-F238E27FC236}">
                      <a16:creationId xmlns:a16="http://schemas.microsoft.com/office/drawing/2014/main" id="{7CA12D59-5E80-4DE2-A3FF-D886D35DFADF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86" name="Parallelogram 85">
                  <a:extLst>
                    <a:ext uri="{FF2B5EF4-FFF2-40B4-BE49-F238E27FC236}">
                      <a16:creationId xmlns:a16="http://schemas.microsoft.com/office/drawing/2014/main" id="{2980CF8E-E546-4585-BA84-0BDF54E4EE65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0AF6A82-B829-4070-BDAC-E257FC1ED7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0210"/>
            <a:stretch/>
          </p:blipFill>
          <p:spPr>
            <a:xfrm>
              <a:off x="2350077" y="1274494"/>
              <a:ext cx="1779931" cy="2561302"/>
            </a:xfrm>
            <a:prstGeom prst="parallelogram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BF271D1-8BD1-4FDD-89C8-8BF841C82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128"/>
            <a:stretch/>
          </p:blipFill>
          <p:spPr>
            <a:xfrm flipH="1">
              <a:off x="4271194" y="1525901"/>
              <a:ext cx="2037827" cy="2400335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C76E137-FDB3-4B53-893A-849DDEF0B30F}"/>
              </a:ext>
            </a:extLst>
          </p:cNvPr>
          <p:cNvGrpSpPr/>
          <p:nvPr/>
        </p:nvGrpSpPr>
        <p:grpSpPr>
          <a:xfrm>
            <a:off x="7082707" y="4198791"/>
            <a:ext cx="4233793" cy="2992357"/>
            <a:chOff x="7082707" y="4106541"/>
            <a:chExt cx="4233793" cy="2992357"/>
          </a:xfrm>
        </p:grpSpPr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981E7513-B978-4594-A838-8336FCA43A10}"/>
                </a:ext>
              </a:extLst>
            </p:cNvPr>
            <p:cNvSpPr/>
            <p:nvPr/>
          </p:nvSpPr>
          <p:spPr>
            <a:xfrm>
              <a:off x="7082707" y="4397918"/>
              <a:ext cx="4233793" cy="2660346"/>
            </a:xfrm>
            <a:prstGeom prst="roundRect">
              <a:avLst>
                <a:gd name="adj" fmla="val 12385"/>
              </a:avLst>
            </a:prstGeom>
            <a:solidFill>
              <a:schemeClr val="bg1"/>
            </a:solidFill>
            <a:ln w="28575">
              <a:solidFill>
                <a:srgbClr val="EE41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32" name="Rectangle: Top Corners Rounded 131">
              <a:extLst>
                <a:ext uri="{FF2B5EF4-FFF2-40B4-BE49-F238E27FC236}">
                  <a16:creationId xmlns:a16="http://schemas.microsoft.com/office/drawing/2014/main" id="{BBB93647-256A-47B7-85D7-AC1BE5B52C54}"/>
                </a:ext>
              </a:extLst>
            </p:cNvPr>
            <p:cNvSpPr/>
            <p:nvPr/>
          </p:nvSpPr>
          <p:spPr>
            <a:xfrm rot="5400000">
              <a:off x="8908790" y="4659435"/>
              <a:ext cx="2598418" cy="2141024"/>
            </a:xfrm>
            <a:prstGeom prst="round2SameRect">
              <a:avLst>
                <a:gd name="adj1" fmla="val 15638"/>
                <a:gd name="adj2" fmla="val 0"/>
              </a:avLst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B1871F1C-FE34-4B58-A7D1-E14A18C365D4}"/>
                </a:ext>
              </a:extLst>
            </p:cNvPr>
            <p:cNvSpPr/>
            <p:nvPr/>
          </p:nvSpPr>
          <p:spPr>
            <a:xfrm>
              <a:off x="8201752" y="4106541"/>
              <a:ext cx="2032294" cy="582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18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การเลียนแบบม้า</a:t>
              </a:r>
              <a:endParaRPr lang="en-US" sz="2790" dirty="0"/>
            </a:p>
          </p:txBody>
        </p:sp>
        <p:sp>
          <p:nvSpPr>
            <p:cNvPr id="135" name="Rectangle: Top Corners Rounded 134">
              <a:extLst>
                <a:ext uri="{FF2B5EF4-FFF2-40B4-BE49-F238E27FC236}">
                  <a16:creationId xmlns:a16="http://schemas.microsoft.com/office/drawing/2014/main" id="{6E30A307-18F9-4F16-BE9C-54C10AB8E663}"/>
                </a:ext>
              </a:extLst>
            </p:cNvPr>
            <p:cNvSpPr/>
            <p:nvPr/>
          </p:nvSpPr>
          <p:spPr>
            <a:xfrm rot="10800000">
              <a:off x="7820252" y="4154199"/>
              <a:ext cx="2669558" cy="535095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FBCD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09DB146F-7748-4E09-B531-C69E1DD042DC}"/>
                </a:ext>
              </a:extLst>
            </p:cNvPr>
            <p:cNvSpPr/>
            <p:nvPr/>
          </p:nvSpPr>
          <p:spPr>
            <a:xfrm>
              <a:off x="7956783" y="4125689"/>
              <a:ext cx="2485641" cy="6440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</a:t>
              </a:r>
              <a:r>
                <a:rPr lang="th-TH" sz="3587" b="1" dirty="0">
                  <a:ln w="6350">
                    <a:noFill/>
                  </a:ln>
                  <a:solidFill>
                    <a:srgbClr val="CF134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กวาง</a:t>
              </a:r>
              <a:endParaRPr lang="en-US" sz="2790" b="1" dirty="0">
                <a:ln w="6350">
                  <a:noFill/>
                </a:ln>
                <a:solidFill>
                  <a:srgbClr val="CF134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51438286-E6F5-44D9-8A56-52397F52B0A7}"/>
                </a:ext>
              </a:extLst>
            </p:cNvPr>
            <p:cNvGrpSpPr/>
            <p:nvPr/>
          </p:nvGrpSpPr>
          <p:grpSpPr>
            <a:xfrm rot="10800000">
              <a:off x="7371518" y="7017629"/>
              <a:ext cx="3656173" cy="81269"/>
              <a:chOff x="2468447" y="1217953"/>
              <a:chExt cx="3668851" cy="81551"/>
            </a:xfrm>
            <a:solidFill>
              <a:srgbClr val="EE416F"/>
            </a:solidFill>
          </p:grpSpPr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7D2F11E8-2F53-47B0-83E6-8BE513FDB149}"/>
                  </a:ext>
                </a:extLst>
              </p:cNvPr>
              <p:cNvGrpSpPr/>
              <p:nvPr/>
            </p:nvGrpSpPr>
            <p:grpSpPr>
              <a:xfrm>
                <a:off x="2468447" y="1217953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144" name="Parallelogram 143">
                  <a:extLst>
                    <a:ext uri="{FF2B5EF4-FFF2-40B4-BE49-F238E27FC236}">
                      <a16:creationId xmlns:a16="http://schemas.microsoft.com/office/drawing/2014/main" id="{EDFAD48E-307E-48DA-948C-DDF3D62FB61A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45" name="Parallelogram 144">
                  <a:extLst>
                    <a:ext uri="{FF2B5EF4-FFF2-40B4-BE49-F238E27FC236}">
                      <a16:creationId xmlns:a16="http://schemas.microsoft.com/office/drawing/2014/main" id="{12B35E6C-753B-448E-97B0-EB8228D47283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46" name="Parallelogram 145">
                  <a:extLst>
                    <a:ext uri="{FF2B5EF4-FFF2-40B4-BE49-F238E27FC236}">
                      <a16:creationId xmlns:a16="http://schemas.microsoft.com/office/drawing/2014/main" id="{1FD51196-1B5A-4598-B953-54A794C85549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47" name="Parallelogram 146">
                  <a:extLst>
                    <a:ext uri="{FF2B5EF4-FFF2-40B4-BE49-F238E27FC236}">
                      <a16:creationId xmlns:a16="http://schemas.microsoft.com/office/drawing/2014/main" id="{96956D31-D2C8-4429-89F1-A473A8759CB5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533F9617-5077-4083-AC0F-4F17CF7CF336}"/>
                  </a:ext>
                </a:extLst>
              </p:cNvPr>
              <p:cNvGrpSpPr/>
              <p:nvPr/>
            </p:nvGrpSpPr>
            <p:grpSpPr>
              <a:xfrm flipH="1">
                <a:off x="5332680" y="1223638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140" name="Parallelogram 139">
                  <a:extLst>
                    <a:ext uri="{FF2B5EF4-FFF2-40B4-BE49-F238E27FC236}">
                      <a16:creationId xmlns:a16="http://schemas.microsoft.com/office/drawing/2014/main" id="{C8B040CA-FA84-4BA5-BFF6-54DCCEEA06BF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41" name="Parallelogram 140">
                  <a:extLst>
                    <a:ext uri="{FF2B5EF4-FFF2-40B4-BE49-F238E27FC236}">
                      <a16:creationId xmlns:a16="http://schemas.microsoft.com/office/drawing/2014/main" id="{BAE79C03-B656-45EE-9C38-D2178BAC0AAE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42" name="Parallelogram 141">
                  <a:extLst>
                    <a:ext uri="{FF2B5EF4-FFF2-40B4-BE49-F238E27FC236}">
                      <a16:creationId xmlns:a16="http://schemas.microsoft.com/office/drawing/2014/main" id="{10C253B2-7CB4-4842-A7DC-1E423CCAF8C1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43" name="Parallelogram 142">
                  <a:extLst>
                    <a:ext uri="{FF2B5EF4-FFF2-40B4-BE49-F238E27FC236}">
                      <a16:creationId xmlns:a16="http://schemas.microsoft.com/office/drawing/2014/main" id="{A6D38A2C-A596-4FFD-BEB1-08F454940B25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04811E1-C4D5-4323-A083-376E8E812A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19924" y="4510964"/>
              <a:ext cx="1317540" cy="2457525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14E8CC1-8B10-4228-AF3A-761D7BA2F0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527454" y="4736952"/>
              <a:ext cx="1413183" cy="2078064"/>
            </a:xfrm>
            <a:prstGeom prst="rect">
              <a:avLst/>
            </a:prstGeom>
          </p:spPr>
        </p:pic>
      </p:grpSp>
      <p:grpSp>
        <p:nvGrpSpPr>
          <p:cNvPr id="7185" name="Group 7184">
            <a:extLst>
              <a:ext uri="{FF2B5EF4-FFF2-40B4-BE49-F238E27FC236}">
                <a16:creationId xmlns:a16="http://schemas.microsoft.com/office/drawing/2014/main" id="{7AD5716D-7A51-4BDA-B9BE-72CD07323731}"/>
              </a:ext>
            </a:extLst>
          </p:cNvPr>
          <p:cNvGrpSpPr/>
          <p:nvPr/>
        </p:nvGrpSpPr>
        <p:grpSpPr>
          <a:xfrm>
            <a:off x="12536" y="94749"/>
            <a:ext cx="405323" cy="908914"/>
            <a:chOff x="40958" y="82130"/>
            <a:chExt cx="406729" cy="912066"/>
          </a:xfrm>
        </p:grpSpPr>
        <p:sp>
          <p:nvSpPr>
            <p:cNvPr id="7183" name="Rectangle 7182">
              <a:extLst>
                <a:ext uri="{FF2B5EF4-FFF2-40B4-BE49-F238E27FC236}">
                  <a16:creationId xmlns:a16="http://schemas.microsoft.com/office/drawing/2014/main" id="{C1B9734C-0C40-4689-8FCB-897BAE869211}"/>
                </a:ext>
              </a:extLst>
            </p:cNvPr>
            <p:cNvSpPr/>
            <p:nvPr/>
          </p:nvSpPr>
          <p:spPr>
            <a:xfrm>
              <a:off x="111693" y="83120"/>
              <a:ext cx="335994" cy="907431"/>
            </a:xfrm>
            <a:prstGeom prst="rect">
              <a:avLst/>
            </a:prstGeom>
            <a:solidFill>
              <a:srgbClr val="073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7184" name="Isosceles Triangle 7183">
              <a:extLst>
                <a:ext uri="{FF2B5EF4-FFF2-40B4-BE49-F238E27FC236}">
                  <a16:creationId xmlns:a16="http://schemas.microsoft.com/office/drawing/2014/main" id="{B4CB849D-17A4-4F4A-AF3E-C5A978BCD512}"/>
                </a:ext>
              </a:extLst>
            </p:cNvPr>
            <p:cNvSpPr/>
            <p:nvPr/>
          </p:nvSpPr>
          <p:spPr>
            <a:xfrm>
              <a:off x="42475" y="82130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78" name="Isosceles Triangle 177">
              <a:extLst>
                <a:ext uri="{FF2B5EF4-FFF2-40B4-BE49-F238E27FC236}">
                  <a16:creationId xmlns:a16="http://schemas.microsoft.com/office/drawing/2014/main" id="{BF253777-9D08-4811-B3E2-EC8F90E288D6}"/>
                </a:ext>
              </a:extLst>
            </p:cNvPr>
            <p:cNvSpPr/>
            <p:nvPr/>
          </p:nvSpPr>
          <p:spPr>
            <a:xfrm flipV="1">
              <a:off x="40958" y="896827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pic>
        <p:nvPicPr>
          <p:cNvPr id="90" name="Picture 8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DD8C737-0B23-4597-B6D7-98D0AEA05ED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FB1D8772-0AA5-47E6-A578-8D5AA5B2241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92" name="teacher guide">
            <a:extLst>
              <a:ext uri="{FF2B5EF4-FFF2-40B4-BE49-F238E27FC236}">
                <a16:creationId xmlns:a16="http://schemas.microsoft.com/office/drawing/2014/main" id="{69FF0E07-2552-4E52-83C4-59F1C459414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B187D2-D46F-4739-A600-22DC440C43C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4440" y="161932"/>
            <a:ext cx="4980864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1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5640671" y="302558"/>
            <a:ext cx="7178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เป็นการเลียนแบบพฤติกรรมของมนุษย์ หรือการประกอบอาชีพ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39C4A0C-4FE4-4343-8CB5-21E147826C56}"/>
              </a:ext>
            </a:extLst>
          </p:cNvPr>
          <p:cNvGrpSpPr/>
          <p:nvPr/>
        </p:nvGrpSpPr>
        <p:grpSpPr>
          <a:xfrm>
            <a:off x="-76776" y="191784"/>
            <a:ext cx="5703176" cy="716162"/>
            <a:chOff x="-68611" y="1138317"/>
            <a:chExt cx="5342399" cy="718645"/>
          </a:xfrm>
        </p:grpSpPr>
        <p:sp>
          <p:nvSpPr>
            <p:cNvPr id="29" name="Rectangle: Top Corners Rounded 28">
              <a:extLst>
                <a:ext uri="{FF2B5EF4-FFF2-40B4-BE49-F238E27FC236}">
                  <a16:creationId xmlns:a16="http://schemas.microsoft.com/office/drawing/2014/main" id="{E643BF85-10E9-4419-9F4B-E8F1F2CC3E9B}"/>
                </a:ext>
              </a:extLst>
            </p:cNvPr>
            <p:cNvSpPr/>
            <p:nvPr/>
          </p:nvSpPr>
          <p:spPr>
            <a:xfrm rot="5400000">
              <a:off x="2265635" y="-1151191"/>
              <a:ext cx="718645" cy="52976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8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30" name="Rectangle: Top Corners Rounded 29">
              <a:extLst>
                <a:ext uri="{FF2B5EF4-FFF2-40B4-BE49-F238E27FC236}">
                  <a16:creationId xmlns:a16="http://schemas.microsoft.com/office/drawing/2014/main" id="{2D9EEFAC-67E6-4AC2-BBD9-135850873821}"/>
                </a:ext>
              </a:extLst>
            </p:cNvPr>
            <p:cNvSpPr/>
            <p:nvPr/>
          </p:nvSpPr>
          <p:spPr>
            <a:xfrm rot="5400000">
              <a:off x="2261054" y="-1151190"/>
              <a:ext cx="638330" cy="529766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0E56D5C-AFBD-49C2-BA2E-0C51A9B6F84F}"/>
              </a:ext>
            </a:extLst>
          </p:cNvPr>
          <p:cNvGrpSpPr/>
          <p:nvPr/>
        </p:nvGrpSpPr>
        <p:grpSpPr>
          <a:xfrm>
            <a:off x="2189061" y="1068540"/>
            <a:ext cx="4233793" cy="2992358"/>
            <a:chOff x="2189061" y="977254"/>
            <a:chExt cx="4233793" cy="299235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999A234D-DAB7-425F-8377-E119F89A0684}"/>
                </a:ext>
              </a:extLst>
            </p:cNvPr>
            <p:cNvSpPr/>
            <p:nvPr/>
          </p:nvSpPr>
          <p:spPr>
            <a:xfrm>
              <a:off x="2189061" y="1268632"/>
              <a:ext cx="4233793" cy="2660346"/>
            </a:xfrm>
            <a:prstGeom prst="roundRect">
              <a:avLst>
                <a:gd name="adj" fmla="val 12385"/>
              </a:avLst>
            </a:prstGeom>
            <a:solidFill>
              <a:schemeClr val="bg1"/>
            </a:solidFill>
            <a:ln w="28575">
              <a:solidFill>
                <a:srgbClr val="FFD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7176" name="Rectangle: Top Corners Rounded 7175">
              <a:extLst>
                <a:ext uri="{FF2B5EF4-FFF2-40B4-BE49-F238E27FC236}">
                  <a16:creationId xmlns:a16="http://schemas.microsoft.com/office/drawing/2014/main" id="{5DCA0DF9-AB9A-4856-8C41-6A80F8436617}"/>
                </a:ext>
              </a:extLst>
            </p:cNvPr>
            <p:cNvSpPr/>
            <p:nvPr/>
          </p:nvSpPr>
          <p:spPr>
            <a:xfrm rot="5400000">
              <a:off x="4015143" y="1530148"/>
              <a:ext cx="2598418" cy="2141024"/>
            </a:xfrm>
            <a:prstGeom prst="round2SameRect">
              <a:avLst>
                <a:gd name="adj1" fmla="val 15638"/>
                <a:gd name="adj2" fmla="val 0"/>
              </a:avLst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5232052-6A9A-4915-8350-AF5C902337CA}"/>
                </a:ext>
              </a:extLst>
            </p:cNvPr>
            <p:cNvSpPr/>
            <p:nvPr/>
          </p:nvSpPr>
          <p:spPr>
            <a:xfrm>
              <a:off x="3308106" y="977254"/>
              <a:ext cx="2032294" cy="582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18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การเลียนแบบม้า</a:t>
              </a:r>
              <a:endParaRPr lang="en-US" sz="2790" dirty="0"/>
            </a:p>
          </p:txBody>
        </p:sp>
        <p:sp>
          <p:nvSpPr>
            <p:cNvPr id="45" name="Rectangle: Top Corners Rounded 44">
              <a:extLst>
                <a:ext uri="{FF2B5EF4-FFF2-40B4-BE49-F238E27FC236}">
                  <a16:creationId xmlns:a16="http://schemas.microsoft.com/office/drawing/2014/main" id="{AD20147F-2CA4-456C-89F1-D9AC8ACAD282}"/>
                </a:ext>
              </a:extLst>
            </p:cNvPr>
            <p:cNvSpPr/>
            <p:nvPr/>
          </p:nvSpPr>
          <p:spPr>
            <a:xfrm rot="10800000">
              <a:off x="2312779" y="1015853"/>
              <a:ext cx="3874255" cy="513465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FFEDC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>
                <a:solidFill>
                  <a:srgbClr val="7030A0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4AD4D85-426A-49A5-AF15-F2CE3B2B3CD1}"/>
                </a:ext>
              </a:extLst>
            </p:cNvPr>
            <p:cNvSpPr/>
            <p:nvPr/>
          </p:nvSpPr>
          <p:spPr>
            <a:xfrm>
              <a:off x="2598692" y="1006953"/>
              <a:ext cx="3302269" cy="6440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</a:t>
              </a:r>
              <a:r>
                <a:rPr lang="th-TH" sz="3488" b="1" dirty="0">
                  <a:ln w="6350">
                    <a:noFill/>
                  </a:ln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คนกำลังถูพื้น</a:t>
              </a:r>
              <a:endParaRPr lang="en-US" sz="3488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7172" name="Group 7171">
              <a:extLst>
                <a:ext uri="{FF2B5EF4-FFF2-40B4-BE49-F238E27FC236}">
                  <a16:creationId xmlns:a16="http://schemas.microsoft.com/office/drawing/2014/main" id="{FF7FE06D-8AC9-4064-8F4A-B263F21AE147}"/>
                </a:ext>
              </a:extLst>
            </p:cNvPr>
            <p:cNvGrpSpPr/>
            <p:nvPr/>
          </p:nvGrpSpPr>
          <p:grpSpPr>
            <a:xfrm rot="10800000">
              <a:off x="2477872" y="3888343"/>
              <a:ext cx="3656173" cy="81269"/>
              <a:chOff x="2468447" y="1217953"/>
              <a:chExt cx="3668851" cy="81551"/>
            </a:xfrm>
            <a:solidFill>
              <a:srgbClr val="FFD166"/>
            </a:solidFill>
          </p:grpSpPr>
          <p:grpSp>
            <p:nvGrpSpPr>
              <p:cNvPr id="7170" name="Group 7169">
                <a:extLst>
                  <a:ext uri="{FF2B5EF4-FFF2-40B4-BE49-F238E27FC236}">
                    <a16:creationId xmlns:a16="http://schemas.microsoft.com/office/drawing/2014/main" id="{EF7209E6-E598-42F9-9E6A-015646D165DD}"/>
                  </a:ext>
                </a:extLst>
              </p:cNvPr>
              <p:cNvGrpSpPr/>
              <p:nvPr/>
            </p:nvGrpSpPr>
            <p:grpSpPr>
              <a:xfrm>
                <a:off x="2468447" y="1217953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7168" name="Parallelogram 7167">
                  <a:extLst>
                    <a:ext uri="{FF2B5EF4-FFF2-40B4-BE49-F238E27FC236}">
                      <a16:creationId xmlns:a16="http://schemas.microsoft.com/office/drawing/2014/main" id="{70C06158-2C77-4F86-A83D-5D7CE7BC0A8D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69" name="Parallelogram 68">
                  <a:extLst>
                    <a:ext uri="{FF2B5EF4-FFF2-40B4-BE49-F238E27FC236}">
                      <a16:creationId xmlns:a16="http://schemas.microsoft.com/office/drawing/2014/main" id="{BAE6CA75-11F4-4ADF-A998-315B12F4A832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70" name="Parallelogram 69">
                  <a:extLst>
                    <a:ext uri="{FF2B5EF4-FFF2-40B4-BE49-F238E27FC236}">
                      <a16:creationId xmlns:a16="http://schemas.microsoft.com/office/drawing/2014/main" id="{F589652F-0CEE-46F4-9249-0FB49653DA8B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73" name="Parallelogram 72">
                  <a:extLst>
                    <a:ext uri="{FF2B5EF4-FFF2-40B4-BE49-F238E27FC236}">
                      <a16:creationId xmlns:a16="http://schemas.microsoft.com/office/drawing/2014/main" id="{B435B162-AFC2-4406-858C-2EFAD4EC0D3D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F43D1D2E-4F40-49F7-9E1A-8158B607948A}"/>
                  </a:ext>
                </a:extLst>
              </p:cNvPr>
              <p:cNvGrpSpPr/>
              <p:nvPr/>
            </p:nvGrpSpPr>
            <p:grpSpPr>
              <a:xfrm flipH="1">
                <a:off x="5332680" y="1223638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83" name="Parallelogram 82">
                  <a:extLst>
                    <a:ext uri="{FF2B5EF4-FFF2-40B4-BE49-F238E27FC236}">
                      <a16:creationId xmlns:a16="http://schemas.microsoft.com/office/drawing/2014/main" id="{0558C691-860C-4C69-90F1-A13360BCD96C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84" name="Parallelogram 83">
                  <a:extLst>
                    <a:ext uri="{FF2B5EF4-FFF2-40B4-BE49-F238E27FC236}">
                      <a16:creationId xmlns:a16="http://schemas.microsoft.com/office/drawing/2014/main" id="{6F97DCD8-75B6-4CB0-A970-ABD0EDA9BEE4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85" name="Parallelogram 84">
                  <a:extLst>
                    <a:ext uri="{FF2B5EF4-FFF2-40B4-BE49-F238E27FC236}">
                      <a16:creationId xmlns:a16="http://schemas.microsoft.com/office/drawing/2014/main" id="{7CA12D59-5E80-4DE2-A3FF-D886D35DFADF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86" name="Parallelogram 85">
                  <a:extLst>
                    <a:ext uri="{FF2B5EF4-FFF2-40B4-BE49-F238E27FC236}">
                      <a16:creationId xmlns:a16="http://schemas.microsoft.com/office/drawing/2014/main" id="{2980CF8E-E546-4585-BA84-0BDF54E4EE65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</p:grp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23F055EB-DE62-48BF-947D-40892B31D5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85054" y="1809016"/>
              <a:ext cx="1495958" cy="191448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2790C7B-CB38-45C6-959B-404D00684C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47597" y="2155098"/>
              <a:ext cx="1878138" cy="1497949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CC7C8EC-D7C6-4291-9968-568AD98DB062}"/>
              </a:ext>
            </a:extLst>
          </p:cNvPr>
          <p:cNvGrpSpPr/>
          <p:nvPr/>
        </p:nvGrpSpPr>
        <p:grpSpPr>
          <a:xfrm>
            <a:off x="7082707" y="4197827"/>
            <a:ext cx="4233793" cy="2992357"/>
            <a:chOff x="7082707" y="4106541"/>
            <a:chExt cx="4233793" cy="2992357"/>
          </a:xfrm>
        </p:grpSpPr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981E7513-B978-4594-A838-8336FCA43A10}"/>
                </a:ext>
              </a:extLst>
            </p:cNvPr>
            <p:cNvSpPr/>
            <p:nvPr/>
          </p:nvSpPr>
          <p:spPr>
            <a:xfrm>
              <a:off x="7082707" y="4397918"/>
              <a:ext cx="4233793" cy="2660346"/>
            </a:xfrm>
            <a:prstGeom prst="roundRect">
              <a:avLst>
                <a:gd name="adj" fmla="val 12385"/>
              </a:avLst>
            </a:prstGeom>
            <a:solidFill>
              <a:schemeClr val="bg1"/>
            </a:solidFill>
            <a:ln w="28575">
              <a:solidFill>
                <a:srgbClr val="FFD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32" name="Rectangle: Top Corners Rounded 131">
              <a:extLst>
                <a:ext uri="{FF2B5EF4-FFF2-40B4-BE49-F238E27FC236}">
                  <a16:creationId xmlns:a16="http://schemas.microsoft.com/office/drawing/2014/main" id="{BBB93647-256A-47B7-85D7-AC1BE5B52C54}"/>
                </a:ext>
              </a:extLst>
            </p:cNvPr>
            <p:cNvSpPr/>
            <p:nvPr/>
          </p:nvSpPr>
          <p:spPr>
            <a:xfrm rot="5400000">
              <a:off x="8908790" y="4659435"/>
              <a:ext cx="2598418" cy="2141024"/>
            </a:xfrm>
            <a:prstGeom prst="round2SameRect">
              <a:avLst>
                <a:gd name="adj1" fmla="val 15638"/>
                <a:gd name="adj2" fmla="val 0"/>
              </a:avLst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B1871F1C-FE34-4B58-A7D1-E14A18C365D4}"/>
                </a:ext>
              </a:extLst>
            </p:cNvPr>
            <p:cNvSpPr/>
            <p:nvPr/>
          </p:nvSpPr>
          <p:spPr>
            <a:xfrm>
              <a:off x="8201752" y="4106541"/>
              <a:ext cx="2032294" cy="582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18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การเลียนแบบม้า</a:t>
              </a:r>
              <a:endParaRPr lang="en-US" sz="2790" dirty="0"/>
            </a:p>
          </p:txBody>
        </p:sp>
        <p:sp>
          <p:nvSpPr>
            <p:cNvPr id="135" name="Rectangle: Top Corners Rounded 134">
              <a:extLst>
                <a:ext uri="{FF2B5EF4-FFF2-40B4-BE49-F238E27FC236}">
                  <a16:creationId xmlns:a16="http://schemas.microsoft.com/office/drawing/2014/main" id="{6E30A307-18F9-4F16-BE9C-54C10AB8E663}"/>
                </a:ext>
              </a:extLst>
            </p:cNvPr>
            <p:cNvSpPr/>
            <p:nvPr/>
          </p:nvSpPr>
          <p:spPr>
            <a:xfrm rot="10800000">
              <a:off x="7212942" y="4141508"/>
              <a:ext cx="3874256" cy="541924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FFED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09DB146F-7748-4E09-B531-C69E1DD042DC}"/>
                </a:ext>
              </a:extLst>
            </p:cNvPr>
            <p:cNvSpPr/>
            <p:nvPr/>
          </p:nvSpPr>
          <p:spPr>
            <a:xfrm>
              <a:off x="7250934" y="4137298"/>
              <a:ext cx="3770343" cy="6440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</a:t>
              </a:r>
              <a:r>
                <a:rPr lang="th-TH" sz="3587" b="1" dirty="0">
                  <a:ln w="6350">
                    <a:noFill/>
                  </a:ln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คนกำลังร้องเพลง</a:t>
              </a:r>
              <a:endParaRPr lang="en-US" sz="279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51438286-E6F5-44D9-8A56-52397F52B0A7}"/>
                </a:ext>
              </a:extLst>
            </p:cNvPr>
            <p:cNvGrpSpPr/>
            <p:nvPr/>
          </p:nvGrpSpPr>
          <p:grpSpPr>
            <a:xfrm rot="10800000">
              <a:off x="7371518" y="7017629"/>
              <a:ext cx="3656173" cy="81269"/>
              <a:chOff x="2468447" y="1217953"/>
              <a:chExt cx="3668851" cy="81551"/>
            </a:xfrm>
            <a:solidFill>
              <a:srgbClr val="FFD166"/>
            </a:solidFill>
          </p:grpSpPr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7D2F11E8-2F53-47B0-83E6-8BE513FDB149}"/>
                  </a:ext>
                </a:extLst>
              </p:cNvPr>
              <p:cNvGrpSpPr/>
              <p:nvPr/>
            </p:nvGrpSpPr>
            <p:grpSpPr>
              <a:xfrm>
                <a:off x="2468447" y="1217953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144" name="Parallelogram 143">
                  <a:extLst>
                    <a:ext uri="{FF2B5EF4-FFF2-40B4-BE49-F238E27FC236}">
                      <a16:creationId xmlns:a16="http://schemas.microsoft.com/office/drawing/2014/main" id="{EDFAD48E-307E-48DA-948C-DDF3D62FB61A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45" name="Parallelogram 144">
                  <a:extLst>
                    <a:ext uri="{FF2B5EF4-FFF2-40B4-BE49-F238E27FC236}">
                      <a16:creationId xmlns:a16="http://schemas.microsoft.com/office/drawing/2014/main" id="{12B35E6C-753B-448E-97B0-EB8228D47283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46" name="Parallelogram 145">
                  <a:extLst>
                    <a:ext uri="{FF2B5EF4-FFF2-40B4-BE49-F238E27FC236}">
                      <a16:creationId xmlns:a16="http://schemas.microsoft.com/office/drawing/2014/main" id="{1FD51196-1B5A-4598-B953-54A794C85549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47" name="Parallelogram 146">
                  <a:extLst>
                    <a:ext uri="{FF2B5EF4-FFF2-40B4-BE49-F238E27FC236}">
                      <a16:creationId xmlns:a16="http://schemas.microsoft.com/office/drawing/2014/main" id="{96956D31-D2C8-4429-89F1-A473A8759CB5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533F9617-5077-4083-AC0F-4F17CF7CF336}"/>
                  </a:ext>
                </a:extLst>
              </p:cNvPr>
              <p:cNvGrpSpPr/>
              <p:nvPr/>
            </p:nvGrpSpPr>
            <p:grpSpPr>
              <a:xfrm flipH="1">
                <a:off x="5332680" y="1223638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140" name="Parallelogram 139">
                  <a:extLst>
                    <a:ext uri="{FF2B5EF4-FFF2-40B4-BE49-F238E27FC236}">
                      <a16:creationId xmlns:a16="http://schemas.microsoft.com/office/drawing/2014/main" id="{C8B040CA-FA84-4BA5-BFF6-54DCCEEA06BF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41" name="Parallelogram 140">
                  <a:extLst>
                    <a:ext uri="{FF2B5EF4-FFF2-40B4-BE49-F238E27FC236}">
                      <a16:creationId xmlns:a16="http://schemas.microsoft.com/office/drawing/2014/main" id="{BAE79C03-B656-45EE-9C38-D2178BAC0AAE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42" name="Parallelogram 141">
                  <a:extLst>
                    <a:ext uri="{FF2B5EF4-FFF2-40B4-BE49-F238E27FC236}">
                      <a16:creationId xmlns:a16="http://schemas.microsoft.com/office/drawing/2014/main" id="{10C253B2-7CB4-4842-A7DC-1E423CCAF8C1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43" name="Parallelogram 142">
                  <a:extLst>
                    <a:ext uri="{FF2B5EF4-FFF2-40B4-BE49-F238E27FC236}">
                      <a16:creationId xmlns:a16="http://schemas.microsoft.com/office/drawing/2014/main" id="{A6D38A2C-A596-4FFD-BEB1-08F454940B25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</p:grpSp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226256EB-A62A-44CB-AF35-DDD211BF61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87230" y="4457562"/>
              <a:ext cx="1036297" cy="251943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D42A32E-08AE-4970-BF00-B78B11118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7404" y="4840983"/>
              <a:ext cx="1189648" cy="2020005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1B81549-821F-4910-86F4-6A384E8C20CC}"/>
              </a:ext>
            </a:extLst>
          </p:cNvPr>
          <p:cNvGrpSpPr/>
          <p:nvPr/>
        </p:nvGrpSpPr>
        <p:grpSpPr>
          <a:xfrm>
            <a:off x="7082707" y="1074403"/>
            <a:ext cx="4233793" cy="2992357"/>
            <a:chOff x="7082707" y="983117"/>
            <a:chExt cx="4233793" cy="2992357"/>
          </a:xfrm>
        </p:grpSpPr>
        <p:sp>
          <p:nvSpPr>
            <p:cNvPr id="111" name="Rectangle: Rounded Corners 110">
              <a:extLst>
                <a:ext uri="{FF2B5EF4-FFF2-40B4-BE49-F238E27FC236}">
                  <a16:creationId xmlns:a16="http://schemas.microsoft.com/office/drawing/2014/main" id="{0E93FB83-2DAF-4EE7-B6A3-E56031CF220F}"/>
                </a:ext>
              </a:extLst>
            </p:cNvPr>
            <p:cNvSpPr/>
            <p:nvPr/>
          </p:nvSpPr>
          <p:spPr>
            <a:xfrm>
              <a:off x="7082707" y="1274494"/>
              <a:ext cx="4233793" cy="2660346"/>
            </a:xfrm>
            <a:prstGeom prst="roundRect">
              <a:avLst>
                <a:gd name="adj" fmla="val 12385"/>
              </a:avLst>
            </a:prstGeom>
            <a:solidFill>
              <a:schemeClr val="bg1"/>
            </a:solidFill>
            <a:ln w="28575">
              <a:solidFill>
                <a:srgbClr val="FFD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112" name="Rectangle: Top Corners Rounded 111">
              <a:extLst>
                <a:ext uri="{FF2B5EF4-FFF2-40B4-BE49-F238E27FC236}">
                  <a16:creationId xmlns:a16="http://schemas.microsoft.com/office/drawing/2014/main" id="{F7D2A9E2-4D25-492F-913B-7510880FE73D}"/>
                </a:ext>
              </a:extLst>
            </p:cNvPr>
            <p:cNvSpPr/>
            <p:nvPr/>
          </p:nvSpPr>
          <p:spPr>
            <a:xfrm rot="5400000">
              <a:off x="8908790" y="1536011"/>
              <a:ext cx="2598418" cy="2141024"/>
            </a:xfrm>
            <a:prstGeom prst="round2SameRect">
              <a:avLst>
                <a:gd name="adj1" fmla="val 15638"/>
                <a:gd name="adj2" fmla="val 0"/>
              </a:avLst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2DB93DB6-CCE4-4E92-8F11-7105E8A72289}"/>
                </a:ext>
              </a:extLst>
            </p:cNvPr>
            <p:cNvSpPr/>
            <p:nvPr/>
          </p:nvSpPr>
          <p:spPr>
            <a:xfrm>
              <a:off x="8201752" y="983117"/>
              <a:ext cx="2032294" cy="582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18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การเลียนแบบม้า</a:t>
              </a:r>
              <a:endParaRPr lang="en-US" sz="2790" dirty="0"/>
            </a:p>
          </p:txBody>
        </p:sp>
        <p:sp>
          <p:nvSpPr>
            <p:cNvPr id="117" name="Rectangle: Top Corners Rounded 116">
              <a:extLst>
                <a:ext uri="{FF2B5EF4-FFF2-40B4-BE49-F238E27FC236}">
                  <a16:creationId xmlns:a16="http://schemas.microsoft.com/office/drawing/2014/main" id="{F676BF84-DD8D-4289-90C3-7FE3CF2F363D}"/>
                </a:ext>
              </a:extLst>
            </p:cNvPr>
            <p:cNvSpPr/>
            <p:nvPr/>
          </p:nvSpPr>
          <p:spPr>
            <a:xfrm rot="10800000">
              <a:off x="7212941" y="1002355"/>
              <a:ext cx="3874256" cy="526964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FFEDC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B8430F8-6BC6-4A34-AC48-76B11B365F0E}"/>
                </a:ext>
              </a:extLst>
            </p:cNvPr>
            <p:cNvSpPr/>
            <p:nvPr/>
          </p:nvSpPr>
          <p:spPr>
            <a:xfrm>
              <a:off x="7416855" y="994673"/>
              <a:ext cx="3455067" cy="6440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</a:t>
              </a:r>
              <a:r>
                <a:rPr lang="th-TH" sz="3587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คนกำลังขับรถ</a:t>
              </a:r>
              <a:endParaRPr lang="en-US" sz="279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F6CC8369-6881-4486-AB7A-057051FE23E5}"/>
                </a:ext>
              </a:extLst>
            </p:cNvPr>
            <p:cNvGrpSpPr/>
            <p:nvPr/>
          </p:nvGrpSpPr>
          <p:grpSpPr>
            <a:xfrm rot="10800000">
              <a:off x="7371518" y="3894205"/>
              <a:ext cx="3656173" cy="81269"/>
              <a:chOff x="2468447" y="1217953"/>
              <a:chExt cx="3668851" cy="81551"/>
            </a:xfrm>
            <a:solidFill>
              <a:srgbClr val="FFD166"/>
            </a:solidFill>
          </p:grpSpPr>
          <p:grpSp>
            <p:nvGrpSpPr>
              <p:cNvPr id="120" name="Group 119">
                <a:extLst>
                  <a:ext uri="{FF2B5EF4-FFF2-40B4-BE49-F238E27FC236}">
                    <a16:creationId xmlns:a16="http://schemas.microsoft.com/office/drawing/2014/main" id="{7B9B015A-33FA-43E4-B07B-17224666B9E5}"/>
                  </a:ext>
                </a:extLst>
              </p:cNvPr>
              <p:cNvGrpSpPr/>
              <p:nvPr/>
            </p:nvGrpSpPr>
            <p:grpSpPr>
              <a:xfrm>
                <a:off x="2468447" y="1217953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126" name="Parallelogram 125">
                  <a:extLst>
                    <a:ext uri="{FF2B5EF4-FFF2-40B4-BE49-F238E27FC236}">
                      <a16:creationId xmlns:a16="http://schemas.microsoft.com/office/drawing/2014/main" id="{37DCBF2E-2D79-4612-9324-35878BB33E3D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7" name="Parallelogram 126">
                  <a:extLst>
                    <a:ext uri="{FF2B5EF4-FFF2-40B4-BE49-F238E27FC236}">
                      <a16:creationId xmlns:a16="http://schemas.microsoft.com/office/drawing/2014/main" id="{DB70B829-6CEE-4576-881F-D161B0F600A5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8" name="Parallelogram 127">
                  <a:extLst>
                    <a:ext uri="{FF2B5EF4-FFF2-40B4-BE49-F238E27FC236}">
                      <a16:creationId xmlns:a16="http://schemas.microsoft.com/office/drawing/2014/main" id="{4B066275-804B-4A33-96DD-9BEB058715D3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9" name="Parallelogram 128">
                  <a:extLst>
                    <a:ext uri="{FF2B5EF4-FFF2-40B4-BE49-F238E27FC236}">
                      <a16:creationId xmlns:a16="http://schemas.microsoft.com/office/drawing/2014/main" id="{498A98DE-8F5E-4026-93D7-DDB7BC3BC541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  <p:grpSp>
            <p:nvGrpSpPr>
              <p:cNvPr id="121" name="Group 120">
                <a:extLst>
                  <a:ext uri="{FF2B5EF4-FFF2-40B4-BE49-F238E27FC236}">
                    <a16:creationId xmlns:a16="http://schemas.microsoft.com/office/drawing/2014/main" id="{F9789750-28ED-4961-999E-126B13D0AA88}"/>
                  </a:ext>
                </a:extLst>
              </p:cNvPr>
              <p:cNvGrpSpPr/>
              <p:nvPr/>
            </p:nvGrpSpPr>
            <p:grpSpPr>
              <a:xfrm flipH="1">
                <a:off x="5332680" y="1223638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122" name="Parallelogram 121">
                  <a:extLst>
                    <a:ext uri="{FF2B5EF4-FFF2-40B4-BE49-F238E27FC236}">
                      <a16:creationId xmlns:a16="http://schemas.microsoft.com/office/drawing/2014/main" id="{34534CDC-85EA-44FB-A5FE-B4122D27C8D6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3" name="Parallelogram 122">
                  <a:extLst>
                    <a:ext uri="{FF2B5EF4-FFF2-40B4-BE49-F238E27FC236}">
                      <a16:creationId xmlns:a16="http://schemas.microsoft.com/office/drawing/2014/main" id="{588EF171-E953-4278-AE13-30DCD603E796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4" name="Parallelogram 123">
                  <a:extLst>
                    <a:ext uri="{FF2B5EF4-FFF2-40B4-BE49-F238E27FC236}">
                      <a16:creationId xmlns:a16="http://schemas.microsoft.com/office/drawing/2014/main" id="{BDEF21CF-33DC-4DA1-9984-EDA3DE3CF2A3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25" name="Parallelogram 124">
                  <a:extLst>
                    <a:ext uri="{FF2B5EF4-FFF2-40B4-BE49-F238E27FC236}">
                      <a16:creationId xmlns:a16="http://schemas.microsoft.com/office/drawing/2014/main" id="{2A465CF2-6038-475B-B50F-125FB0105EE9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</p:grpSp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02E8A333-1903-40F9-92B0-7EBFCAEC77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71491" y="1301452"/>
              <a:ext cx="1040335" cy="2624692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524B910A-30C6-4C50-B16E-133BE5469E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252949" y="2005681"/>
              <a:ext cx="1945809" cy="1431110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CFC894D-65BD-4915-B49F-AF435C13C65A}"/>
              </a:ext>
            </a:extLst>
          </p:cNvPr>
          <p:cNvGrpSpPr/>
          <p:nvPr/>
        </p:nvGrpSpPr>
        <p:grpSpPr>
          <a:xfrm>
            <a:off x="2189061" y="4191964"/>
            <a:ext cx="4233793" cy="2992358"/>
            <a:chOff x="2189061" y="4100678"/>
            <a:chExt cx="4233793" cy="2992358"/>
          </a:xfrm>
        </p:grpSpPr>
        <p:sp>
          <p:nvSpPr>
            <p:cNvPr id="149" name="Rectangle: Rounded Corners 148">
              <a:extLst>
                <a:ext uri="{FF2B5EF4-FFF2-40B4-BE49-F238E27FC236}">
                  <a16:creationId xmlns:a16="http://schemas.microsoft.com/office/drawing/2014/main" id="{31C7ABFB-3775-4FF9-BCB0-3BC58AD447A1}"/>
                </a:ext>
              </a:extLst>
            </p:cNvPr>
            <p:cNvSpPr/>
            <p:nvPr/>
          </p:nvSpPr>
          <p:spPr>
            <a:xfrm>
              <a:off x="2189061" y="4392056"/>
              <a:ext cx="4233793" cy="2660346"/>
            </a:xfrm>
            <a:prstGeom prst="roundRect">
              <a:avLst>
                <a:gd name="adj" fmla="val 12385"/>
              </a:avLst>
            </a:prstGeom>
            <a:solidFill>
              <a:schemeClr val="bg1"/>
            </a:solidFill>
            <a:ln w="28575">
              <a:solidFill>
                <a:srgbClr val="FFD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50" name="Rectangle: Top Corners Rounded 149">
              <a:extLst>
                <a:ext uri="{FF2B5EF4-FFF2-40B4-BE49-F238E27FC236}">
                  <a16:creationId xmlns:a16="http://schemas.microsoft.com/office/drawing/2014/main" id="{4A69D8AE-1F87-4D1A-9CB4-C52B312C414C}"/>
                </a:ext>
              </a:extLst>
            </p:cNvPr>
            <p:cNvSpPr/>
            <p:nvPr/>
          </p:nvSpPr>
          <p:spPr>
            <a:xfrm rot="5400000">
              <a:off x="4015143" y="4653572"/>
              <a:ext cx="2598418" cy="2141024"/>
            </a:xfrm>
            <a:prstGeom prst="round2SameRect">
              <a:avLst>
                <a:gd name="adj1" fmla="val 15638"/>
                <a:gd name="adj2" fmla="val 0"/>
              </a:avLst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B4C0DE75-6F57-48C9-93F7-B98B20FF4217}"/>
                </a:ext>
              </a:extLst>
            </p:cNvPr>
            <p:cNvSpPr/>
            <p:nvPr/>
          </p:nvSpPr>
          <p:spPr>
            <a:xfrm>
              <a:off x="3308106" y="4100678"/>
              <a:ext cx="2032294" cy="582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18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การเลียนแบบม้า</a:t>
              </a:r>
              <a:endParaRPr lang="en-US" sz="2790" dirty="0"/>
            </a:p>
          </p:txBody>
        </p:sp>
        <p:sp>
          <p:nvSpPr>
            <p:cNvPr id="155" name="Rectangle: Top Corners Rounded 154">
              <a:extLst>
                <a:ext uri="{FF2B5EF4-FFF2-40B4-BE49-F238E27FC236}">
                  <a16:creationId xmlns:a16="http://schemas.microsoft.com/office/drawing/2014/main" id="{8C7BF368-D98A-4A93-A0E0-9C88DEA6E986}"/>
                </a:ext>
              </a:extLst>
            </p:cNvPr>
            <p:cNvSpPr/>
            <p:nvPr/>
          </p:nvSpPr>
          <p:spPr>
            <a:xfrm rot="10800000">
              <a:off x="2312779" y="4123719"/>
              <a:ext cx="3874256" cy="55971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FFEDC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5E1F6419-0BF0-4275-BC9C-BC38F20297A0}"/>
                </a:ext>
              </a:extLst>
            </p:cNvPr>
            <p:cNvSpPr/>
            <p:nvPr/>
          </p:nvSpPr>
          <p:spPr>
            <a:xfrm>
              <a:off x="2427987" y="4121824"/>
              <a:ext cx="3605503" cy="6440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79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การเลียนแบบ</a:t>
              </a:r>
              <a:r>
                <a:rPr lang="th-TH" sz="3587" b="1" dirty="0">
                  <a:ln w="6350">
                    <a:noFill/>
                  </a:ln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คนชรากำลังเดิน</a:t>
              </a:r>
              <a:endParaRPr lang="en-US" sz="279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4B722F03-B917-42F4-A631-92A462D241CB}"/>
                </a:ext>
              </a:extLst>
            </p:cNvPr>
            <p:cNvGrpSpPr/>
            <p:nvPr/>
          </p:nvGrpSpPr>
          <p:grpSpPr>
            <a:xfrm rot="10800000">
              <a:off x="2477872" y="7011767"/>
              <a:ext cx="3656173" cy="81269"/>
              <a:chOff x="2468447" y="1217953"/>
              <a:chExt cx="3668851" cy="81551"/>
            </a:xfrm>
            <a:solidFill>
              <a:srgbClr val="FFD166"/>
            </a:solidFill>
          </p:grpSpPr>
          <p:grpSp>
            <p:nvGrpSpPr>
              <p:cNvPr id="158" name="Group 157">
                <a:extLst>
                  <a:ext uri="{FF2B5EF4-FFF2-40B4-BE49-F238E27FC236}">
                    <a16:creationId xmlns:a16="http://schemas.microsoft.com/office/drawing/2014/main" id="{E4F26650-FDB1-4570-8EB9-72422AE86D5B}"/>
                  </a:ext>
                </a:extLst>
              </p:cNvPr>
              <p:cNvGrpSpPr/>
              <p:nvPr/>
            </p:nvGrpSpPr>
            <p:grpSpPr>
              <a:xfrm>
                <a:off x="2468447" y="1217953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164" name="Parallelogram 163">
                  <a:extLst>
                    <a:ext uri="{FF2B5EF4-FFF2-40B4-BE49-F238E27FC236}">
                      <a16:creationId xmlns:a16="http://schemas.microsoft.com/office/drawing/2014/main" id="{D527A846-8D6E-49A6-B832-B6C4513E426C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65" name="Parallelogram 164">
                  <a:extLst>
                    <a:ext uri="{FF2B5EF4-FFF2-40B4-BE49-F238E27FC236}">
                      <a16:creationId xmlns:a16="http://schemas.microsoft.com/office/drawing/2014/main" id="{1E48F621-77E3-4EDF-9EA8-8A9704C0FECA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66" name="Parallelogram 165">
                  <a:extLst>
                    <a:ext uri="{FF2B5EF4-FFF2-40B4-BE49-F238E27FC236}">
                      <a16:creationId xmlns:a16="http://schemas.microsoft.com/office/drawing/2014/main" id="{CF5AC3AC-989E-4BA8-BF1D-82F5AFB9A038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67" name="Parallelogram 166">
                  <a:extLst>
                    <a:ext uri="{FF2B5EF4-FFF2-40B4-BE49-F238E27FC236}">
                      <a16:creationId xmlns:a16="http://schemas.microsoft.com/office/drawing/2014/main" id="{211D6A7D-86FE-4A9D-BB79-B298F5945100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19B7EF70-FC3A-4DE0-ADB9-FA8A56754A92}"/>
                  </a:ext>
                </a:extLst>
              </p:cNvPr>
              <p:cNvGrpSpPr/>
              <p:nvPr/>
            </p:nvGrpSpPr>
            <p:grpSpPr>
              <a:xfrm flipH="1">
                <a:off x="5332680" y="1223638"/>
                <a:ext cx="804618" cy="75866"/>
                <a:chOff x="4716934" y="3894304"/>
                <a:chExt cx="804618" cy="75866"/>
              </a:xfrm>
              <a:grpFill/>
            </p:grpSpPr>
            <p:sp>
              <p:nvSpPr>
                <p:cNvPr id="160" name="Parallelogram 159">
                  <a:extLst>
                    <a:ext uri="{FF2B5EF4-FFF2-40B4-BE49-F238E27FC236}">
                      <a16:creationId xmlns:a16="http://schemas.microsoft.com/office/drawing/2014/main" id="{B365FB4A-D080-420F-8DD3-4B0D2D04C4DE}"/>
                    </a:ext>
                  </a:extLst>
                </p:cNvPr>
                <p:cNvSpPr/>
                <p:nvPr/>
              </p:nvSpPr>
              <p:spPr>
                <a:xfrm>
                  <a:off x="4716934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61" name="Parallelogram 160">
                  <a:extLst>
                    <a:ext uri="{FF2B5EF4-FFF2-40B4-BE49-F238E27FC236}">
                      <a16:creationId xmlns:a16="http://schemas.microsoft.com/office/drawing/2014/main" id="{000719C8-FA42-4648-BB23-DEE5D9A530F1}"/>
                    </a:ext>
                  </a:extLst>
                </p:cNvPr>
                <p:cNvSpPr/>
                <p:nvPr/>
              </p:nvSpPr>
              <p:spPr>
                <a:xfrm>
                  <a:off x="4917872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62" name="Parallelogram 161">
                  <a:extLst>
                    <a:ext uri="{FF2B5EF4-FFF2-40B4-BE49-F238E27FC236}">
                      <a16:creationId xmlns:a16="http://schemas.microsoft.com/office/drawing/2014/main" id="{A475641D-E317-4ED8-A33F-30C0D989D203}"/>
                    </a:ext>
                  </a:extLst>
                </p:cNvPr>
                <p:cNvSpPr/>
                <p:nvPr/>
              </p:nvSpPr>
              <p:spPr>
                <a:xfrm>
                  <a:off x="5118810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  <p:sp>
              <p:nvSpPr>
                <p:cNvPr id="163" name="Parallelogram 162">
                  <a:extLst>
                    <a:ext uri="{FF2B5EF4-FFF2-40B4-BE49-F238E27FC236}">
                      <a16:creationId xmlns:a16="http://schemas.microsoft.com/office/drawing/2014/main" id="{4EE9536A-6CE6-41C7-8014-827F78C80012}"/>
                    </a:ext>
                  </a:extLst>
                </p:cNvPr>
                <p:cNvSpPr/>
                <p:nvPr/>
              </p:nvSpPr>
              <p:spPr>
                <a:xfrm>
                  <a:off x="5319748" y="3894304"/>
                  <a:ext cx="201804" cy="75866"/>
                </a:xfrm>
                <a:prstGeom prst="parallelogram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92"/>
                </a:p>
              </p:txBody>
            </p:sp>
          </p:grpSp>
        </p:grp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7FBB8D72-C209-4FC7-BC96-1576E33801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72967" y="4469362"/>
              <a:ext cx="1420116" cy="2521019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2C0A7D6-4AFE-4CA7-89B4-7399C62F1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900355" y="4831436"/>
              <a:ext cx="849155" cy="1986101"/>
            </a:xfrm>
            <a:prstGeom prst="rect">
              <a:avLst/>
            </a:prstGeom>
          </p:spPr>
        </p:pic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F5ADE02C-EB09-41E9-91A2-4CB91FE51ECD}"/>
              </a:ext>
            </a:extLst>
          </p:cNvPr>
          <p:cNvGrpSpPr/>
          <p:nvPr/>
        </p:nvGrpSpPr>
        <p:grpSpPr>
          <a:xfrm>
            <a:off x="12536" y="94749"/>
            <a:ext cx="405323" cy="908914"/>
            <a:chOff x="40958" y="82130"/>
            <a:chExt cx="406729" cy="912066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0F03FCF-9928-4961-A063-822CB37FC117}"/>
                </a:ext>
              </a:extLst>
            </p:cNvPr>
            <p:cNvSpPr/>
            <p:nvPr/>
          </p:nvSpPr>
          <p:spPr>
            <a:xfrm>
              <a:off x="111693" y="83120"/>
              <a:ext cx="335994" cy="907431"/>
            </a:xfrm>
            <a:prstGeom prst="rect">
              <a:avLst/>
            </a:prstGeom>
            <a:solidFill>
              <a:srgbClr val="073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00" name="Isosceles Triangle 99">
              <a:extLst>
                <a:ext uri="{FF2B5EF4-FFF2-40B4-BE49-F238E27FC236}">
                  <a16:creationId xmlns:a16="http://schemas.microsoft.com/office/drawing/2014/main" id="{DA308BF5-C2BB-449A-9C06-A9F9A0047B67}"/>
                </a:ext>
              </a:extLst>
            </p:cNvPr>
            <p:cNvSpPr/>
            <p:nvPr/>
          </p:nvSpPr>
          <p:spPr>
            <a:xfrm>
              <a:off x="42475" y="82130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  <p:sp>
          <p:nvSpPr>
            <p:cNvPr id="101" name="Isosceles Triangle 100">
              <a:extLst>
                <a:ext uri="{FF2B5EF4-FFF2-40B4-BE49-F238E27FC236}">
                  <a16:creationId xmlns:a16="http://schemas.microsoft.com/office/drawing/2014/main" id="{20FDF439-DB31-4665-A3D6-4A60C34A2360}"/>
                </a:ext>
              </a:extLst>
            </p:cNvPr>
            <p:cNvSpPr/>
            <p:nvPr/>
          </p:nvSpPr>
          <p:spPr>
            <a:xfrm flipV="1">
              <a:off x="40958" y="896827"/>
              <a:ext cx="72252" cy="97369"/>
            </a:xfrm>
            <a:prstGeom prst="triangle">
              <a:avLst>
                <a:gd name="adj" fmla="val 100000"/>
              </a:avLst>
            </a:prstGeom>
            <a:solidFill>
              <a:srgbClr val="031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/>
            </a:p>
          </p:txBody>
        </p:sp>
      </p:grpSp>
      <p:pic>
        <p:nvPicPr>
          <p:cNvPr id="103" name="Picture 10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37A808D-608A-489E-8E06-E3499E36281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B8AC6A03-F389-4FFC-8521-3624DC43DB0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0" y="12904"/>
            <a:ext cx="777871" cy="819544"/>
          </a:xfrm>
          <a:prstGeom prst="rect">
            <a:avLst/>
          </a:prstGeom>
        </p:spPr>
      </p:pic>
      <p:pic>
        <p:nvPicPr>
          <p:cNvPr id="148" name="teacher guide">
            <a:extLst>
              <a:ext uri="{FF2B5EF4-FFF2-40B4-BE49-F238E27FC236}">
                <a16:creationId xmlns:a16="http://schemas.microsoft.com/office/drawing/2014/main" id="{C9D0DB4F-35FD-4DE1-97B1-C2CC434F280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01" y="6758019"/>
            <a:ext cx="535441" cy="5284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3C2D18-1BF1-4E83-B1FA-F35B9824837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39416" y="171863"/>
            <a:ext cx="4816257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69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15120</TotalTime>
  <Words>2702</Words>
  <Application>Microsoft Office PowerPoint</Application>
  <PresentationFormat>Custom</PresentationFormat>
  <Paragraphs>404</Paragraphs>
  <Slides>42</Slides>
  <Notes>40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2" baseType="lpstr">
      <vt:lpstr>Sarabun</vt:lpstr>
      <vt:lpstr>Cordia New</vt:lpstr>
      <vt:lpstr>Angsana New</vt:lpstr>
      <vt:lpstr>TH SarabunPSK</vt:lpstr>
      <vt:lpstr>Times New Roman</vt:lpstr>
      <vt:lpstr>TH Sarabun New</vt:lpstr>
      <vt:lpstr>Arial Rounded MT Bold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Paripat Nusrikaew</dc:creator>
  <cp:lastModifiedBy>Atchawee Jaiipani</cp:lastModifiedBy>
  <cp:revision>948</cp:revision>
  <cp:lastPrinted>2019-03-27T11:14:43Z</cp:lastPrinted>
  <dcterms:created xsi:type="dcterms:W3CDTF">2019-02-25T12:17:01Z</dcterms:created>
  <dcterms:modified xsi:type="dcterms:W3CDTF">2023-10-20T07:33:06Z</dcterms:modified>
</cp:coreProperties>
</file>