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5"/>
  </p:notesMasterIdLst>
  <p:sldIdLst>
    <p:sldId id="263" r:id="rId2"/>
    <p:sldId id="436" r:id="rId3"/>
    <p:sldId id="258" r:id="rId4"/>
    <p:sldId id="561" r:id="rId5"/>
    <p:sldId id="612" r:id="rId6"/>
    <p:sldId id="661" r:id="rId7"/>
    <p:sldId id="614" r:id="rId8"/>
    <p:sldId id="572" r:id="rId9"/>
    <p:sldId id="573" r:id="rId10"/>
    <p:sldId id="619" r:id="rId11"/>
    <p:sldId id="632" r:id="rId12"/>
    <p:sldId id="659" r:id="rId13"/>
    <p:sldId id="660" r:id="rId14"/>
    <p:sldId id="651" r:id="rId15"/>
    <p:sldId id="638" r:id="rId16"/>
    <p:sldId id="639" r:id="rId17"/>
    <p:sldId id="653" r:id="rId18"/>
    <p:sldId id="654" r:id="rId19"/>
    <p:sldId id="642" r:id="rId20"/>
    <p:sldId id="643" r:id="rId21"/>
    <p:sldId id="644" r:id="rId22"/>
    <p:sldId id="645" r:id="rId23"/>
    <p:sldId id="646" r:id="rId24"/>
    <p:sldId id="647" r:id="rId25"/>
    <p:sldId id="657" r:id="rId26"/>
    <p:sldId id="656" r:id="rId27"/>
    <p:sldId id="658" r:id="rId28"/>
    <p:sldId id="621" r:id="rId29"/>
    <p:sldId id="574" r:id="rId30"/>
    <p:sldId id="616" r:id="rId31"/>
    <p:sldId id="617" r:id="rId32"/>
    <p:sldId id="361" r:id="rId33"/>
    <p:sldId id="622" r:id="rId34"/>
    <p:sldId id="623" r:id="rId35"/>
    <p:sldId id="624" r:id="rId36"/>
    <p:sldId id="625" r:id="rId37"/>
    <p:sldId id="626" r:id="rId38"/>
    <p:sldId id="627" r:id="rId39"/>
    <p:sldId id="628" r:id="rId40"/>
    <p:sldId id="629" r:id="rId41"/>
    <p:sldId id="630" r:id="rId42"/>
    <p:sldId id="631" r:id="rId43"/>
    <p:sldId id="577" r:id="rId44"/>
  </p:sldIdLst>
  <p:sldSz cx="12192000" cy="6858000"/>
  <p:notesSz cx="6858000" cy="9144000"/>
  <p:embeddedFontLs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Calibri Light" panose="020F0302020204030204" pitchFamily="34" charset="0"/>
      <p:regular r:id="rId50"/>
      <p:italic r:id="rId51"/>
    </p:embeddedFont>
    <p:embeddedFont>
      <p:font typeface="Cordia New" panose="020B0304020202020204" pitchFamily="34" charset="-34"/>
      <p:regular r:id="rId52"/>
      <p:bold r:id="rId53"/>
      <p:italic r:id="rId54"/>
      <p:boldItalic r:id="rId55"/>
    </p:embeddedFont>
    <p:embeddedFont>
      <p:font typeface="Mali" panose="00000500000000000000" pitchFamily="2" charset="-34"/>
      <p:regular r:id="rId56"/>
      <p:bold r:id="rId57"/>
      <p:italic r:id="rId58"/>
      <p:boldItalic r:id="rId59"/>
    </p:embeddedFont>
    <p:embeddedFont>
      <p:font typeface="TH Sarabun New" panose="020B0500040200020003" pitchFamily="34" charset="-34"/>
      <p:regular r:id="rId60"/>
      <p:bold r:id="rId61"/>
      <p:italic r:id="rId62"/>
      <p:boldItalic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3371"/>
    <a:srgbClr val="FF78F0"/>
    <a:srgbClr val="6FEDD6"/>
    <a:srgbClr val="F2FF42"/>
    <a:srgbClr val="9CFF2E"/>
    <a:srgbClr val="72FFFF"/>
    <a:srgbClr val="31E1F7"/>
    <a:srgbClr val="F0FF42"/>
    <a:srgbClr val="FF6D28"/>
    <a:srgbClr val="EA04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76151" autoAdjust="0"/>
  </p:normalViewPr>
  <p:slideViewPr>
    <p:cSldViewPr snapToGrid="0">
      <p:cViewPr varScale="1">
        <p:scale>
          <a:sx n="83" d="100"/>
          <a:sy n="83" d="100"/>
        </p:scale>
        <p:origin x="1752" y="60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63" Type="http://schemas.openxmlformats.org/officeDocument/2006/relationships/font" Target="fonts/font1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font" Target="fonts/font14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62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Relationship Id="rId60" Type="http://schemas.openxmlformats.org/officeDocument/2006/relationships/font" Target="fonts/font15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0CA3E-FFD0-4F4B-B1DF-F2615C9AA82C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04EEE1-6EDD-4E9A-998C-0F833A83B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087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117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586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/>
              <a:t>ครูให้นักเรียนอธิบายลักษณะเส้นที่ปรากฏในรูปภาพแต่ละภาพ</a:t>
            </a:r>
            <a:r>
              <a:rPr lang="th-TH" baseline="0" dirty="0"/>
              <a:t> จากนั้นกดที่ภาพเพื่อแสดงลักษณะของเส้นขึ้นมาให้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834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/>
              <a:t>ครูให้นักเรียนทดลองแสดงท่าทางตามเส้นลักษณะต่าง</a:t>
            </a:r>
            <a:r>
              <a:rPr lang="th-TH" baseline="0" dirty="0"/>
              <a:t> ๆ เช่น ยืนตรงเหมือนกับเส้นตรงแนวตั้ง นอนราบเหมือนกับเส้นตรงแนวนอน กระโดดขึ้นเหมือนกับเส้นโค้งที่กระโดดขึ้น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4469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/>
              <a:t>สคริปต์ครู </a:t>
            </a:r>
            <a:r>
              <a:rPr lang="en-US" b="1" dirty="0"/>
              <a:t>: </a:t>
            </a:r>
            <a:r>
              <a:rPr lang="th-TH" b="0" dirty="0"/>
              <a:t>ครูให้นักเรียนบอกสิ่งที่เกิดขึ้นเองในธรรมชาติพร้อมกับบอกสีของสิ่งนั้น</a:t>
            </a:r>
            <a:r>
              <a:rPr lang="th-TH" b="0" baseline="0" dirty="0"/>
              <a:t> และ</a:t>
            </a:r>
            <a:r>
              <a:rPr lang="th-TH" b="0" dirty="0"/>
              <a:t>ให้นักเรียนบอกสิ่งที่มนุษย์สร้างขึ้นพร้อมกับบอกสีของสิ่งนั้น</a:t>
            </a:r>
            <a:r>
              <a:rPr lang="th-TH" b="0" baseline="0" dirty="0"/>
              <a:t>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3439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/>
              <a:t>ครูอธิบายเพิ่มเติมว่า ในหน่วยต่อไปจะได้เรียนเรื่องสี/วงจรสีที่ละเอียดขึ้น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3007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/>
              <a:t>ครูอธิบายเพิ่มเติมว่า ในหน่วยต่อไปจะได้เรียนเรื่องสี/วงจรสีที่ละเอียดขึ้น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46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/>
              <a:t>ครูอธิบายเพิ่มเติมว่า ในหน่วยต่อไปจะได้เรียนเรื่องสี/วงจรสีที่ละเอียดขึ้น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503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/>
              <a:t>ครูให้นักเรียนอธิบายรูปร่างของวัตถุแต่ในละภาพ</a:t>
            </a:r>
            <a:endParaRPr lang="th-TH" baseline="0" dirty="0"/>
          </a:p>
          <a:p>
            <a:r>
              <a:rPr lang="th-TH" baseline="0" dirty="0"/>
              <a:t>จากนั้นกดที่ภาพเพื่อแสดงลักษณะของรูปทรง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2208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988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ครูถามตอบ แล้วให้นักเรียนช่วยกันตอบ แล้วครูจะคลิกเพื่อเป็นการเฉลย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04EEE1-6EDD-4E9A-998C-0F833A83B3A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669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104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/>
              <a:t>สคริปต์ครู </a:t>
            </a:r>
            <a:r>
              <a:rPr lang="en-US" b="1" dirty="0"/>
              <a:t>: </a:t>
            </a:r>
            <a:r>
              <a:rPr lang="th-TH" b="0" dirty="0"/>
              <a:t>ครูควรนำวัตถุที่มีพื้นผิวที่แตกต่างกันมาให้นักเรียนทดลองสัมผัส</a:t>
            </a:r>
            <a:r>
              <a:rPr lang="th-TH" b="0" baseline="0" dirty="0"/>
              <a:t> พร้อมกับบอกความรู้สึกหลังจากที่ได้สัมผัสพื้นผิวของวัตถุเหล่านั้น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8383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/>
              <a:t>ครูอธิบายว่าพื้นที่ว่างตามธรรมชาติเป็นพื้นที่ว่างที่เกิดขึ้นเองในธรรมชาติ</a:t>
            </a:r>
            <a:r>
              <a:rPr lang="th-TH" baseline="0" dirty="0"/>
              <a:t> เช่น พื้นที่ว่างบนท้องฟ้า </a:t>
            </a:r>
          </a:p>
          <a:p>
            <a:r>
              <a:rPr lang="th-TH" baseline="0" dirty="0"/>
              <a:t>ส่วนพื้นที่ว่างที่มนุษย์สร้างขึ้นเป็นพื้นที่ว่างที่เกิดจากการจัดการของมนุษย์ เช่น การจัดตกแต่งห้องนอน ห้องนั่งเล่น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9471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0959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/>
              <a:t>ครูให้นักเรียนแสดงความคิดเห็นเกี่ยวกับทัศนธาตุในผลงานตัวอย่าง</a:t>
            </a:r>
          </a:p>
          <a:p>
            <a:r>
              <a:rPr lang="th-TH" dirty="0"/>
              <a:t>จากนั้นคลิกที่ส่วนต่าง</a:t>
            </a:r>
            <a:r>
              <a:rPr lang="th-TH" baseline="0" dirty="0"/>
              <a:t> ๆ เพื่อให้ขึนการเน้นและข้อความเฉลย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3214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/>
              <a:t>ครูให้นักเรียนแสดงความคิดเห็นเกี่ยวกับทัศนธาตุในผลงานตัวอย่าง</a:t>
            </a:r>
          </a:p>
          <a:p>
            <a:r>
              <a:rPr lang="th-TH" dirty="0"/>
              <a:t>จากนั้นคลิกที่ส่วนต่าง</a:t>
            </a:r>
            <a:r>
              <a:rPr lang="th-TH" baseline="0" dirty="0"/>
              <a:t> ๆ เพื่อให้ขึนการเน้นและข้อความเฉลย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3196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/>
              <a:t>คลิกที่ภาพส่วนไหน</a:t>
            </a:r>
            <a:r>
              <a:rPr lang="th-TH" baseline="0" dirty="0"/>
              <a:t> ภาพจะขยาย พร้อมลูกศรและข้อความขึ้นมา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9249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ครูให้นักเรียนเลือกว่าจะตอบคำถามข้อ</a:t>
            </a:r>
            <a:r>
              <a:rPr lang="th-TH" baseline="0" dirty="0"/>
              <a:t> 1. 2. หรือ 3. ก่อน จากนั้นคลิกเพื่อเปิดคำถามข้อนั้น ๆ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/>
              <a:t>และให้นักเรียนร่วมกันตอบคำถามในแผ่นป้ายนั้น</a:t>
            </a:r>
            <a:endParaRPr lang="th-TH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แนวตอบ </a:t>
            </a:r>
            <a:r>
              <a:rPr lang="en-US" dirty="0"/>
              <a:t>:</a:t>
            </a:r>
          </a:p>
          <a:p>
            <a:r>
              <a:rPr lang="th-TH" dirty="0"/>
              <a:t>1. สามารถเลือกใช้เส้นลักษณะต่าง ๆ ที่สื่อถึงความรู้สึกต่าง ๆ มาใช้ได้ตามความเหมาะสม และความต้องการที่จะถ่ายทอด เช่น ต้องการถ่ายทอดความรู้สึกอ่อนไหว ควรใช้เส้นโค้ง</a:t>
            </a:r>
          </a:p>
          <a:p>
            <a:r>
              <a:rPr lang="th-TH" dirty="0"/>
              <a:t>2. ทำให้ผลงานมีความน่าสนใจ สมจริงมากขึ้น</a:t>
            </a:r>
          </a:p>
          <a:p>
            <a:r>
              <a:rPr lang="th-TH" dirty="0"/>
              <a:t>3. ตอบได้หลากหลาย เช่น มีเส้น มีรูปร่าง รูปทรง มีสี มีพื้นที่ว่าง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04EEE1-6EDD-4E9A-998C-0F833A83B3A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5956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04EEE1-6EDD-4E9A-998C-0F833A83B3A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5925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04EEE1-6EDD-4E9A-998C-0F833A83B3A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956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8941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04EEE1-6EDD-4E9A-998C-0F833A83B3A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383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b="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ครูให้นักเรียนดูสิ่งของที่อยู่ในภาพแล้วบอกว่าสิ่งใดบ้างที่มีรูปร่าง และสิ่งนั้นๆมีรูปร่างอย่างไร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04EEE1-6EDD-4E9A-998C-0F833A83B3A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117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b="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ครูให้นักเรียนดูสิ่งของที่อยู่ในภาพแล้วบอกว่าสิ่งใดบ้างที่มีรูปทรง และสิ่งนั้น ๆ มีรูปทรงอย่างไร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04EEE1-6EDD-4E9A-998C-0F833A83B3A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095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/>
              <a:t>ครูให้นักเรียนสังเกตภาพรูปร่างและรูปทรงในหน้านี้</a:t>
            </a:r>
            <a:r>
              <a:rPr lang="th-TH" baseline="0" dirty="0"/>
              <a:t> จากนั้นให้นักเรียนอธิบายความแตกต่างของรูปร่างและรูปทรงต่าง ๆ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04EEE1-6EDD-4E9A-998C-0F833A83B3A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507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b="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ครูให้นักเรียนดูภาพรูปร่างและรูปทรงในงานศิลปะแล้วเปรียบเทียบความแตกต่าง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04EEE1-6EDD-4E9A-998C-0F833A83B3A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487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ZW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ครูให้นักเรียนเลือกว่าจะตอบคำถามข้อไหนก่อน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เมื่อนักเรียนเลือก ครูคลิกที่แผ่นป้ายเพื่อเปิดคำถาม </a:t>
            </a:r>
          </a:p>
          <a:p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และถามคำถามในแผ่นป้ายให้นักเรียนหาคำตอบ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แนวตอบ 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</a:p>
          <a:p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มีทั้งรูปร่าง-รูปทรงเรขาคณิต และรูปร่าง-รูปทรงอิสระ เช่น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โทรทัศน์ ตู้เย็น มีรูปร่างและรูปทรงเรขาคณิต แจกัน เก้าอี้ มีรูปร่างและรูปทรงอิสระ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2.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รูปร่างวงกลมจะมีลักษณะแบน ๆ เช่น แผ่นป้ายที่เป็นวงกลม  ส่วนรูปทรงกลมจะเห็นได้ 360 องศา เช่น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ลูกบอล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3.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คำตอบมีหลากหลาย ขึ้นอยู่กับนักเรียนแต่ละคน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04EEE1-6EDD-4E9A-998C-0F833A83B3A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008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/>
              <a:t>แนวตอบ </a:t>
            </a:r>
            <a:r>
              <a:rPr lang="en-US" b="1" dirty="0"/>
              <a:t>:</a:t>
            </a:r>
            <a:r>
              <a:rPr lang="th-TH" b="1" dirty="0"/>
              <a:t> </a:t>
            </a:r>
            <a:r>
              <a:rPr lang="th-TH" b="0" dirty="0"/>
              <a:t>จากภาพ มีทัศนธาตุหลากหลายชนิด ไม่ว่าจะเป็น</a:t>
            </a:r>
            <a:br>
              <a:rPr lang="th-TH" b="0" dirty="0"/>
            </a:br>
            <a:r>
              <a:rPr lang="th-TH" b="0" dirty="0"/>
              <a:t>- เส้นที่เป็นเส้นของรูปร่าง เส้นที่เป็นลวดลาย</a:t>
            </a:r>
          </a:p>
          <a:p>
            <a:pPr marL="0" indent="0">
              <a:buFontTx/>
              <a:buNone/>
            </a:pPr>
            <a:r>
              <a:rPr lang="th-TH" b="0" baseline="0" dirty="0"/>
              <a:t>- สีสันของวัตถุต่าง ๆ เช่น สีส้ม สีเขียว สีชมพู สีดำ สีม่วง</a:t>
            </a:r>
          </a:p>
          <a:p>
            <a:pPr marL="0" indent="0">
              <a:buFontTx/>
              <a:buNone/>
            </a:pPr>
            <a:r>
              <a:rPr lang="th-TH" b="0" baseline="0" dirty="0"/>
              <a:t>- รูปร่างอิสระของใบไม้</a:t>
            </a:r>
            <a:br>
              <a:rPr lang="th-TH" b="0" baseline="0" dirty="0"/>
            </a:br>
            <a:r>
              <a:rPr lang="th-TH" b="0" baseline="0" dirty="0"/>
              <a:t>- รูปทรงเรขาคณิตอย่างรูปทรงหกเหลี่ยม</a:t>
            </a:r>
            <a:br>
              <a:rPr lang="th-TH" b="0" baseline="0" dirty="0"/>
            </a:br>
            <a:r>
              <a:rPr lang="th-TH" b="0" baseline="0" dirty="0"/>
              <a:t>- พื้นที่ว่างระหว่างวัตถุแต่ละชิ้น</a:t>
            </a:r>
          </a:p>
          <a:p>
            <a:pPr marL="0" indent="0">
              <a:buFontTx/>
              <a:buNone/>
            </a:pPr>
            <a:r>
              <a:rPr lang="th-TH" b="0" baseline="0" dirty="0"/>
              <a:t>- พื้นผิวเรียบและพื้นผิวขรุขระของวัตถุ</a:t>
            </a:r>
          </a:p>
          <a:p>
            <a:pPr marL="0" indent="0">
              <a:buFontTx/>
              <a:buNone/>
            </a:pPr>
            <a:r>
              <a:rPr lang="th-TH" b="0" baseline="0" dirty="0"/>
              <a:t>- น้ำหนักเข้ม กลาง อ่อนของวัตถุที่ถูกแสงตกกระทบและเงา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04EEE1-6EDD-4E9A-998C-0F833A83B3A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596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E7241-9A8A-4D8A-934F-27C510F7F4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28111F-5728-4044-A4D1-2DB98A025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B9A658-7790-44DD-9EB8-063F4E77A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B265A-3238-4096-B80C-602DFD99B1B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3BC9D5-669A-4E7E-AAF7-346B1AF05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28E951-C2A5-4E07-96CE-528171F7B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BC7B-0F18-4F30-9069-46D989711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086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59554-A372-4AEC-B535-D6BA69A3F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9C2167-0BA3-4847-AA78-549848E578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439419-DD4F-4D9D-8294-F70D1A33E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B265A-3238-4096-B80C-602DFD99B1B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7B0FC-5425-46A1-818D-E3ED5E7D1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FEC44-2141-4FF6-9A48-08118364C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BC7B-0F18-4F30-9069-46D989711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44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9063A2-246E-4CE4-B253-0798F12888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24DDBC-D721-40BD-BB85-C98EC7B295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5C668C-00EA-4A45-AFAA-D79148668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B265A-3238-4096-B80C-602DFD99B1B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C62264-1B8F-4C80-A0FB-659D62B32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CAAC7A-009B-450D-963C-36CFB7AB9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BC7B-0F18-4F30-9069-46D989711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766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FCA1D-DE4A-494B-ADC5-A6B3602A4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DCF155-3375-4DF9-8017-0D408785B9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4D5DC-7BEE-4CEE-AB78-F17243598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B265A-3238-4096-B80C-602DFD99B1B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F9E40-4B4F-4693-8DA7-3FDB3C669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0788A-74AA-42B8-837D-89CC2FCBC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BC7B-0F18-4F30-9069-46D989711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555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963F9-08A7-46DE-A9B2-23EECCF83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3367A8-E8A2-4306-8209-C215A66FF3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DB781-6947-4F35-A770-E7CC18A9E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B265A-3238-4096-B80C-602DFD99B1B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D053C-5446-4EA4-B374-62CA228A8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63F23C-D74F-419E-A21E-E0A6E2C24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BC7B-0F18-4F30-9069-46D989711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645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86B47-9C0C-4928-A29D-4A2DE9CE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DC6F27-29F7-44E5-83B7-3F9E4583B2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5E40E-DC31-40F5-8DAD-9687687390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DCDA7-EDCA-49DA-ABCA-8C647666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B265A-3238-4096-B80C-602DFD99B1B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D4ABB6-8E46-4B23-A535-C6DA85305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5412B1-5285-4BA7-8D34-A0AF6B801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BC7B-0F18-4F30-9069-46D989711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956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65A9C-3C2C-4781-8E66-76289E2F3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48C486-A07E-428B-83C0-7F952B29D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AAAF64-2FAE-4903-8FB9-F123CCF90A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67FBEE-4F58-4615-AAFA-856F3D3E37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6F983A-3070-4DF5-A0AC-2C7598BF0B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38AC2E-B039-4BBE-8414-9EC2E850F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B265A-3238-4096-B80C-602DFD99B1B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23017D-7CBE-4A44-B1E5-F50FA666E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67E30D-F29D-4EE9-8440-CC176B6E8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BC7B-0F18-4F30-9069-46D989711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87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DA818-8E67-4F77-A419-519CAE96F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720647-5EE2-432F-9DC0-CEA42ADA1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B265A-3238-4096-B80C-602DFD99B1B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C0C168-8441-42C6-B317-3F5941377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C39C54-67BF-48B4-8C1F-3039DEC18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BC7B-0F18-4F30-9069-46D989711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808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6426C5-955D-4E08-860B-D4A0395EC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B265A-3238-4096-B80C-602DFD99B1B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E0BFB4-11BA-4BD6-855B-C14732355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CBAC86-64B1-47BB-9EAE-DA6EC6F58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BC7B-0F18-4F30-9069-46D989711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55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9C7DF-D0A8-4236-BD06-7DAF795F2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D5FAC0-1998-47B5-8B8F-9C9247EC1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77C3CC-75A9-4D6D-AE55-BF0311E96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3CA99-8A8C-48B5-A82E-776A2E044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B265A-3238-4096-B80C-602DFD99B1B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718773-F1D0-4983-A881-B32C9F6EC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42D20B-2647-42E5-A76F-1C6DE96EA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BC7B-0F18-4F30-9069-46D989711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32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3D535-777D-40CA-A235-912EFEB1D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A7F8F5-BD4E-4A35-B668-D82060E739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B7473C-B1D7-43E5-8D3F-390AC68D5F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4503AF-431D-436E-89BF-8D10B544B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B265A-3238-4096-B80C-602DFD99B1B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0CEE62-F84A-4FDB-B2BB-7F17F3C4E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A15E10-1150-4F5D-AF9C-8DE87002C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BC7B-0F18-4F30-9069-46D989711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4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CB4338-F770-4F70-ACEF-3474095D2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338C29-7EB3-4C1F-8796-8099360BDD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D0171-F1E7-4C4A-9137-A6CEFAEB59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B265A-3238-4096-B80C-602DFD99B1B2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417AD3-6770-44D9-9E9D-9425450DD3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F4C51B-8ACB-4C55-ABFE-76CC329969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1BC7B-0F18-4F30-9069-46D989711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199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jpeg"/><Relationship Id="rId5" Type="http://schemas.openxmlformats.org/officeDocument/2006/relationships/image" Target="../media/image8.png"/><Relationship Id="rId4" Type="http://schemas.openxmlformats.org/officeDocument/2006/relationships/image" Target="../media/image9.png"/><Relationship Id="rId9" Type="http://schemas.openxmlformats.org/officeDocument/2006/relationships/image" Target="../media/image1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3.png"/><Relationship Id="rId7" Type="http://schemas.openxmlformats.org/officeDocument/2006/relationships/slide" Target="slide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png"/><Relationship Id="rId11" Type="http://schemas.openxmlformats.org/officeDocument/2006/relationships/image" Target="../media/image29.png"/><Relationship Id="rId5" Type="http://schemas.openxmlformats.org/officeDocument/2006/relationships/image" Target="../media/image9.png"/><Relationship Id="rId10" Type="http://schemas.openxmlformats.org/officeDocument/2006/relationships/image" Target="../media/image121.png"/><Relationship Id="rId4" Type="http://schemas.openxmlformats.org/officeDocument/2006/relationships/image" Target="../media/image8.png"/><Relationship Id="rId9" Type="http://schemas.openxmlformats.org/officeDocument/2006/relationships/slide" Target="slide2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13" Type="http://schemas.openxmlformats.org/officeDocument/2006/relationships/image" Target="../media/image125.png"/><Relationship Id="rId18" Type="http://schemas.openxmlformats.org/officeDocument/2006/relationships/slide" Target="slide21.xml"/><Relationship Id="rId3" Type="http://schemas.openxmlformats.org/officeDocument/2006/relationships/image" Target="../media/image8.png"/><Relationship Id="rId21" Type="http://schemas.openxmlformats.org/officeDocument/2006/relationships/image" Target="../media/image129.png"/><Relationship Id="rId7" Type="http://schemas.openxmlformats.org/officeDocument/2006/relationships/image" Target="../media/image37.svg"/><Relationship Id="rId12" Type="http://schemas.openxmlformats.org/officeDocument/2006/relationships/slide" Target="slide15.xml"/><Relationship Id="rId17" Type="http://schemas.openxmlformats.org/officeDocument/2006/relationships/image" Target="../media/image127.png"/><Relationship Id="rId2" Type="http://schemas.openxmlformats.org/officeDocument/2006/relationships/notesSlide" Target="../notesSlides/notesSlide11.xml"/><Relationship Id="rId16" Type="http://schemas.openxmlformats.org/officeDocument/2006/relationships/slide" Target="slide20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124.png"/><Relationship Id="rId5" Type="http://schemas.openxmlformats.org/officeDocument/2006/relationships/slide" Target="slide11.xml"/><Relationship Id="rId15" Type="http://schemas.openxmlformats.org/officeDocument/2006/relationships/image" Target="../media/image126.png"/><Relationship Id="rId23" Type="http://schemas.openxmlformats.org/officeDocument/2006/relationships/image" Target="../media/image23.svg"/><Relationship Id="rId10" Type="http://schemas.openxmlformats.org/officeDocument/2006/relationships/slide" Target="slide13.xml"/><Relationship Id="rId19" Type="http://schemas.openxmlformats.org/officeDocument/2006/relationships/image" Target="../media/image128.png"/><Relationship Id="rId4" Type="http://schemas.openxmlformats.org/officeDocument/2006/relationships/image" Target="../media/image9.png"/><Relationship Id="rId9" Type="http://schemas.openxmlformats.org/officeDocument/2006/relationships/image" Target="../media/image123.png"/><Relationship Id="rId14" Type="http://schemas.openxmlformats.org/officeDocument/2006/relationships/slide" Target="slide19.xml"/><Relationship Id="rId22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7.png"/><Relationship Id="rId18" Type="http://schemas.openxmlformats.org/officeDocument/2006/relationships/image" Target="../media/image36.png"/><Relationship Id="rId26" Type="http://schemas.openxmlformats.org/officeDocument/2006/relationships/image" Target="../media/image145.png"/><Relationship Id="rId39" Type="http://schemas.openxmlformats.org/officeDocument/2006/relationships/image" Target="../media/image154.svg"/><Relationship Id="rId21" Type="http://schemas.openxmlformats.org/officeDocument/2006/relationships/image" Target="../media/image140.png"/><Relationship Id="rId34" Type="http://schemas.openxmlformats.org/officeDocument/2006/relationships/image" Target="../media/image149.png"/><Relationship Id="rId7" Type="http://schemas.openxmlformats.org/officeDocument/2006/relationships/image" Target="../media/image9.png"/><Relationship Id="rId12" Type="http://schemas.microsoft.com/office/2007/relationships/hdphoto" Target="../media/hdphoto4.wdp"/><Relationship Id="rId17" Type="http://schemas.openxmlformats.org/officeDocument/2006/relationships/slide" Target="slide12.xml"/><Relationship Id="rId25" Type="http://schemas.openxmlformats.org/officeDocument/2006/relationships/image" Target="../media/image144.png"/><Relationship Id="rId33" Type="http://schemas.openxmlformats.org/officeDocument/2006/relationships/image" Target="../media/image148.svg"/><Relationship Id="rId38" Type="http://schemas.openxmlformats.org/officeDocument/2006/relationships/image" Target="../media/image153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8.png"/><Relationship Id="rId20" Type="http://schemas.openxmlformats.org/officeDocument/2006/relationships/image" Target="../media/image139.png"/><Relationship Id="rId29" Type="http://schemas.openxmlformats.org/officeDocument/2006/relationships/image" Target="../media/image2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png"/><Relationship Id="rId11" Type="http://schemas.openxmlformats.org/officeDocument/2006/relationships/image" Target="../media/image136.png"/><Relationship Id="rId24" Type="http://schemas.openxmlformats.org/officeDocument/2006/relationships/image" Target="../media/image143.png"/><Relationship Id="rId32" Type="http://schemas.openxmlformats.org/officeDocument/2006/relationships/image" Target="../media/image147.png"/><Relationship Id="rId37" Type="http://schemas.openxmlformats.org/officeDocument/2006/relationships/image" Target="../media/image152.svg"/><Relationship Id="rId5" Type="http://schemas.openxmlformats.org/officeDocument/2006/relationships/image" Target="../media/image132.svg"/><Relationship Id="rId15" Type="http://schemas.openxmlformats.org/officeDocument/2006/relationships/image" Target="../media/image138.png"/><Relationship Id="rId23" Type="http://schemas.openxmlformats.org/officeDocument/2006/relationships/image" Target="../media/image142.png"/><Relationship Id="rId28" Type="http://schemas.openxmlformats.org/officeDocument/2006/relationships/image" Target="../media/image22.png"/><Relationship Id="rId36" Type="http://schemas.openxmlformats.org/officeDocument/2006/relationships/image" Target="../media/image151.png"/><Relationship Id="rId10" Type="http://schemas.microsoft.com/office/2007/relationships/hdphoto" Target="../media/hdphoto3.wdp"/><Relationship Id="rId19" Type="http://schemas.openxmlformats.org/officeDocument/2006/relationships/image" Target="../media/image37.svg"/><Relationship Id="rId31" Type="http://schemas.openxmlformats.org/officeDocument/2006/relationships/image" Target="../media/image146.png"/><Relationship Id="rId4" Type="http://schemas.openxmlformats.org/officeDocument/2006/relationships/image" Target="../media/image131.png"/><Relationship Id="rId9" Type="http://schemas.openxmlformats.org/officeDocument/2006/relationships/image" Target="../media/image135.png"/><Relationship Id="rId14" Type="http://schemas.microsoft.com/office/2007/relationships/hdphoto" Target="../media/hdphoto5.wdp"/><Relationship Id="rId22" Type="http://schemas.openxmlformats.org/officeDocument/2006/relationships/image" Target="../media/image141.png"/><Relationship Id="rId27" Type="http://schemas.openxmlformats.org/officeDocument/2006/relationships/image" Target="../media/image20.png"/><Relationship Id="rId30" Type="http://schemas.openxmlformats.org/officeDocument/2006/relationships/slide" Target="slide14.xml"/><Relationship Id="rId35" Type="http://schemas.openxmlformats.org/officeDocument/2006/relationships/image" Target="../media/image150.svg"/><Relationship Id="rId8" Type="http://schemas.openxmlformats.org/officeDocument/2006/relationships/image" Target="../media/image134.png"/><Relationship Id="rId3" Type="http://schemas.openxmlformats.org/officeDocument/2006/relationships/image" Target="../media/image1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3.png"/><Relationship Id="rId7" Type="http://schemas.openxmlformats.org/officeDocument/2006/relationships/image" Target="../media/image1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png"/><Relationship Id="rId11" Type="http://schemas.openxmlformats.org/officeDocument/2006/relationships/image" Target="../media/image37.svg"/><Relationship Id="rId5" Type="http://schemas.openxmlformats.org/officeDocument/2006/relationships/image" Target="../media/image9.png"/><Relationship Id="rId10" Type="http://schemas.openxmlformats.org/officeDocument/2006/relationships/image" Target="../media/image36.png"/><Relationship Id="rId4" Type="http://schemas.openxmlformats.org/officeDocument/2006/relationships/image" Target="../media/image8.png"/><Relationship Id="rId9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2.png"/><Relationship Id="rId18" Type="http://schemas.openxmlformats.org/officeDocument/2006/relationships/image" Target="../media/image165.png"/><Relationship Id="rId26" Type="http://schemas.openxmlformats.org/officeDocument/2006/relationships/image" Target="../media/image20.png"/><Relationship Id="rId3" Type="http://schemas.openxmlformats.org/officeDocument/2006/relationships/image" Target="../media/image157.png"/><Relationship Id="rId21" Type="http://schemas.openxmlformats.org/officeDocument/2006/relationships/image" Target="../media/image168.png"/><Relationship Id="rId7" Type="http://schemas.openxmlformats.org/officeDocument/2006/relationships/image" Target="../media/image159.png"/><Relationship Id="rId12" Type="http://schemas.microsoft.com/office/2007/relationships/hdphoto" Target="../media/hdphoto8.wdp"/><Relationship Id="rId17" Type="http://schemas.microsoft.com/office/2007/relationships/hdphoto" Target="../media/hdphoto10.wdp"/><Relationship Id="rId25" Type="http://schemas.openxmlformats.org/officeDocument/2006/relationships/image" Target="../media/image172.png"/><Relationship Id="rId33" Type="http://schemas.openxmlformats.org/officeDocument/2006/relationships/image" Target="../media/image146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64.png"/><Relationship Id="rId20" Type="http://schemas.openxmlformats.org/officeDocument/2006/relationships/image" Target="../media/image167.png"/><Relationship Id="rId29" Type="http://schemas.openxmlformats.org/officeDocument/2006/relationships/image" Target="../media/image3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61.png"/><Relationship Id="rId24" Type="http://schemas.openxmlformats.org/officeDocument/2006/relationships/image" Target="../media/image171.png"/><Relationship Id="rId32" Type="http://schemas.openxmlformats.org/officeDocument/2006/relationships/slide" Target="slide16.xml"/><Relationship Id="rId5" Type="http://schemas.openxmlformats.org/officeDocument/2006/relationships/image" Target="../media/image8.png"/><Relationship Id="rId15" Type="http://schemas.openxmlformats.org/officeDocument/2006/relationships/image" Target="../media/image163.png"/><Relationship Id="rId23" Type="http://schemas.openxmlformats.org/officeDocument/2006/relationships/image" Target="../media/image170.png"/><Relationship Id="rId28" Type="http://schemas.openxmlformats.org/officeDocument/2006/relationships/image" Target="../media/image36.png"/><Relationship Id="rId10" Type="http://schemas.microsoft.com/office/2007/relationships/hdphoto" Target="../media/hdphoto7.wdp"/><Relationship Id="rId19" Type="http://schemas.openxmlformats.org/officeDocument/2006/relationships/image" Target="../media/image166.png"/><Relationship Id="rId31" Type="http://schemas.openxmlformats.org/officeDocument/2006/relationships/image" Target="../media/image23.svg"/><Relationship Id="rId4" Type="http://schemas.openxmlformats.org/officeDocument/2006/relationships/image" Target="../media/image158.png"/><Relationship Id="rId9" Type="http://schemas.openxmlformats.org/officeDocument/2006/relationships/image" Target="../media/image160.png"/><Relationship Id="rId14" Type="http://schemas.microsoft.com/office/2007/relationships/hdphoto" Target="../media/hdphoto9.wdp"/><Relationship Id="rId22" Type="http://schemas.openxmlformats.org/officeDocument/2006/relationships/image" Target="../media/image169.png"/><Relationship Id="rId27" Type="http://schemas.openxmlformats.org/officeDocument/2006/relationships/slide" Target="slide12.xml"/><Relationship Id="rId30" Type="http://schemas.openxmlformats.org/officeDocument/2006/relationships/image" Target="../media/image22.png"/><Relationship Id="rId8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png"/><Relationship Id="rId13" Type="http://schemas.openxmlformats.org/officeDocument/2006/relationships/image" Target="../media/image36.png"/><Relationship Id="rId3" Type="http://schemas.openxmlformats.org/officeDocument/2006/relationships/image" Target="../media/image13.png"/><Relationship Id="rId7" Type="http://schemas.openxmlformats.org/officeDocument/2006/relationships/slide" Target="slide17.xml"/><Relationship Id="rId12" Type="http://schemas.openxmlformats.org/officeDocument/2006/relationships/slide" Target="slide12.xml"/><Relationship Id="rId17" Type="http://schemas.openxmlformats.org/officeDocument/2006/relationships/image" Target="../media/image146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3.png"/><Relationship Id="rId11" Type="http://schemas.openxmlformats.org/officeDocument/2006/relationships/image" Target="../media/image20.png"/><Relationship Id="rId5" Type="http://schemas.openxmlformats.org/officeDocument/2006/relationships/image" Target="../media/image9.png"/><Relationship Id="rId15" Type="http://schemas.openxmlformats.org/officeDocument/2006/relationships/image" Target="../media/image22.png"/><Relationship Id="rId10" Type="http://schemas.openxmlformats.org/officeDocument/2006/relationships/image" Target="../media/image175.png"/><Relationship Id="rId4" Type="http://schemas.openxmlformats.org/officeDocument/2006/relationships/image" Target="../media/image8.png"/><Relationship Id="rId9" Type="http://schemas.openxmlformats.org/officeDocument/2006/relationships/slide" Target="slide18.xml"/><Relationship Id="rId14" Type="http://schemas.openxmlformats.org/officeDocument/2006/relationships/image" Target="../media/image37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13" Type="http://schemas.openxmlformats.org/officeDocument/2006/relationships/image" Target="../media/image20.png"/><Relationship Id="rId18" Type="http://schemas.openxmlformats.org/officeDocument/2006/relationships/image" Target="../media/image23.svg"/><Relationship Id="rId3" Type="http://schemas.openxmlformats.org/officeDocument/2006/relationships/image" Target="../media/image13.png"/><Relationship Id="rId7" Type="http://schemas.openxmlformats.org/officeDocument/2006/relationships/slide" Target="slide18.xml"/><Relationship Id="rId12" Type="http://schemas.openxmlformats.org/officeDocument/2006/relationships/image" Target="../media/image178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3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4.png"/><Relationship Id="rId11" Type="http://schemas.openxmlformats.org/officeDocument/2006/relationships/image" Target="../media/image177.png"/><Relationship Id="rId5" Type="http://schemas.openxmlformats.org/officeDocument/2006/relationships/image" Target="../media/image9.png"/><Relationship Id="rId15" Type="http://schemas.openxmlformats.org/officeDocument/2006/relationships/image" Target="../media/image36.png"/><Relationship Id="rId10" Type="http://schemas.openxmlformats.org/officeDocument/2006/relationships/image" Target="../media/image173.png"/><Relationship Id="rId19" Type="http://schemas.openxmlformats.org/officeDocument/2006/relationships/image" Target="../media/image146.png"/><Relationship Id="rId4" Type="http://schemas.openxmlformats.org/officeDocument/2006/relationships/image" Target="../media/image8.png"/><Relationship Id="rId9" Type="http://schemas.microsoft.com/office/2007/relationships/hdphoto" Target="../media/hdphoto11.wdp"/><Relationship Id="rId14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13" Type="http://schemas.openxmlformats.org/officeDocument/2006/relationships/image" Target="../media/image20.png"/><Relationship Id="rId18" Type="http://schemas.openxmlformats.org/officeDocument/2006/relationships/image" Target="../media/image23.svg"/><Relationship Id="rId3" Type="http://schemas.openxmlformats.org/officeDocument/2006/relationships/image" Target="../media/image13.png"/><Relationship Id="rId7" Type="http://schemas.openxmlformats.org/officeDocument/2006/relationships/slide" Target="slide17.xml"/><Relationship Id="rId12" Type="http://schemas.openxmlformats.org/officeDocument/2006/relationships/image" Target="../media/image181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3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png"/><Relationship Id="rId11" Type="http://schemas.openxmlformats.org/officeDocument/2006/relationships/image" Target="../media/image180.png"/><Relationship Id="rId5" Type="http://schemas.openxmlformats.org/officeDocument/2006/relationships/image" Target="../media/image9.png"/><Relationship Id="rId15" Type="http://schemas.openxmlformats.org/officeDocument/2006/relationships/image" Target="../media/image36.png"/><Relationship Id="rId10" Type="http://schemas.openxmlformats.org/officeDocument/2006/relationships/image" Target="../media/image173.png"/><Relationship Id="rId4" Type="http://schemas.openxmlformats.org/officeDocument/2006/relationships/image" Target="../media/image8.png"/><Relationship Id="rId9" Type="http://schemas.microsoft.com/office/2007/relationships/hdphoto" Target="../media/hdphoto12.wdp"/><Relationship Id="rId1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13" Type="http://schemas.openxmlformats.org/officeDocument/2006/relationships/image" Target="../media/image190.png"/><Relationship Id="rId18" Type="http://schemas.openxmlformats.org/officeDocument/2006/relationships/image" Target="../media/image195.png"/><Relationship Id="rId26" Type="http://schemas.openxmlformats.org/officeDocument/2006/relationships/image" Target="../media/image23.svg"/><Relationship Id="rId3" Type="http://schemas.openxmlformats.org/officeDocument/2006/relationships/image" Target="../media/image182.png"/><Relationship Id="rId21" Type="http://schemas.openxmlformats.org/officeDocument/2006/relationships/image" Target="../media/image20.png"/><Relationship Id="rId7" Type="http://schemas.openxmlformats.org/officeDocument/2006/relationships/image" Target="../media/image184.png"/><Relationship Id="rId12" Type="http://schemas.openxmlformats.org/officeDocument/2006/relationships/image" Target="../media/image189.png"/><Relationship Id="rId17" Type="http://schemas.openxmlformats.org/officeDocument/2006/relationships/image" Target="../media/image194.png"/><Relationship Id="rId25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93.png"/><Relationship Id="rId20" Type="http://schemas.openxmlformats.org/officeDocument/2006/relationships/image" Target="../media/image1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88.png"/><Relationship Id="rId24" Type="http://schemas.openxmlformats.org/officeDocument/2006/relationships/image" Target="../media/image37.svg"/><Relationship Id="rId5" Type="http://schemas.openxmlformats.org/officeDocument/2006/relationships/image" Target="../media/image8.png"/><Relationship Id="rId15" Type="http://schemas.openxmlformats.org/officeDocument/2006/relationships/image" Target="../media/image192.png"/><Relationship Id="rId23" Type="http://schemas.openxmlformats.org/officeDocument/2006/relationships/image" Target="../media/image36.png"/><Relationship Id="rId10" Type="http://schemas.openxmlformats.org/officeDocument/2006/relationships/image" Target="../media/image187.png"/><Relationship Id="rId19" Type="http://schemas.openxmlformats.org/officeDocument/2006/relationships/image" Target="../media/image196.png"/><Relationship Id="rId4" Type="http://schemas.openxmlformats.org/officeDocument/2006/relationships/image" Target="../media/image183.png"/><Relationship Id="rId9" Type="http://schemas.openxmlformats.org/officeDocument/2006/relationships/image" Target="../media/image186.png"/><Relationship Id="rId14" Type="http://schemas.openxmlformats.org/officeDocument/2006/relationships/image" Target="../media/image191.png"/><Relationship Id="rId22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6.png"/><Relationship Id="rId18" Type="http://schemas.openxmlformats.org/officeDocument/2006/relationships/slide" Target="slide12.xml"/><Relationship Id="rId26" Type="http://schemas.openxmlformats.org/officeDocument/2006/relationships/image" Target="../media/image214.png"/><Relationship Id="rId3" Type="http://schemas.openxmlformats.org/officeDocument/2006/relationships/image" Target="../media/image198.png"/><Relationship Id="rId21" Type="http://schemas.openxmlformats.org/officeDocument/2006/relationships/image" Target="../media/image209.png"/><Relationship Id="rId34" Type="http://schemas.openxmlformats.org/officeDocument/2006/relationships/image" Target="../media/image22.png"/><Relationship Id="rId7" Type="http://schemas.openxmlformats.org/officeDocument/2006/relationships/image" Target="../media/image200.png"/><Relationship Id="rId12" Type="http://schemas.openxmlformats.org/officeDocument/2006/relationships/image" Target="../media/image205.png"/><Relationship Id="rId17" Type="http://schemas.microsoft.com/office/2007/relationships/hdphoto" Target="../media/hdphoto14.wdp"/><Relationship Id="rId25" Type="http://schemas.openxmlformats.org/officeDocument/2006/relationships/image" Target="../media/image213.png"/><Relationship Id="rId33" Type="http://schemas.openxmlformats.org/officeDocument/2006/relationships/image" Target="../media/image219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208.png"/><Relationship Id="rId20" Type="http://schemas.openxmlformats.org/officeDocument/2006/relationships/image" Target="../media/image37.svg"/><Relationship Id="rId29" Type="http://schemas.microsoft.com/office/2007/relationships/hdphoto" Target="../media/hdphoto16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04.png"/><Relationship Id="rId24" Type="http://schemas.openxmlformats.org/officeDocument/2006/relationships/image" Target="../media/image212.png"/><Relationship Id="rId32" Type="http://schemas.openxmlformats.org/officeDocument/2006/relationships/image" Target="../media/image218.png"/><Relationship Id="rId5" Type="http://schemas.openxmlformats.org/officeDocument/2006/relationships/image" Target="../media/image8.png"/><Relationship Id="rId15" Type="http://schemas.microsoft.com/office/2007/relationships/hdphoto" Target="../media/hdphoto13.wdp"/><Relationship Id="rId23" Type="http://schemas.openxmlformats.org/officeDocument/2006/relationships/image" Target="../media/image211.png"/><Relationship Id="rId28" Type="http://schemas.openxmlformats.org/officeDocument/2006/relationships/image" Target="../media/image215.png"/><Relationship Id="rId10" Type="http://schemas.openxmlformats.org/officeDocument/2006/relationships/image" Target="../media/image203.png"/><Relationship Id="rId19" Type="http://schemas.openxmlformats.org/officeDocument/2006/relationships/image" Target="../media/image36.png"/><Relationship Id="rId31" Type="http://schemas.openxmlformats.org/officeDocument/2006/relationships/image" Target="../media/image217.png"/><Relationship Id="rId4" Type="http://schemas.openxmlformats.org/officeDocument/2006/relationships/image" Target="../media/image199.png"/><Relationship Id="rId9" Type="http://schemas.openxmlformats.org/officeDocument/2006/relationships/image" Target="../media/image202.png"/><Relationship Id="rId14" Type="http://schemas.openxmlformats.org/officeDocument/2006/relationships/image" Target="../media/image207.png"/><Relationship Id="rId22" Type="http://schemas.openxmlformats.org/officeDocument/2006/relationships/image" Target="../media/image210.png"/><Relationship Id="rId27" Type="http://schemas.microsoft.com/office/2007/relationships/hdphoto" Target="../media/hdphoto15.wdp"/><Relationship Id="rId30" Type="http://schemas.openxmlformats.org/officeDocument/2006/relationships/image" Target="../media/image216.png"/><Relationship Id="rId35" Type="http://schemas.openxmlformats.org/officeDocument/2006/relationships/image" Target="../media/image23.svg"/><Relationship Id="rId8" Type="http://schemas.openxmlformats.org/officeDocument/2006/relationships/image" Target="../media/image20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png"/><Relationship Id="rId13" Type="http://schemas.microsoft.com/office/2007/relationships/hdphoto" Target="../media/hdphoto20.wdp"/><Relationship Id="rId18" Type="http://schemas.openxmlformats.org/officeDocument/2006/relationships/image" Target="../media/image9.png"/><Relationship Id="rId26" Type="http://schemas.openxmlformats.org/officeDocument/2006/relationships/image" Target="../media/image36.png"/><Relationship Id="rId3" Type="http://schemas.openxmlformats.org/officeDocument/2006/relationships/image" Target="../media/image220.png"/><Relationship Id="rId21" Type="http://schemas.openxmlformats.org/officeDocument/2006/relationships/image" Target="../media/image232.png"/><Relationship Id="rId7" Type="http://schemas.microsoft.com/office/2007/relationships/hdphoto" Target="../media/hdphoto17.wdp"/><Relationship Id="rId12" Type="http://schemas.openxmlformats.org/officeDocument/2006/relationships/image" Target="../media/image226.png"/><Relationship Id="rId17" Type="http://schemas.openxmlformats.org/officeDocument/2006/relationships/image" Target="../media/image8.png"/><Relationship Id="rId25" Type="http://schemas.openxmlformats.org/officeDocument/2006/relationships/slide" Target="slide12.xml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229.png"/><Relationship Id="rId20" Type="http://schemas.openxmlformats.org/officeDocument/2006/relationships/image" Target="../media/image231.png"/><Relationship Id="rId29" Type="http://schemas.openxmlformats.org/officeDocument/2006/relationships/image" Target="../media/image2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3.png"/><Relationship Id="rId11" Type="http://schemas.microsoft.com/office/2007/relationships/hdphoto" Target="../media/hdphoto19.wdp"/><Relationship Id="rId24" Type="http://schemas.openxmlformats.org/officeDocument/2006/relationships/image" Target="../media/image235.png"/><Relationship Id="rId5" Type="http://schemas.openxmlformats.org/officeDocument/2006/relationships/image" Target="../media/image222.png"/><Relationship Id="rId15" Type="http://schemas.openxmlformats.org/officeDocument/2006/relationships/image" Target="../media/image228.jpeg"/><Relationship Id="rId23" Type="http://schemas.openxmlformats.org/officeDocument/2006/relationships/image" Target="../media/image234.png"/><Relationship Id="rId28" Type="http://schemas.openxmlformats.org/officeDocument/2006/relationships/image" Target="../media/image22.png"/><Relationship Id="rId10" Type="http://schemas.openxmlformats.org/officeDocument/2006/relationships/image" Target="../media/image225.png"/><Relationship Id="rId19" Type="http://schemas.openxmlformats.org/officeDocument/2006/relationships/image" Target="../media/image230.jpeg"/><Relationship Id="rId31" Type="http://schemas.openxmlformats.org/officeDocument/2006/relationships/image" Target="../media/image146.png"/><Relationship Id="rId4" Type="http://schemas.openxmlformats.org/officeDocument/2006/relationships/image" Target="../media/image221.png"/><Relationship Id="rId9" Type="http://schemas.microsoft.com/office/2007/relationships/hdphoto" Target="../media/hdphoto18.wdp"/><Relationship Id="rId14" Type="http://schemas.openxmlformats.org/officeDocument/2006/relationships/image" Target="../media/image227.png"/><Relationship Id="rId22" Type="http://schemas.openxmlformats.org/officeDocument/2006/relationships/image" Target="../media/image233.png"/><Relationship Id="rId27" Type="http://schemas.openxmlformats.org/officeDocument/2006/relationships/image" Target="../media/image37.svg"/><Relationship Id="rId30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jpeg"/><Relationship Id="rId13" Type="http://schemas.openxmlformats.org/officeDocument/2006/relationships/image" Target="../media/image244.png"/><Relationship Id="rId18" Type="http://schemas.openxmlformats.org/officeDocument/2006/relationships/image" Target="../media/image20.png"/><Relationship Id="rId3" Type="http://schemas.openxmlformats.org/officeDocument/2006/relationships/image" Target="../media/image236.jpeg"/><Relationship Id="rId21" Type="http://schemas.openxmlformats.org/officeDocument/2006/relationships/image" Target="../media/image37.svg"/><Relationship Id="rId7" Type="http://schemas.openxmlformats.org/officeDocument/2006/relationships/image" Target="../media/image238.jpeg"/><Relationship Id="rId12" Type="http://schemas.openxmlformats.org/officeDocument/2006/relationships/image" Target="../media/image243.png"/><Relationship Id="rId17" Type="http://schemas.openxmlformats.org/officeDocument/2006/relationships/image" Target="../media/image248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247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7.jpeg"/><Relationship Id="rId11" Type="http://schemas.openxmlformats.org/officeDocument/2006/relationships/image" Target="../media/image242.png"/><Relationship Id="rId5" Type="http://schemas.openxmlformats.org/officeDocument/2006/relationships/image" Target="../media/image9.png"/><Relationship Id="rId15" Type="http://schemas.openxmlformats.org/officeDocument/2006/relationships/image" Target="../media/image246.png"/><Relationship Id="rId23" Type="http://schemas.openxmlformats.org/officeDocument/2006/relationships/image" Target="../media/image23.svg"/><Relationship Id="rId10" Type="http://schemas.openxmlformats.org/officeDocument/2006/relationships/image" Target="../media/image241.jpeg"/><Relationship Id="rId19" Type="http://schemas.openxmlformats.org/officeDocument/2006/relationships/slide" Target="slide12.xml"/><Relationship Id="rId4" Type="http://schemas.openxmlformats.org/officeDocument/2006/relationships/image" Target="../media/image8.png"/><Relationship Id="rId9" Type="http://schemas.openxmlformats.org/officeDocument/2006/relationships/image" Target="../media/image240.jpeg"/><Relationship Id="rId14" Type="http://schemas.openxmlformats.org/officeDocument/2006/relationships/image" Target="../media/image245.png"/><Relationship Id="rId2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2.jpeg"/><Relationship Id="rId13" Type="http://schemas.openxmlformats.org/officeDocument/2006/relationships/image" Target="../media/image20.png"/><Relationship Id="rId18" Type="http://schemas.openxmlformats.org/officeDocument/2006/relationships/image" Target="../media/image23.svg"/><Relationship Id="rId3" Type="http://schemas.openxmlformats.org/officeDocument/2006/relationships/image" Target="../media/image249.png"/><Relationship Id="rId7" Type="http://schemas.openxmlformats.org/officeDocument/2006/relationships/image" Target="../media/image251.jpeg"/><Relationship Id="rId12" Type="http://schemas.openxmlformats.org/officeDocument/2006/relationships/image" Target="../media/image256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3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55.png"/><Relationship Id="rId5" Type="http://schemas.openxmlformats.org/officeDocument/2006/relationships/image" Target="../media/image8.png"/><Relationship Id="rId15" Type="http://schemas.openxmlformats.org/officeDocument/2006/relationships/image" Target="../media/image36.png"/><Relationship Id="rId10" Type="http://schemas.openxmlformats.org/officeDocument/2006/relationships/image" Target="../media/image254.png"/><Relationship Id="rId4" Type="http://schemas.openxmlformats.org/officeDocument/2006/relationships/image" Target="../media/image250.png"/><Relationship Id="rId9" Type="http://schemas.openxmlformats.org/officeDocument/2006/relationships/image" Target="../media/image253.png"/><Relationship Id="rId1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png"/><Relationship Id="rId13" Type="http://schemas.openxmlformats.org/officeDocument/2006/relationships/slide" Target="slide27.xml"/><Relationship Id="rId18" Type="http://schemas.openxmlformats.org/officeDocument/2006/relationships/image" Target="../media/image22.png"/><Relationship Id="rId3" Type="http://schemas.openxmlformats.org/officeDocument/2006/relationships/image" Target="../media/image8.png"/><Relationship Id="rId7" Type="http://schemas.openxmlformats.org/officeDocument/2006/relationships/slide" Target="slide25.xml"/><Relationship Id="rId12" Type="http://schemas.openxmlformats.org/officeDocument/2006/relationships/image" Target="../media/image262.png"/><Relationship Id="rId17" Type="http://schemas.openxmlformats.org/officeDocument/2006/relationships/image" Target="../media/image37.sv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8.png"/><Relationship Id="rId11" Type="http://schemas.openxmlformats.org/officeDocument/2006/relationships/image" Target="../media/image261.png"/><Relationship Id="rId5" Type="http://schemas.openxmlformats.org/officeDocument/2006/relationships/image" Target="../media/image257.png"/><Relationship Id="rId15" Type="http://schemas.openxmlformats.org/officeDocument/2006/relationships/slide" Target="slide11.xml"/><Relationship Id="rId10" Type="http://schemas.openxmlformats.org/officeDocument/2006/relationships/slide" Target="slide26.xml"/><Relationship Id="rId19" Type="http://schemas.openxmlformats.org/officeDocument/2006/relationships/image" Target="../media/image23.svg"/><Relationship Id="rId4" Type="http://schemas.openxmlformats.org/officeDocument/2006/relationships/image" Target="../media/image9.png"/><Relationship Id="rId9" Type="http://schemas.openxmlformats.org/officeDocument/2006/relationships/image" Target="../media/image260.png"/><Relationship Id="rId14" Type="http://schemas.openxmlformats.org/officeDocument/2006/relationships/image" Target="../media/image26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4.png"/><Relationship Id="rId13" Type="http://schemas.openxmlformats.org/officeDocument/2006/relationships/image" Target="../media/image268.png"/><Relationship Id="rId18" Type="http://schemas.openxmlformats.org/officeDocument/2006/relationships/image" Target="../media/image273.png"/><Relationship Id="rId3" Type="http://schemas.openxmlformats.org/officeDocument/2006/relationships/image" Target="../media/image8.png"/><Relationship Id="rId21" Type="http://schemas.openxmlformats.org/officeDocument/2006/relationships/image" Target="../media/image23.svg"/><Relationship Id="rId7" Type="http://schemas.openxmlformats.org/officeDocument/2006/relationships/image" Target="../media/image37.svg"/><Relationship Id="rId12" Type="http://schemas.openxmlformats.org/officeDocument/2006/relationships/image" Target="../media/image267.png"/><Relationship Id="rId17" Type="http://schemas.openxmlformats.org/officeDocument/2006/relationships/image" Target="../media/image272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271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266.png"/><Relationship Id="rId5" Type="http://schemas.openxmlformats.org/officeDocument/2006/relationships/slide" Target="slide24.xml"/><Relationship Id="rId15" Type="http://schemas.openxmlformats.org/officeDocument/2006/relationships/image" Target="../media/image270.png"/><Relationship Id="rId10" Type="http://schemas.openxmlformats.org/officeDocument/2006/relationships/image" Target="../media/image265.png"/><Relationship Id="rId19" Type="http://schemas.openxmlformats.org/officeDocument/2006/relationships/image" Target="../media/image20.png"/><Relationship Id="rId4" Type="http://schemas.openxmlformats.org/officeDocument/2006/relationships/image" Target="../media/image9.png"/><Relationship Id="rId9" Type="http://schemas.microsoft.com/office/2007/relationships/hdphoto" Target="../media/hdphoto21.wdp"/><Relationship Id="rId14" Type="http://schemas.openxmlformats.org/officeDocument/2006/relationships/image" Target="../media/image26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22.png"/><Relationship Id="rId3" Type="http://schemas.openxmlformats.org/officeDocument/2006/relationships/image" Target="../media/image274.jpeg"/><Relationship Id="rId7" Type="http://schemas.openxmlformats.org/officeDocument/2006/relationships/image" Target="../media/image36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11" Type="http://schemas.openxmlformats.org/officeDocument/2006/relationships/image" Target="../media/image277.png"/><Relationship Id="rId5" Type="http://schemas.openxmlformats.org/officeDocument/2006/relationships/image" Target="../media/image9.png"/><Relationship Id="rId10" Type="http://schemas.openxmlformats.org/officeDocument/2006/relationships/image" Target="../media/image276.png"/><Relationship Id="rId4" Type="http://schemas.openxmlformats.org/officeDocument/2006/relationships/image" Target="../media/image8.png"/><Relationship Id="rId9" Type="http://schemas.openxmlformats.org/officeDocument/2006/relationships/image" Target="../media/image275.png"/><Relationship Id="rId14" Type="http://schemas.openxmlformats.org/officeDocument/2006/relationships/image" Target="../media/image23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8.jpeg"/><Relationship Id="rId13" Type="http://schemas.openxmlformats.org/officeDocument/2006/relationships/image" Target="../media/image23.svg"/><Relationship Id="rId3" Type="http://schemas.openxmlformats.org/officeDocument/2006/relationships/image" Target="../media/image8.png"/><Relationship Id="rId7" Type="http://schemas.openxmlformats.org/officeDocument/2006/relationships/image" Target="../media/image37.sv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20.png"/><Relationship Id="rId5" Type="http://schemas.openxmlformats.org/officeDocument/2006/relationships/slide" Target="slide24.xml"/><Relationship Id="rId10" Type="http://schemas.openxmlformats.org/officeDocument/2006/relationships/image" Target="../media/image280.png"/><Relationship Id="rId4" Type="http://schemas.openxmlformats.org/officeDocument/2006/relationships/image" Target="../media/image9.png"/><Relationship Id="rId9" Type="http://schemas.openxmlformats.org/officeDocument/2006/relationships/image" Target="../media/image279.png"/><Relationship Id="rId14" Type="http://schemas.openxmlformats.org/officeDocument/2006/relationships/image" Target="../media/image28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4.png"/><Relationship Id="rId3" Type="http://schemas.openxmlformats.org/officeDocument/2006/relationships/image" Target="../media/image13.png"/><Relationship Id="rId7" Type="http://schemas.openxmlformats.org/officeDocument/2006/relationships/image" Target="../media/image9.png"/><Relationship Id="rId12" Type="http://schemas.openxmlformats.org/officeDocument/2006/relationships/image" Target="../media/image28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3.png"/><Relationship Id="rId11" Type="http://schemas.openxmlformats.org/officeDocument/2006/relationships/image" Target="../media/image285.png"/><Relationship Id="rId5" Type="http://schemas.openxmlformats.org/officeDocument/2006/relationships/image" Target="../media/image282.png"/><Relationship Id="rId15" Type="http://schemas.openxmlformats.org/officeDocument/2006/relationships/image" Target="../media/image23.svg"/><Relationship Id="rId10" Type="http://schemas.openxmlformats.org/officeDocument/2006/relationships/image" Target="../media/image284.png"/><Relationship Id="rId4" Type="http://schemas.openxmlformats.org/officeDocument/2006/relationships/image" Target="../media/image112.png"/><Relationship Id="rId9" Type="http://schemas.openxmlformats.org/officeDocument/2006/relationships/image" Target="../media/image20.png"/><Relationship Id="rId1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2.png"/><Relationship Id="rId13" Type="http://schemas.openxmlformats.org/officeDocument/2006/relationships/image" Target="../media/image295.png"/><Relationship Id="rId18" Type="http://schemas.openxmlformats.org/officeDocument/2006/relationships/image" Target="../media/image300.png"/><Relationship Id="rId3" Type="http://schemas.openxmlformats.org/officeDocument/2006/relationships/image" Target="../media/image287.png"/><Relationship Id="rId7" Type="http://schemas.openxmlformats.org/officeDocument/2006/relationships/image" Target="../media/image291.png"/><Relationship Id="rId12" Type="http://schemas.openxmlformats.org/officeDocument/2006/relationships/image" Target="../media/image294.png"/><Relationship Id="rId17" Type="http://schemas.openxmlformats.org/officeDocument/2006/relationships/image" Target="../media/image299.svg"/><Relationship Id="rId2" Type="http://schemas.openxmlformats.org/officeDocument/2006/relationships/image" Target="../media/image13.png"/><Relationship Id="rId16" Type="http://schemas.openxmlformats.org/officeDocument/2006/relationships/image" Target="../media/image29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0.png"/><Relationship Id="rId11" Type="http://schemas.openxmlformats.org/officeDocument/2006/relationships/image" Target="../media/image8.png"/><Relationship Id="rId5" Type="http://schemas.openxmlformats.org/officeDocument/2006/relationships/image" Target="../media/image289.png"/><Relationship Id="rId15" Type="http://schemas.openxmlformats.org/officeDocument/2006/relationships/image" Target="../media/image297.svg"/><Relationship Id="rId10" Type="http://schemas.openxmlformats.org/officeDocument/2006/relationships/image" Target="../media/image9.png"/><Relationship Id="rId4" Type="http://schemas.openxmlformats.org/officeDocument/2006/relationships/image" Target="../media/image288.svg"/><Relationship Id="rId9" Type="http://schemas.openxmlformats.org/officeDocument/2006/relationships/image" Target="../media/image293.png"/><Relationship Id="rId14" Type="http://schemas.openxmlformats.org/officeDocument/2006/relationships/image" Target="../media/image29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1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8.png"/><Relationship Id="rId5" Type="http://schemas.openxmlformats.org/officeDocument/2006/relationships/image" Target="../media/image15.png"/><Relationship Id="rId15" Type="http://schemas.openxmlformats.org/officeDocument/2006/relationships/image" Target="../media/image23.svg"/><Relationship Id="rId10" Type="http://schemas.openxmlformats.org/officeDocument/2006/relationships/image" Target="../media/image19.svg"/><Relationship Id="rId4" Type="http://schemas.openxmlformats.org/officeDocument/2006/relationships/image" Target="../media/image14.png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4.png"/><Relationship Id="rId13" Type="http://schemas.openxmlformats.org/officeDocument/2006/relationships/image" Target="../media/image308.png"/><Relationship Id="rId3" Type="http://schemas.openxmlformats.org/officeDocument/2006/relationships/image" Target="../media/image301.png"/><Relationship Id="rId7" Type="http://schemas.openxmlformats.org/officeDocument/2006/relationships/image" Target="../media/image303.svg"/><Relationship Id="rId12" Type="http://schemas.openxmlformats.org/officeDocument/2006/relationships/image" Target="../media/image30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2.png"/><Relationship Id="rId11" Type="http://schemas.openxmlformats.org/officeDocument/2006/relationships/image" Target="../media/image307.png"/><Relationship Id="rId5" Type="http://schemas.openxmlformats.org/officeDocument/2006/relationships/image" Target="../media/image8.png"/><Relationship Id="rId15" Type="http://schemas.openxmlformats.org/officeDocument/2006/relationships/image" Target="../media/image310.png"/><Relationship Id="rId10" Type="http://schemas.openxmlformats.org/officeDocument/2006/relationships/image" Target="../media/image306.png"/><Relationship Id="rId4" Type="http://schemas.openxmlformats.org/officeDocument/2006/relationships/image" Target="../media/image9.png"/><Relationship Id="rId9" Type="http://schemas.openxmlformats.org/officeDocument/2006/relationships/image" Target="../media/image305.png"/><Relationship Id="rId14" Type="http://schemas.openxmlformats.org/officeDocument/2006/relationships/image" Target="../media/image30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3.png"/><Relationship Id="rId13" Type="http://schemas.openxmlformats.org/officeDocument/2006/relationships/image" Target="../media/image318.png"/><Relationship Id="rId3" Type="http://schemas.openxmlformats.org/officeDocument/2006/relationships/image" Target="../media/image13.png"/><Relationship Id="rId7" Type="http://schemas.openxmlformats.org/officeDocument/2006/relationships/image" Target="../media/image312.svg"/><Relationship Id="rId12" Type="http://schemas.openxmlformats.org/officeDocument/2006/relationships/image" Target="../media/image3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1.png"/><Relationship Id="rId11" Type="http://schemas.openxmlformats.org/officeDocument/2006/relationships/image" Target="../media/image316.png"/><Relationship Id="rId5" Type="http://schemas.openxmlformats.org/officeDocument/2006/relationships/image" Target="../media/image8.png"/><Relationship Id="rId10" Type="http://schemas.openxmlformats.org/officeDocument/2006/relationships/image" Target="../media/image315.png"/><Relationship Id="rId4" Type="http://schemas.openxmlformats.org/officeDocument/2006/relationships/image" Target="../media/image9.png"/><Relationship Id="rId9" Type="http://schemas.openxmlformats.org/officeDocument/2006/relationships/image" Target="../media/image314.png"/><Relationship Id="rId14" Type="http://schemas.openxmlformats.org/officeDocument/2006/relationships/image" Target="../media/image30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1.png"/><Relationship Id="rId4" Type="http://schemas.openxmlformats.org/officeDocument/2006/relationships/image" Target="../media/image32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7.png"/><Relationship Id="rId13" Type="http://schemas.openxmlformats.org/officeDocument/2006/relationships/image" Target="../media/image330.png"/><Relationship Id="rId3" Type="http://schemas.openxmlformats.org/officeDocument/2006/relationships/image" Target="../media/image322.png"/><Relationship Id="rId7" Type="http://schemas.openxmlformats.org/officeDocument/2006/relationships/image" Target="../media/image326.png"/><Relationship Id="rId12" Type="http://schemas.openxmlformats.org/officeDocument/2006/relationships/image" Target="../media/image329.png"/><Relationship Id="rId17" Type="http://schemas.openxmlformats.org/officeDocument/2006/relationships/image" Target="../media/image12.png"/><Relationship Id="rId2" Type="http://schemas.openxmlformats.org/officeDocument/2006/relationships/image" Target="../media/image146.png"/><Relationship Id="rId16" Type="http://schemas.openxmlformats.org/officeDocument/2006/relationships/image" Target="../media/image3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5.png"/><Relationship Id="rId11" Type="http://schemas.openxmlformats.org/officeDocument/2006/relationships/image" Target="../media/image8.png"/><Relationship Id="rId5" Type="http://schemas.openxmlformats.org/officeDocument/2006/relationships/image" Target="../media/image324.png"/><Relationship Id="rId15" Type="http://schemas.openxmlformats.org/officeDocument/2006/relationships/image" Target="../media/image332.png"/><Relationship Id="rId10" Type="http://schemas.openxmlformats.org/officeDocument/2006/relationships/image" Target="../media/image319.png"/><Relationship Id="rId4" Type="http://schemas.openxmlformats.org/officeDocument/2006/relationships/image" Target="../media/image323.png"/><Relationship Id="rId9" Type="http://schemas.openxmlformats.org/officeDocument/2006/relationships/image" Target="../media/image328.png"/><Relationship Id="rId14" Type="http://schemas.openxmlformats.org/officeDocument/2006/relationships/image" Target="../media/image33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8.png"/><Relationship Id="rId13" Type="http://schemas.openxmlformats.org/officeDocument/2006/relationships/image" Target="../media/image343.svg"/><Relationship Id="rId18" Type="http://schemas.openxmlformats.org/officeDocument/2006/relationships/image" Target="../media/image348.png"/><Relationship Id="rId3" Type="http://schemas.openxmlformats.org/officeDocument/2006/relationships/image" Target="../media/image334.png"/><Relationship Id="rId21" Type="http://schemas.openxmlformats.org/officeDocument/2006/relationships/image" Target="../media/image351.png"/><Relationship Id="rId7" Type="http://schemas.openxmlformats.org/officeDocument/2006/relationships/image" Target="../media/image319.png"/><Relationship Id="rId12" Type="http://schemas.openxmlformats.org/officeDocument/2006/relationships/image" Target="../media/image342.png"/><Relationship Id="rId17" Type="http://schemas.openxmlformats.org/officeDocument/2006/relationships/image" Target="../media/image347.png"/><Relationship Id="rId25" Type="http://schemas.openxmlformats.org/officeDocument/2006/relationships/image" Target="../media/image12.png"/><Relationship Id="rId2" Type="http://schemas.openxmlformats.org/officeDocument/2006/relationships/image" Target="../media/image146.png"/><Relationship Id="rId16" Type="http://schemas.openxmlformats.org/officeDocument/2006/relationships/image" Target="../media/image346.png"/><Relationship Id="rId20" Type="http://schemas.openxmlformats.org/officeDocument/2006/relationships/image" Target="../media/image3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7.png"/><Relationship Id="rId11" Type="http://schemas.openxmlformats.org/officeDocument/2006/relationships/image" Target="../media/image341.svg"/><Relationship Id="rId24" Type="http://schemas.openxmlformats.org/officeDocument/2006/relationships/image" Target="../media/image352.png"/><Relationship Id="rId5" Type="http://schemas.openxmlformats.org/officeDocument/2006/relationships/image" Target="../media/image336.png"/><Relationship Id="rId15" Type="http://schemas.openxmlformats.org/officeDocument/2006/relationships/image" Target="../media/image345.png"/><Relationship Id="rId23" Type="http://schemas.openxmlformats.org/officeDocument/2006/relationships/image" Target="../media/image329.png"/><Relationship Id="rId10" Type="http://schemas.openxmlformats.org/officeDocument/2006/relationships/image" Target="../media/image340.png"/><Relationship Id="rId19" Type="http://schemas.openxmlformats.org/officeDocument/2006/relationships/image" Target="../media/image349.png"/><Relationship Id="rId4" Type="http://schemas.openxmlformats.org/officeDocument/2006/relationships/image" Target="../media/image335.png"/><Relationship Id="rId9" Type="http://schemas.openxmlformats.org/officeDocument/2006/relationships/image" Target="../media/image339.svg"/><Relationship Id="rId14" Type="http://schemas.openxmlformats.org/officeDocument/2006/relationships/image" Target="../media/image344.png"/><Relationship Id="rId22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8.png"/><Relationship Id="rId13" Type="http://schemas.openxmlformats.org/officeDocument/2006/relationships/image" Target="../media/image361.png"/><Relationship Id="rId18" Type="http://schemas.openxmlformats.org/officeDocument/2006/relationships/image" Target="../media/image12.png"/><Relationship Id="rId3" Type="http://schemas.openxmlformats.org/officeDocument/2006/relationships/image" Target="../media/image353.png"/><Relationship Id="rId7" Type="http://schemas.openxmlformats.org/officeDocument/2006/relationships/image" Target="../media/image357.png"/><Relationship Id="rId12" Type="http://schemas.openxmlformats.org/officeDocument/2006/relationships/image" Target="../media/image360.png"/><Relationship Id="rId17" Type="http://schemas.openxmlformats.org/officeDocument/2006/relationships/image" Target="../media/image363.png"/><Relationship Id="rId2" Type="http://schemas.openxmlformats.org/officeDocument/2006/relationships/image" Target="../media/image146.png"/><Relationship Id="rId16" Type="http://schemas.openxmlformats.org/officeDocument/2006/relationships/image" Target="../media/image3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6.png"/><Relationship Id="rId11" Type="http://schemas.microsoft.com/office/2007/relationships/hdphoto" Target="../media/hdphoto22.wdp"/><Relationship Id="rId5" Type="http://schemas.openxmlformats.org/officeDocument/2006/relationships/image" Target="../media/image355.png"/><Relationship Id="rId15" Type="http://schemas.openxmlformats.org/officeDocument/2006/relationships/image" Target="../media/image8.png"/><Relationship Id="rId10" Type="http://schemas.openxmlformats.org/officeDocument/2006/relationships/image" Target="../media/image359.png"/><Relationship Id="rId4" Type="http://schemas.openxmlformats.org/officeDocument/2006/relationships/image" Target="../media/image354.png"/><Relationship Id="rId9" Type="http://schemas.openxmlformats.org/officeDocument/2006/relationships/image" Target="../media/image319.png"/><Relationship Id="rId14" Type="http://schemas.openxmlformats.org/officeDocument/2006/relationships/image" Target="../media/image36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9.svg"/><Relationship Id="rId13" Type="http://schemas.openxmlformats.org/officeDocument/2006/relationships/image" Target="../media/image374.png"/><Relationship Id="rId18" Type="http://schemas.openxmlformats.org/officeDocument/2006/relationships/image" Target="../media/image378.png"/><Relationship Id="rId3" Type="http://schemas.openxmlformats.org/officeDocument/2006/relationships/image" Target="../media/image364.png"/><Relationship Id="rId21" Type="http://schemas.openxmlformats.org/officeDocument/2006/relationships/image" Target="../media/image381.png"/><Relationship Id="rId7" Type="http://schemas.openxmlformats.org/officeDocument/2006/relationships/image" Target="../media/image368.png"/><Relationship Id="rId12" Type="http://schemas.openxmlformats.org/officeDocument/2006/relationships/image" Target="../media/image373.svg"/><Relationship Id="rId17" Type="http://schemas.openxmlformats.org/officeDocument/2006/relationships/image" Target="../media/image377.png"/><Relationship Id="rId2" Type="http://schemas.openxmlformats.org/officeDocument/2006/relationships/image" Target="../media/image146.png"/><Relationship Id="rId16" Type="http://schemas.openxmlformats.org/officeDocument/2006/relationships/image" Target="../media/image376.png"/><Relationship Id="rId20" Type="http://schemas.openxmlformats.org/officeDocument/2006/relationships/image" Target="../media/image3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7.png"/><Relationship Id="rId11" Type="http://schemas.openxmlformats.org/officeDocument/2006/relationships/image" Target="../media/image372.png"/><Relationship Id="rId24" Type="http://schemas.openxmlformats.org/officeDocument/2006/relationships/image" Target="../media/image12.png"/><Relationship Id="rId5" Type="http://schemas.openxmlformats.org/officeDocument/2006/relationships/image" Target="../media/image366.png"/><Relationship Id="rId15" Type="http://schemas.openxmlformats.org/officeDocument/2006/relationships/image" Target="../media/image319.png"/><Relationship Id="rId23" Type="http://schemas.openxmlformats.org/officeDocument/2006/relationships/image" Target="../media/image329.png"/><Relationship Id="rId10" Type="http://schemas.openxmlformats.org/officeDocument/2006/relationships/image" Target="../media/image371.svg"/><Relationship Id="rId19" Type="http://schemas.openxmlformats.org/officeDocument/2006/relationships/image" Target="../media/image379.png"/><Relationship Id="rId4" Type="http://schemas.openxmlformats.org/officeDocument/2006/relationships/image" Target="../media/image365.png"/><Relationship Id="rId9" Type="http://schemas.openxmlformats.org/officeDocument/2006/relationships/image" Target="../media/image370.png"/><Relationship Id="rId14" Type="http://schemas.openxmlformats.org/officeDocument/2006/relationships/image" Target="../media/image375.svg"/><Relationship Id="rId22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7.png"/><Relationship Id="rId13" Type="http://schemas.openxmlformats.org/officeDocument/2006/relationships/image" Target="../media/image8.png"/><Relationship Id="rId3" Type="http://schemas.openxmlformats.org/officeDocument/2006/relationships/image" Target="../media/image382.png"/><Relationship Id="rId7" Type="http://schemas.openxmlformats.org/officeDocument/2006/relationships/image" Target="../media/image386.png"/><Relationship Id="rId12" Type="http://schemas.openxmlformats.org/officeDocument/2006/relationships/image" Target="../media/image390.png"/><Relationship Id="rId2" Type="http://schemas.openxmlformats.org/officeDocument/2006/relationships/image" Target="../media/image146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5.png"/><Relationship Id="rId11" Type="http://schemas.openxmlformats.org/officeDocument/2006/relationships/image" Target="../media/image319.png"/><Relationship Id="rId5" Type="http://schemas.openxmlformats.org/officeDocument/2006/relationships/image" Target="../media/image384.png"/><Relationship Id="rId15" Type="http://schemas.openxmlformats.org/officeDocument/2006/relationships/image" Target="../media/image391.png"/><Relationship Id="rId10" Type="http://schemas.openxmlformats.org/officeDocument/2006/relationships/image" Target="../media/image389.png"/><Relationship Id="rId4" Type="http://schemas.openxmlformats.org/officeDocument/2006/relationships/image" Target="../media/image383.png"/><Relationship Id="rId9" Type="http://schemas.openxmlformats.org/officeDocument/2006/relationships/image" Target="../media/image388.png"/><Relationship Id="rId14" Type="http://schemas.openxmlformats.org/officeDocument/2006/relationships/image" Target="../media/image32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1.png"/><Relationship Id="rId13" Type="http://schemas.openxmlformats.org/officeDocument/2006/relationships/image" Target="../media/image395.png"/><Relationship Id="rId18" Type="http://schemas.openxmlformats.org/officeDocument/2006/relationships/image" Target="../media/image399.png"/><Relationship Id="rId3" Type="http://schemas.openxmlformats.org/officeDocument/2006/relationships/image" Target="../media/image323.png"/><Relationship Id="rId21" Type="http://schemas.openxmlformats.org/officeDocument/2006/relationships/image" Target="../media/image329.png"/><Relationship Id="rId7" Type="http://schemas.openxmlformats.org/officeDocument/2006/relationships/image" Target="../media/image330.png"/><Relationship Id="rId12" Type="http://schemas.openxmlformats.org/officeDocument/2006/relationships/image" Target="../media/image394.svg"/><Relationship Id="rId17" Type="http://schemas.openxmlformats.org/officeDocument/2006/relationships/image" Target="../media/image398.svg"/><Relationship Id="rId2" Type="http://schemas.openxmlformats.org/officeDocument/2006/relationships/image" Target="../media/image322.png"/><Relationship Id="rId16" Type="http://schemas.openxmlformats.org/officeDocument/2006/relationships/image" Target="../media/image397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6.png"/><Relationship Id="rId11" Type="http://schemas.openxmlformats.org/officeDocument/2006/relationships/image" Target="../media/image393.png"/><Relationship Id="rId5" Type="http://schemas.openxmlformats.org/officeDocument/2006/relationships/image" Target="../media/image325.png"/><Relationship Id="rId15" Type="http://schemas.openxmlformats.org/officeDocument/2006/relationships/image" Target="../media/image319.png"/><Relationship Id="rId23" Type="http://schemas.openxmlformats.org/officeDocument/2006/relationships/image" Target="../media/image12.png"/><Relationship Id="rId10" Type="http://schemas.openxmlformats.org/officeDocument/2006/relationships/image" Target="../media/image392.png"/><Relationship Id="rId19" Type="http://schemas.openxmlformats.org/officeDocument/2006/relationships/image" Target="../media/image146.png"/><Relationship Id="rId4" Type="http://schemas.openxmlformats.org/officeDocument/2006/relationships/image" Target="../media/image324.png"/><Relationship Id="rId9" Type="http://schemas.openxmlformats.org/officeDocument/2006/relationships/image" Target="../media/image332.png"/><Relationship Id="rId14" Type="http://schemas.openxmlformats.org/officeDocument/2006/relationships/image" Target="../media/image396.svg"/><Relationship Id="rId22" Type="http://schemas.openxmlformats.org/officeDocument/2006/relationships/image" Target="../media/image40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5.png"/><Relationship Id="rId13" Type="http://schemas.openxmlformats.org/officeDocument/2006/relationships/image" Target="../media/image410.png"/><Relationship Id="rId3" Type="http://schemas.openxmlformats.org/officeDocument/2006/relationships/image" Target="../media/image401.png"/><Relationship Id="rId7" Type="http://schemas.openxmlformats.org/officeDocument/2006/relationships/image" Target="../media/image319.png"/><Relationship Id="rId12" Type="http://schemas.openxmlformats.org/officeDocument/2006/relationships/image" Target="../media/image409.png"/><Relationship Id="rId2" Type="http://schemas.openxmlformats.org/officeDocument/2006/relationships/image" Target="../media/image146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4.png"/><Relationship Id="rId11" Type="http://schemas.openxmlformats.org/officeDocument/2006/relationships/image" Target="../media/image408.png"/><Relationship Id="rId5" Type="http://schemas.openxmlformats.org/officeDocument/2006/relationships/image" Target="../media/image403.png"/><Relationship Id="rId15" Type="http://schemas.openxmlformats.org/officeDocument/2006/relationships/image" Target="../media/image329.png"/><Relationship Id="rId10" Type="http://schemas.openxmlformats.org/officeDocument/2006/relationships/image" Target="../media/image407.png"/><Relationship Id="rId4" Type="http://schemas.openxmlformats.org/officeDocument/2006/relationships/image" Target="../media/image402.png"/><Relationship Id="rId9" Type="http://schemas.openxmlformats.org/officeDocument/2006/relationships/image" Target="../media/image406.png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28.png"/><Relationship Id="rId3" Type="http://schemas.openxmlformats.org/officeDocument/2006/relationships/image" Target="../media/image13.png"/><Relationship Id="rId7" Type="http://schemas.openxmlformats.org/officeDocument/2006/relationships/image" Target="../media/image9.png"/><Relationship Id="rId12" Type="http://schemas.openxmlformats.org/officeDocument/2006/relationships/slide" Target="slide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27.png"/><Relationship Id="rId5" Type="http://schemas.openxmlformats.org/officeDocument/2006/relationships/image" Target="../media/image25.png"/><Relationship Id="rId15" Type="http://schemas.openxmlformats.org/officeDocument/2006/relationships/image" Target="../media/image30.png"/><Relationship Id="rId10" Type="http://schemas.openxmlformats.org/officeDocument/2006/relationships/slide" Target="slide7.xml"/><Relationship Id="rId4" Type="http://schemas.openxmlformats.org/officeDocument/2006/relationships/slide" Target="slide5.xml"/><Relationship Id="rId9" Type="http://schemas.openxmlformats.org/officeDocument/2006/relationships/image" Target="../media/image26.png"/><Relationship Id="rId14" Type="http://schemas.openxmlformats.org/officeDocument/2006/relationships/image" Target="../media/image2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5.png"/><Relationship Id="rId13" Type="http://schemas.openxmlformats.org/officeDocument/2006/relationships/image" Target="../media/image412.png"/><Relationship Id="rId18" Type="http://schemas.openxmlformats.org/officeDocument/2006/relationships/image" Target="../media/image8.png"/><Relationship Id="rId3" Type="http://schemas.openxmlformats.org/officeDocument/2006/relationships/image" Target="../media/image411.png"/><Relationship Id="rId21" Type="http://schemas.openxmlformats.org/officeDocument/2006/relationships/image" Target="../media/image12.png"/><Relationship Id="rId7" Type="http://schemas.openxmlformats.org/officeDocument/2006/relationships/image" Target="../media/image324.png"/><Relationship Id="rId12" Type="http://schemas.openxmlformats.org/officeDocument/2006/relationships/image" Target="../media/image332.png"/><Relationship Id="rId17" Type="http://schemas.openxmlformats.org/officeDocument/2006/relationships/image" Target="../media/image146.pn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415.png"/><Relationship Id="rId20" Type="http://schemas.openxmlformats.org/officeDocument/2006/relationships/image" Target="../media/image4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3.png"/><Relationship Id="rId11" Type="http://schemas.openxmlformats.org/officeDocument/2006/relationships/image" Target="../media/image331.png"/><Relationship Id="rId5" Type="http://schemas.openxmlformats.org/officeDocument/2006/relationships/image" Target="../media/image322.png"/><Relationship Id="rId15" Type="http://schemas.openxmlformats.org/officeDocument/2006/relationships/image" Target="../media/image414.png"/><Relationship Id="rId10" Type="http://schemas.openxmlformats.org/officeDocument/2006/relationships/image" Target="../media/image330.png"/><Relationship Id="rId19" Type="http://schemas.openxmlformats.org/officeDocument/2006/relationships/image" Target="../media/image329.png"/><Relationship Id="rId4" Type="http://schemas.openxmlformats.org/officeDocument/2006/relationships/image" Target="../media/image319.png"/><Relationship Id="rId9" Type="http://schemas.openxmlformats.org/officeDocument/2006/relationships/image" Target="../media/image326.png"/><Relationship Id="rId14" Type="http://schemas.openxmlformats.org/officeDocument/2006/relationships/image" Target="../media/image41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2.png"/><Relationship Id="rId13" Type="http://schemas.openxmlformats.org/officeDocument/2006/relationships/image" Target="../media/image8.png"/><Relationship Id="rId3" Type="http://schemas.openxmlformats.org/officeDocument/2006/relationships/image" Target="../media/image418.png"/><Relationship Id="rId7" Type="http://schemas.openxmlformats.org/officeDocument/2006/relationships/image" Target="../media/image421.png"/><Relationship Id="rId12" Type="http://schemas.openxmlformats.org/officeDocument/2006/relationships/image" Target="../media/image146.png"/><Relationship Id="rId2" Type="http://schemas.openxmlformats.org/officeDocument/2006/relationships/image" Target="../media/image417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9.png"/><Relationship Id="rId11" Type="http://schemas.openxmlformats.org/officeDocument/2006/relationships/image" Target="../media/image425.png"/><Relationship Id="rId5" Type="http://schemas.openxmlformats.org/officeDocument/2006/relationships/image" Target="../media/image420.png"/><Relationship Id="rId15" Type="http://schemas.openxmlformats.org/officeDocument/2006/relationships/image" Target="../media/image426.png"/><Relationship Id="rId10" Type="http://schemas.openxmlformats.org/officeDocument/2006/relationships/image" Target="../media/image424.png"/><Relationship Id="rId4" Type="http://schemas.openxmlformats.org/officeDocument/2006/relationships/image" Target="../media/image419.png"/><Relationship Id="rId9" Type="http://schemas.openxmlformats.org/officeDocument/2006/relationships/image" Target="../media/image423.png"/><Relationship Id="rId14" Type="http://schemas.openxmlformats.org/officeDocument/2006/relationships/image" Target="../media/image32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1.jpeg"/><Relationship Id="rId13" Type="http://schemas.openxmlformats.org/officeDocument/2006/relationships/image" Target="../media/image8.png"/><Relationship Id="rId3" Type="http://schemas.openxmlformats.org/officeDocument/2006/relationships/image" Target="../media/image427.png"/><Relationship Id="rId7" Type="http://schemas.openxmlformats.org/officeDocument/2006/relationships/image" Target="../media/image319.png"/><Relationship Id="rId12" Type="http://schemas.openxmlformats.org/officeDocument/2006/relationships/image" Target="../media/image435.png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4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0.png"/><Relationship Id="rId11" Type="http://schemas.openxmlformats.org/officeDocument/2006/relationships/image" Target="../media/image434.png"/><Relationship Id="rId5" Type="http://schemas.openxmlformats.org/officeDocument/2006/relationships/image" Target="../media/image429.png"/><Relationship Id="rId15" Type="http://schemas.openxmlformats.org/officeDocument/2006/relationships/image" Target="../media/image436.png"/><Relationship Id="rId10" Type="http://schemas.openxmlformats.org/officeDocument/2006/relationships/image" Target="../media/image433.png"/><Relationship Id="rId4" Type="http://schemas.openxmlformats.org/officeDocument/2006/relationships/image" Target="../media/image428.png"/><Relationship Id="rId9" Type="http://schemas.openxmlformats.org/officeDocument/2006/relationships/image" Target="../media/image432.png"/><Relationship Id="rId14" Type="http://schemas.openxmlformats.org/officeDocument/2006/relationships/image" Target="../media/image32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9.png"/><Relationship Id="rId18" Type="http://schemas.openxmlformats.org/officeDocument/2006/relationships/image" Target="../media/image8.png"/><Relationship Id="rId26" Type="http://schemas.openxmlformats.org/officeDocument/2006/relationships/image" Target="../media/image50.png"/><Relationship Id="rId39" Type="http://schemas.openxmlformats.org/officeDocument/2006/relationships/image" Target="../media/image63.png"/><Relationship Id="rId21" Type="http://schemas.openxmlformats.org/officeDocument/2006/relationships/image" Target="../media/image46.svg"/><Relationship Id="rId34" Type="http://schemas.openxmlformats.org/officeDocument/2006/relationships/image" Target="../media/image58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2.png"/><Relationship Id="rId20" Type="http://schemas.openxmlformats.org/officeDocument/2006/relationships/image" Target="../media/image45.png"/><Relationship Id="rId29" Type="http://schemas.openxmlformats.org/officeDocument/2006/relationships/image" Target="../media/image53.png"/><Relationship Id="rId41" Type="http://schemas.openxmlformats.org/officeDocument/2006/relationships/image" Target="../media/image23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7.svg"/><Relationship Id="rId24" Type="http://schemas.openxmlformats.org/officeDocument/2006/relationships/image" Target="../media/image48.png"/><Relationship Id="rId32" Type="http://schemas.openxmlformats.org/officeDocument/2006/relationships/image" Target="../media/image56.png"/><Relationship Id="rId37" Type="http://schemas.openxmlformats.org/officeDocument/2006/relationships/image" Target="../media/image61.png"/><Relationship Id="rId40" Type="http://schemas.openxmlformats.org/officeDocument/2006/relationships/image" Target="../media/image22.png"/><Relationship Id="rId5" Type="http://schemas.openxmlformats.org/officeDocument/2006/relationships/image" Target="../media/image33.png"/><Relationship Id="rId15" Type="http://schemas.openxmlformats.org/officeDocument/2006/relationships/image" Target="../media/image41.png"/><Relationship Id="rId23" Type="http://schemas.openxmlformats.org/officeDocument/2006/relationships/image" Target="../media/image20.png"/><Relationship Id="rId28" Type="http://schemas.openxmlformats.org/officeDocument/2006/relationships/image" Target="../media/image52.png"/><Relationship Id="rId36" Type="http://schemas.openxmlformats.org/officeDocument/2006/relationships/image" Target="../media/image60.png"/><Relationship Id="rId10" Type="http://schemas.openxmlformats.org/officeDocument/2006/relationships/image" Target="../media/image36.png"/><Relationship Id="rId19" Type="http://schemas.openxmlformats.org/officeDocument/2006/relationships/image" Target="../media/image44.png"/><Relationship Id="rId31" Type="http://schemas.openxmlformats.org/officeDocument/2006/relationships/image" Target="../media/image55.png"/><Relationship Id="rId4" Type="http://schemas.openxmlformats.org/officeDocument/2006/relationships/image" Target="../media/image32.png"/><Relationship Id="rId9" Type="http://schemas.openxmlformats.org/officeDocument/2006/relationships/slide" Target="slide4.xml"/><Relationship Id="rId14" Type="http://schemas.openxmlformats.org/officeDocument/2006/relationships/image" Target="../media/image40.png"/><Relationship Id="rId22" Type="http://schemas.openxmlformats.org/officeDocument/2006/relationships/image" Target="../media/image47.png"/><Relationship Id="rId27" Type="http://schemas.openxmlformats.org/officeDocument/2006/relationships/image" Target="../media/image51.png"/><Relationship Id="rId30" Type="http://schemas.openxmlformats.org/officeDocument/2006/relationships/image" Target="../media/image54.png"/><Relationship Id="rId35" Type="http://schemas.openxmlformats.org/officeDocument/2006/relationships/image" Target="../media/image59.png"/><Relationship Id="rId8" Type="http://schemas.openxmlformats.org/officeDocument/2006/relationships/image" Target="../media/image9.png"/><Relationship Id="rId3" Type="http://schemas.openxmlformats.org/officeDocument/2006/relationships/image" Target="../media/image31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5" Type="http://schemas.openxmlformats.org/officeDocument/2006/relationships/image" Target="../media/image49.png"/><Relationship Id="rId33" Type="http://schemas.openxmlformats.org/officeDocument/2006/relationships/image" Target="../media/image57.png"/><Relationship Id="rId38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9.png"/><Relationship Id="rId18" Type="http://schemas.openxmlformats.org/officeDocument/2006/relationships/image" Target="../media/image72.png"/><Relationship Id="rId26" Type="http://schemas.openxmlformats.org/officeDocument/2006/relationships/image" Target="../media/image50.png"/><Relationship Id="rId21" Type="http://schemas.openxmlformats.org/officeDocument/2006/relationships/image" Target="../media/image74.png"/><Relationship Id="rId34" Type="http://schemas.openxmlformats.org/officeDocument/2006/relationships/image" Target="../media/image84.png"/><Relationship Id="rId7" Type="http://schemas.openxmlformats.org/officeDocument/2006/relationships/image" Target="../media/image68.svg"/><Relationship Id="rId12" Type="http://schemas.openxmlformats.org/officeDocument/2006/relationships/image" Target="../media/image8.png"/><Relationship Id="rId17" Type="http://schemas.openxmlformats.org/officeDocument/2006/relationships/image" Target="../media/image20.png"/><Relationship Id="rId25" Type="http://schemas.openxmlformats.org/officeDocument/2006/relationships/image" Target="../media/image49.png"/><Relationship Id="rId33" Type="http://schemas.openxmlformats.org/officeDocument/2006/relationships/image" Target="../media/image83.png"/><Relationship Id="rId38" Type="http://schemas.openxmlformats.org/officeDocument/2006/relationships/image" Target="../media/image86.png"/><Relationship Id="rId2" Type="http://schemas.openxmlformats.org/officeDocument/2006/relationships/notesSlide" Target="../notesSlides/notesSlide5.xml"/><Relationship Id="rId16" Type="http://schemas.microsoft.com/office/2007/relationships/hdphoto" Target="../media/hdphoto1.wdp"/><Relationship Id="rId20" Type="http://schemas.openxmlformats.org/officeDocument/2006/relationships/image" Target="../media/image73.png"/><Relationship Id="rId29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11" Type="http://schemas.openxmlformats.org/officeDocument/2006/relationships/image" Target="../media/image37.svg"/><Relationship Id="rId24" Type="http://schemas.openxmlformats.org/officeDocument/2006/relationships/image" Target="../media/image77.png"/><Relationship Id="rId32" Type="http://schemas.openxmlformats.org/officeDocument/2006/relationships/image" Target="../media/image82.png"/><Relationship Id="rId37" Type="http://schemas.openxmlformats.org/officeDocument/2006/relationships/image" Target="../media/image23.svg"/><Relationship Id="rId5" Type="http://schemas.openxmlformats.org/officeDocument/2006/relationships/image" Target="../media/image66.png"/><Relationship Id="rId15" Type="http://schemas.openxmlformats.org/officeDocument/2006/relationships/image" Target="../media/image71.png"/><Relationship Id="rId23" Type="http://schemas.openxmlformats.org/officeDocument/2006/relationships/image" Target="../media/image76.png"/><Relationship Id="rId28" Type="http://schemas.openxmlformats.org/officeDocument/2006/relationships/image" Target="../media/image52.png"/><Relationship Id="rId36" Type="http://schemas.openxmlformats.org/officeDocument/2006/relationships/image" Target="../media/image22.png"/><Relationship Id="rId10" Type="http://schemas.openxmlformats.org/officeDocument/2006/relationships/image" Target="../media/image36.png"/><Relationship Id="rId19" Type="http://schemas.microsoft.com/office/2007/relationships/hdphoto" Target="../media/hdphoto2.wdp"/><Relationship Id="rId31" Type="http://schemas.openxmlformats.org/officeDocument/2006/relationships/image" Target="../media/image81.png"/><Relationship Id="rId4" Type="http://schemas.openxmlformats.org/officeDocument/2006/relationships/image" Target="../media/image65.png"/><Relationship Id="rId9" Type="http://schemas.openxmlformats.org/officeDocument/2006/relationships/slide" Target="slide4.xml"/><Relationship Id="rId14" Type="http://schemas.openxmlformats.org/officeDocument/2006/relationships/image" Target="../media/image70.png"/><Relationship Id="rId22" Type="http://schemas.openxmlformats.org/officeDocument/2006/relationships/image" Target="../media/image75.png"/><Relationship Id="rId27" Type="http://schemas.openxmlformats.org/officeDocument/2006/relationships/image" Target="../media/image78.png"/><Relationship Id="rId30" Type="http://schemas.openxmlformats.org/officeDocument/2006/relationships/image" Target="../media/image80.png"/><Relationship Id="rId35" Type="http://schemas.openxmlformats.org/officeDocument/2006/relationships/image" Target="../media/image85.png"/><Relationship Id="rId8" Type="http://schemas.openxmlformats.org/officeDocument/2006/relationships/image" Target="../media/image9.png"/><Relationship Id="rId3" Type="http://schemas.openxmlformats.org/officeDocument/2006/relationships/image" Target="../media/image6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92.png"/><Relationship Id="rId18" Type="http://schemas.openxmlformats.org/officeDocument/2006/relationships/image" Target="../media/image96.png"/><Relationship Id="rId3" Type="http://schemas.openxmlformats.org/officeDocument/2006/relationships/image" Target="../media/image87.png"/><Relationship Id="rId21" Type="http://schemas.openxmlformats.org/officeDocument/2006/relationships/image" Target="../media/image99.png"/><Relationship Id="rId7" Type="http://schemas.openxmlformats.org/officeDocument/2006/relationships/image" Target="../media/image36.png"/><Relationship Id="rId12" Type="http://schemas.openxmlformats.org/officeDocument/2006/relationships/image" Target="../media/image91.png"/><Relationship Id="rId17" Type="http://schemas.openxmlformats.org/officeDocument/2006/relationships/image" Target="../media/image95.png"/><Relationship Id="rId25" Type="http://schemas.openxmlformats.org/officeDocument/2006/relationships/image" Target="../media/image23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94.png"/><Relationship Id="rId20" Type="http://schemas.openxmlformats.org/officeDocument/2006/relationships/image" Target="../media/image9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image" Target="../media/image90.png"/><Relationship Id="rId24" Type="http://schemas.openxmlformats.org/officeDocument/2006/relationships/image" Target="../media/image22.png"/><Relationship Id="rId5" Type="http://schemas.openxmlformats.org/officeDocument/2006/relationships/image" Target="../media/image9.png"/><Relationship Id="rId15" Type="http://schemas.openxmlformats.org/officeDocument/2006/relationships/image" Target="../media/image20.png"/><Relationship Id="rId23" Type="http://schemas.openxmlformats.org/officeDocument/2006/relationships/image" Target="../media/image101.png"/><Relationship Id="rId10" Type="http://schemas.openxmlformats.org/officeDocument/2006/relationships/image" Target="../media/image89.png"/><Relationship Id="rId19" Type="http://schemas.openxmlformats.org/officeDocument/2006/relationships/image" Target="../media/image97.png"/><Relationship Id="rId4" Type="http://schemas.openxmlformats.org/officeDocument/2006/relationships/image" Target="../media/image88.png"/><Relationship Id="rId9" Type="http://schemas.openxmlformats.org/officeDocument/2006/relationships/image" Target="../media/image8.png"/><Relationship Id="rId14" Type="http://schemas.openxmlformats.org/officeDocument/2006/relationships/image" Target="../media/image93.png"/><Relationship Id="rId22" Type="http://schemas.openxmlformats.org/officeDocument/2006/relationships/image" Target="../media/image10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20.png"/><Relationship Id="rId18" Type="http://schemas.openxmlformats.org/officeDocument/2006/relationships/image" Target="../media/image23.svg"/><Relationship Id="rId3" Type="http://schemas.openxmlformats.org/officeDocument/2006/relationships/image" Target="../media/image102.png"/><Relationship Id="rId7" Type="http://schemas.openxmlformats.org/officeDocument/2006/relationships/image" Target="../media/image9.png"/><Relationship Id="rId12" Type="http://schemas.openxmlformats.org/officeDocument/2006/relationships/image" Target="../media/image106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0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jpeg"/><Relationship Id="rId11" Type="http://schemas.openxmlformats.org/officeDocument/2006/relationships/image" Target="../media/image8.png"/><Relationship Id="rId5" Type="http://schemas.openxmlformats.org/officeDocument/2006/relationships/image" Target="../media/image104.jpeg"/><Relationship Id="rId15" Type="http://schemas.openxmlformats.org/officeDocument/2006/relationships/image" Target="../media/image108.png"/><Relationship Id="rId10" Type="http://schemas.openxmlformats.org/officeDocument/2006/relationships/image" Target="../media/image37.svg"/><Relationship Id="rId4" Type="http://schemas.openxmlformats.org/officeDocument/2006/relationships/image" Target="../media/image103.png"/><Relationship Id="rId9" Type="http://schemas.openxmlformats.org/officeDocument/2006/relationships/image" Target="../media/image36.png"/><Relationship Id="rId14" Type="http://schemas.openxmlformats.org/officeDocument/2006/relationships/image" Target="../media/image10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6.png"/><Relationship Id="rId3" Type="http://schemas.openxmlformats.org/officeDocument/2006/relationships/image" Target="../media/image13.png"/><Relationship Id="rId7" Type="http://schemas.openxmlformats.org/officeDocument/2006/relationships/image" Target="../media/image9.png"/><Relationship Id="rId12" Type="http://schemas.openxmlformats.org/officeDocument/2006/relationships/image" Target="../media/image1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png"/><Relationship Id="rId11" Type="http://schemas.openxmlformats.org/officeDocument/2006/relationships/image" Target="../media/image114.png"/><Relationship Id="rId5" Type="http://schemas.openxmlformats.org/officeDocument/2006/relationships/image" Target="../media/image111.png"/><Relationship Id="rId15" Type="http://schemas.openxmlformats.org/officeDocument/2006/relationships/image" Target="../media/image23.svg"/><Relationship Id="rId10" Type="http://schemas.openxmlformats.org/officeDocument/2006/relationships/image" Target="../media/image113.png"/><Relationship Id="rId4" Type="http://schemas.openxmlformats.org/officeDocument/2006/relationships/image" Target="../media/image110.png"/><Relationship Id="rId9" Type="http://schemas.openxmlformats.org/officeDocument/2006/relationships/image" Target="../media/image20.png"/><Relationship Id="rId1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D6A1F1-5B63-4394-918C-53AB73A47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10" y="1340642"/>
            <a:ext cx="3968840" cy="55173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E85E5E-9542-460C-A610-6EF2B3B363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4C9F794-6D8E-45F7-A00A-7C675F5334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501" y="314740"/>
            <a:ext cx="7316037" cy="6676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37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013EE2F5-D20D-4204-8DEA-A482AC3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BDE141-2680-42A0-BD3C-8FD7D9A607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AB06DEF-B06E-4649-8F1D-92713917C7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000AB1-B69F-431D-89D5-ECE8A68AA24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708" y="668136"/>
            <a:ext cx="8283421" cy="5521728"/>
          </a:xfrm>
          <a:prstGeom prst="roundRect">
            <a:avLst>
              <a:gd name="adj" fmla="val 7542"/>
            </a:avLst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E93E1AC8-90AD-4508-BD63-C9A57F9D481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" b="15068"/>
          <a:stretch/>
        </p:blipFill>
        <p:spPr>
          <a:xfrm>
            <a:off x="9990533" y="2695309"/>
            <a:ext cx="1416663" cy="415249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4AD37AC-C23D-44A6-8853-028CF0086927}"/>
              </a:ext>
            </a:extLst>
          </p:cNvPr>
          <p:cNvGrpSpPr/>
          <p:nvPr/>
        </p:nvGrpSpPr>
        <p:grpSpPr>
          <a:xfrm>
            <a:off x="8605150" y="560162"/>
            <a:ext cx="3462828" cy="2530134"/>
            <a:chOff x="8605150" y="560162"/>
            <a:chExt cx="3462828" cy="2530134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9859F93-B959-4958-8A76-5B4E7FFB7EE9}"/>
                </a:ext>
              </a:extLst>
            </p:cNvPr>
            <p:cNvSpPr/>
            <p:nvPr/>
          </p:nvSpPr>
          <p:spPr>
            <a:xfrm>
              <a:off x="9433531" y="2409279"/>
              <a:ext cx="358225" cy="327312"/>
            </a:xfrm>
            <a:prstGeom prst="ellipse">
              <a:avLst/>
            </a:prstGeom>
            <a:solidFill>
              <a:srgbClr val="FFD5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A210486-ACA2-4587-9D50-5856A42BB402}"/>
                </a:ext>
              </a:extLst>
            </p:cNvPr>
            <p:cNvSpPr/>
            <p:nvPr/>
          </p:nvSpPr>
          <p:spPr>
            <a:xfrm>
              <a:off x="9732479" y="2768943"/>
              <a:ext cx="186514" cy="168160"/>
            </a:xfrm>
            <a:prstGeom prst="ellipse">
              <a:avLst/>
            </a:prstGeom>
            <a:solidFill>
              <a:srgbClr val="FFD5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9609261-39F4-4C19-8EC4-043568CCDDBA}"/>
                </a:ext>
              </a:extLst>
            </p:cNvPr>
            <p:cNvSpPr/>
            <p:nvPr/>
          </p:nvSpPr>
          <p:spPr>
            <a:xfrm>
              <a:off x="9923518" y="2969455"/>
              <a:ext cx="134030" cy="120841"/>
            </a:xfrm>
            <a:prstGeom prst="ellipse">
              <a:avLst/>
            </a:prstGeom>
            <a:solidFill>
              <a:srgbClr val="FFD5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38D802C-C333-4B80-8C9C-5BD9D2F37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605150" y="560162"/>
              <a:ext cx="3462828" cy="18167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11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9FCB6438-923D-4425-8CBD-BC583ED198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D404A6-4C3D-4D58-9875-A31D5DDCF5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2257" y="-365897"/>
            <a:ext cx="4767485" cy="1426588"/>
          </a:xfrm>
          <a:prstGeom prst="rect">
            <a:avLst/>
          </a:prstGeom>
        </p:spPr>
      </p:pic>
      <p:pic>
        <p:nvPicPr>
          <p:cNvPr id="4" name="Picture 3">
            <a:hlinkClick r:id="rId7" action="ppaction://hlinksldjump"/>
            <a:extLst>
              <a:ext uri="{FF2B5EF4-FFF2-40B4-BE49-F238E27FC236}">
                <a16:creationId xmlns:a16="http://schemas.microsoft.com/office/drawing/2014/main" id="{81070C4A-ECD6-4C35-8887-D6B2A6F27F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11919" y="1961216"/>
            <a:ext cx="7968163" cy="1255885"/>
          </a:xfrm>
          <a:prstGeom prst="rect">
            <a:avLst/>
          </a:prstGeom>
        </p:spPr>
      </p:pic>
      <p:pic>
        <p:nvPicPr>
          <p:cNvPr id="5" name="Picture 4">
            <a:hlinkClick r:id="rId9" action="ppaction://hlinksldjump"/>
            <a:extLst>
              <a:ext uri="{FF2B5EF4-FFF2-40B4-BE49-F238E27FC236}">
                <a16:creationId xmlns:a16="http://schemas.microsoft.com/office/drawing/2014/main" id="{B4B97BA2-59D8-42CC-A999-86E2D23EBC1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11919" y="4011310"/>
            <a:ext cx="7968163" cy="1255885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46060C7-4126-4A6C-8561-DACA731BE98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70786">
            <a:off x="9774500" y="2841023"/>
            <a:ext cx="372538" cy="528973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3F0F3BA-4882-42BF-A31C-365FBA5661F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70786">
            <a:off x="9774499" y="4900154"/>
            <a:ext cx="372538" cy="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2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50" fill="hold"/>
                                        <p:tgtEl>
                                          <p:spTgt spid="6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750" fill="hold"/>
                                        <p:tgtEl>
                                          <p:spTgt spid="7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Graphic 20">
            <a:hlinkClick r:id="rId5" action="ppaction://hlinksldjump"/>
            <a:extLst>
              <a:ext uri="{FF2B5EF4-FFF2-40B4-BE49-F238E27FC236}">
                <a16:creationId xmlns:a16="http://schemas.microsoft.com/office/drawing/2014/main" id="{66DDB9E2-1722-4F65-9F39-7496423329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271DC93-40A0-4A64-8F9F-5E92180CD00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1642" y="90406"/>
            <a:ext cx="8928716" cy="110422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7C50D62-3A07-4FD6-BCD3-DF832AB043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8904" y="990712"/>
            <a:ext cx="11254191" cy="914479"/>
          </a:xfrm>
          <a:prstGeom prst="rect">
            <a:avLst/>
          </a:prstGeom>
        </p:spPr>
      </p:pic>
      <p:pic>
        <p:nvPicPr>
          <p:cNvPr id="7" name="Picture 6">
            <a:hlinkClick r:id="rId10" action="ppaction://hlinksldjump"/>
            <a:extLst>
              <a:ext uri="{FF2B5EF4-FFF2-40B4-BE49-F238E27FC236}">
                <a16:creationId xmlns:a16="http://schemas.microsoft.com/office/drawing/2014/main" id="{74EA1570-42A9-4D88-B572-FE31C3BCE2C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062" y="1804269"/>
            <a:ext cx="3304318" cy="2140228"/>
          </a:xfrm>
          <a:prstGeom prst="rect">
            <a:avLst/>
          </a:prstGeom>
        </p:spPr>
      </p:pic>
      <p:pic>
        <p:nvPicPr>
          <p:cNvPr id="8" name="Picture 7">
            <a:hlinkClick r:id="rId12" action="ppaction://hlinksldjump"/>
            <a:extLst>
              <a:ext uri="{FF2B5EF4-FFF2-40B4-BE49-F238E27FC236}">
                <a16:creationId xmlns:a16="http://schemas.microsoft.com/office/drawing/2014/main" id="{1D9BB60B-B7F7-466B-8966-0D503830BB2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062" y="4076322"/>
            <a:ext cx="3304318" cy="2139651"/>
          </a:xfrm>
          <a:prstGeom prst="rect">
            <a:avLst/>
          </a:prstGeom>
        </p:spPr>
      </p:pic>
      <p:pic>
        <p:nvPicPr>
          <p:cNvPr id="10" name="Picture 9">
            <a:hlinkClick r:id="rId14" action="ppaction://hlinksldjump"/>
            <a:extLst>
              <a:ext uri="{FF2B5EF4-FFF2-40B4-BE49-F238E27FC236}">
                <a16:creationId xmlns:a16="http://schemas.microsoft.com/office/drawing/2014/main" id="{9ECDE715-F148-4E8C-B799-C9E0A21622F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5550" y="1798346"/>
            <a:ext cx="3310415" cy="2109399"/>
          </a:xfrm>
          <a:prstGeom prst="rect">
            <a:avLst/>
          </a:prstGeom>
        </p:spPr>
      </p:pic>
      <p:pic>
        <p:nvPicPr>
          <p:cNvPr id="11" name="Picture 10">
            <a:hlinkClick r:id="rId16" action="ppaction://hlinksldjump"/>
            <a:extLst>
              <a:ext uri="{FF2B5EF4-FFF2-40B4-BE49-F238E27FC236}">
                <a16:creationId xmlns:a16="http://schemas.microsoft.com/office/drawing/2014/main" id="{3E8808BA-CB44-49DD-8B42-D7FB7E0B0AD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5550" y="4074389"/>
            <a:ext cx="3334801" cy="2121592"/>
          </a:xfrm>
          <a:prstGeom prst="rect">
            <a:avLst/>
          </a:prstGeom>
        </p:spPr>
      </p:pic>
      <p:pic>
        <p:nvPicPr>
          <p:cNvPr id="12" name="Picture 11">
            <a:hlinkClick r:id="rId18" action="ppaction://hlinksldjump"/>
            <a:extLst>
              <a:ext uri="{FF2B5EF4-FFF2-40B4-BE49-F238E27FC236}">
                <a16:creationId xmlns:a16="http://schemas.microsoft.com/office/drawing/2014/main" id="{BD3EC090-978D-4946-B4DC-7EB62D48411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3232" y="1712995"/>
            <a:ext cx="3328704" cy="2194750"/>
          </a:xfrm>
          <a:prstGeom prst="rect">
            <a:avLst/>
          </a:prstGeom>
        </p:spPr>
      </p:pic>
      <p:pic>
        <p:nvPicPr>
          <p:cNvPr id="13" name="Picture 12">
            <a:hlinkClick r:id="rId20" action="ppaction://hlinksldjump"/>
            <a:extLst>
              <a:ext uri="{FF2B5EF4-FFF2-40B4-BE49-F238E27FC236}">
                <a16:creationId xmlns:a16="http://schemas.microsoft.com/office/drawing/2014/main" id="{50099B66-3B8D-4666-9180-65F3D675BC9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7135" y="4051705"/>
            <a:ext cx="3334801" cy="2164268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8BF9E0B2-6040-415B-8E0F-85ADC51CF8A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247222">
            <a:off x="3448039" y="3465613"/>
            <a:ext cx="410547" cy="520027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AC07725-DB71-488B-A162-E9B232ABBE5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247222">
            <a:off x="3448039" y="5740943"/>
            <a:ext cx="410547" cy="520027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31C6DDD4-CBC7-4984-A1CC-320065B3F7F7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247222">
            <a:off x="7126373" y="3465613"/>
            <a:ext cx="410547" cy="520027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96EEACE1-6CE5-4C8A-92C5-CFFEBB54FB4A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247222">
            <a:off x="7126373" y="5740943"/>
            <a:ext cx="410547" cy="520027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16FF375A-2DA8-47C7-8E5B-1F8E7A9C80C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247222">
            <a:off x="10761684" y="3465613"/>
            <a:ext cx="410547" cy="520027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701C6623-0BAC-409D-A9E3-7E8D7121B35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247222">
            <a:off x="10761684" y="5740943"/>
            <a:ext cx="410547" cy="52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07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5A79FE25-296E-41F9-A247-4A1591262257}"/>
              </a:ext>
            </a:extLst>
          </p:cNvPr>
          <p:cNvGrpSpPr/>
          <p:nvPr/>
        </p:nvGrpSpPr>
        <p:grpSpPr>
          <a:xfrm>
            <a:off x="6363397" y="1661474"/>
            <a:ext cx="5114774" cy="4648195"/>
            <a:chOff x="6509352" y="1661474"/>
            <a:chExt cx="5114774" cy="4648195"/>
          </a:xfrm>
        </p:grpSpPr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7AF4CCCA-DBC3-42DC-9E7F-0B217C55318C}"/>
                </a:ext>
              </a:extLst>
            </p:cNvPr>
            <p:cNvSpPr/>
            <p:nvPr/>
          </p:nvSpPr>
          <p:spPr>
            <a:xfrm>
              <a:off x="6509352" y="1661474"/>
              <a:ext cx="5114774" cy="4648195"/>
            </a:xfrm>
            <a:prstGeom prst="roundRect">
              <a:avLst>
                <a:gd name="adj" fmla="val 5572"/>
              </a:avLst>
            </a:prstGeom>
            <a:solidFill>
              <a:srgbClr val="FFF3F3"/>
            </a:solidFill>
            <a:ln>
              <a:solidFill>
                <a:srgbClr val="FFB3B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CFB5CFF6-C70B-44DB-A408-F0AADB8B383A}"/>
                </a:ext>
              </a:extLst>
            </p:cNvPr>
            <p:cNvSpPr/>
            <p:nvPr/>
          </p:nvSpPr>
          <p:spPr>
            <a:xfrm>
              <a:off x="6602730" y="2085487"/>
              <a:ext cx="4924102" cy="2025007"/>
            </a:xfrm>
            <a:prstGeom prst="roundRect">
              <a:avLst>
                <a:gd name="adj" fmla="val 16010"/>
              </a:avLst>
            </a:pr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C956E420-6C44-415C-A497-E50564954D3D}"/>
                </a:ext>
              </a:extLst>
            </p:cNvPr>
            <p:cNvSpPr/>
            <p:nvPr/>
          </p:nvSpPr>
          <p:spPr>
            <a:xfrm>
              <a:off x="6620936" y="4211838"/>
              <a:ext cx="4924102" cy="2025007"/>
            </a:xfrm>
            <a:prstGeom prst="roundRect">
              <a:avLst>
                <a:gd name="adj" fmla="val 12623"/>
              </a:avLst>
            </a:pr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6" name="หอย">
            <a:extLst>
              <a:ext uri="{FF2B5EF4-FFF2-40B4-BE49-F238E27FC236}">
                <a16:creationId xmlns:a16="http://schemas.microsoft.com/office/drawing/2014/main" id="{2B3E0E27-AF62-42E4-A041-E3636AA0B2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8081" y="4356529"/>
            <a:ext cx="2343610" cy="1776276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B1A417CA-F20E-4CD5-B32B-DD66B37D46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7" r="-1" b="46325"/>
          <a:stretch/>
        </p:blipFill>
        <p:spPr>
          <a:xfrm>
            <a:off x="7006675" y="4453758"/>
            <a:ext cx="1230712" cy="7936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BC02FE-E542-4CF3-9600-668C869FED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757" y="1252037"/>
            <a:ext cx="5127180" cy="506621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09" name="Rectangle: Rounded Corners 108">
            <a:extLst>
              <a:ext uri="{FF2B5EF4-FFF2-40B4-BE49-F238E27FC236}">
                <a16:creationId xmlns:a16="http://schemas.microsoft.com/office/drawing/2014/main" id="{E3B92608-B1BD-4E79-BD28-FD84B9153D32}"/>
              </a:ext>
            </a:extLst>
          </p:cNvPr>
          <p:cNvSpPr/>
          <p:nvPr/>
        </p:nvSpPr>
        <p:spPr>
          <a:xfrm>
            <a:off x="807207" y="4760512"/>
            <a:ext cx="4924102" cy="1484150"/>
          </a:xfrm>
          <a:prstGeom prst="roundRect">
            <a:avLst>
              <a:gd name="adj" fmla="val 16010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AF6D8446-CF8E-42FD-97F8-1330A79913C5}"/>
              </a:ext>
            </a:extLst>
          </p:cNvPr>
          <p:cNvSpPr/>
          <p:nvPr/>
        </p:nvSpPr>
        <p:spPr>
          <a:xfrm>
            <a:off x="807207" y="3484062"/>
            <a:ext cx="4924102" cy="1223153"/>
          </a:xfrm>
          <a:prstGeom prst="roundRect">
            <a:avLst>
              <a:gd name="adj" fmla="val 16010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23BE13E1-D974-46EE-B3E0-2BBECC14C7B3}"/>
              </a:ext>
            </a:extLst>
          </p:cNvPr>
          <p:cNvSpPr/>
          <p:nvPr/>
        </p:nvSpPr>
        <p:spPr>
          <a:xfrm>
            <a:off x="807207" y="2021842"/>
            <a:ext cx="4924102" cy="1391003"/>
          </a:xfrm>
          <a:prstGeom prst="roundRect">
            <a:avLst>
              <a:gd name="adj" fmla="val 16010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A7336C6-22C4-4E18-8CB1-C4DE58714227}"/>
              </a:ext>
            </a:extLst>
          </p:cNvPr>
          <p:cNvGrpSpPr/>
          <p:nvPr/>
        </p:nvGrpSpPr>
        <p:grpSpPr>
          <a:xfrm>
            <a:off x="7880579" y="1252037"/>
            <a:ext cx="2076494" cy="798813"/>
            <a:chOff x="646383" y="1675326"/>
            <a:chExt cx="2076494" cy="798813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586A724A-CDA2-4E43-89CB-3014B66967EF}"/>
                </a:ext>
              </a:extLst>
            </p:cNvPr>
            <p:cNvSpPr/>
            <p:nvPr/>
          </p:nvSpPr>
          <p:spPr>
            <a:xfrm>
              <a:off x="646383" y="1859133"/>
              <a:ext cx="2076494" cy="517524"/>
            </a:xfrm>
            <a:prstGeom prst="roundRect">
              <a:avLst>
                <a:gd name="adj" fmla="val 50000"/>
              </a:avLst>
            </a:prstGeom>
            <a:solidFill>
              <a:srgbClr val="FFD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2BEE9BD2-810F-4C39-A58B-B6F92187F84F}"/>
                </a:ext>
              </a:extLst>
            </p:cNvPr>
            <p:cNvSpPr/>
            <p:nvPr/>
          </p:nvSpPr>
          <p:spPr>
            <a:xfrm>
              <a:off x="646383" y="1815970"/>
              <a:ext cx="2076494" cy="517524"/>
            </a:xfrm>
            <a:prstGeom prst="roundRect">
              <a:avLst>
                <a:gd name="adj" fmla="val 50000"/>
              </a:avLst>
            </a:prstGeom>
            <a:solidFill>
              <a:srgbClr val="FF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7D4822B0-FE94-42A7-8D7C-5225458DD415}"/>
                </a:ext>
              </a:extLst>
            </p:cNvPr>
            <p:cNvSpPr/>
            <p:nvPr/>
          </p:nvSpPr>
          <p:spPr>
            <a:xfrm>
              <a:off x="905382" y="1850299"/>
              <a:ext cx="15949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400" b="1" dirty="0">
                  <a:latin typeface="Mali" panose="00000500000000000000" pitchFamily="2" charset="-34"/>
                  <a:cs typeface="Mali" panose="00000500000000000000" pitchFamily="2" charset="-34"/>
                </a:rPr>
                <a:t>เส้นโค้ง</a:t>
              </a: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C6C44C3C-2AE4-4ADA-AC90-6DD9C88731A8}"/>
                </a:ext>
              </a:extLst>
            </p:cNvPr>
            <p:cNvGrpSpPr/>
            <p:nvPr/>
          </p:nvGrpSpPr>
          <p:grpSpPr>
            <a:xfrm>
              <a:off x="693227" y="1675326"/>
              <a:ext cx="459755" cy="644516"/>
              <a:chOff x="693227" y="1723380"/>
              <a:chExt cx="459755" cy="644516"/>
            </a:xfrm>
          </p:grpSpPr>
          <p:sp>
            <p:nvSpPr>
              <p:cNvPr id="68" name="Arc 67">
                <a:extLst>
                  <a:ext uri="{FF2B5EF4-FFF2-40B4-BE49-F238E27FC236}">
                    <a16:creationId xmlns:a16="http://schemas.microsoft.com/office/drawing/2014/main" id="{95CFDDEB-D0D9-46A9-A0AB-CC8FFAFB81A1}"/>
                  </a:ext>
                </a:extLst>
              </p:cNvPr>
              <p:cNvSpPr/>
              <p:nvPr/>
            </p:nvSpPr>
            <p:spPr>
              <a:xfrm rot="18000000">
                <a:off x="693227" y="1908141"/>
                <a:ext cx="459755" cy="459755"/>
              </a:xfrm>
              <a:prstGeom prst="arc">
                <a:avLst>
                  <a:gd name="adj1" fmla="val 16200000"/>
                  <a:gd name="adj2" fmla="val 19855067"/>
                </a:avLst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75576D62-7040-4FBD-A2AB-9744B02AE8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5690" y="1723380"/>
                <a:ext cx="292633" cy="329213"/>
              </a:xfrm>
              <a:prstGeom prst="rect">
                <a:avLst/>
              </a:prstGeom>
            </p:spPr>
          </p:pic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B89A6074-A317-46C6-96AB-BE23BDF5B19A}"/>
                </a:ext>
              </a:extLst>
            </p:cNvPr>
            <p:cNvGrpSpPr/>
            <p:nvPr/>
          </p:nvGrpSpPr>
          <p:grpSpPr>
            <a:xfrm rot="10800000">
              <a:off x="2215976" y="1829623"/>
              <a:ext cx="459755" cy="644516"/>
              <a:chOff x="1807935" y="1669702"/>
              <a:chExt cx="459755" cy="644516"/>
            </a:xfrm>
          </p:grpSpPr>
          <p:sp>
            <p:nvSpPr>
              <p:cNvPr id="66" name="Arc 65">
                <a:extLst>
                  <a:ext uri="{FF2B5EF4-FFF2-40B4-BE49-F238E27FC236}">
                    <a16:creationId xmlns:a16="http://schemas.microsoft.com/office/drawing/2014/main" id="{8D878B6E-E037-4198-93CD-CB3F721CCE1A}"/>
                  </a:ext>
                </a:extLst>
              </p:cNvPr>
              <p:cNvSpPr/>
              <p:nvPr/>
            </p:nvSpPr>
            <p:spPr>
              <a:xfrm rot="18000000">
                <a:off x="1807935" y="1854463"/>
                <a:ext cx="459755" cy="459755"/>
              </a:xfrm>
              <a:prstGeom prst="arc">
                <a:avLst>
                  <a:gd name="adj1" fmla="val 16200000"/>
                  <a:gd name="adj2" fmla="val 19855067"/>
                </a:avLst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5B3786A0-9DB2-40C5-9ECA-058147111D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71608" y="1669702"/>
                <a:ext cx="292633" cy="329213"/>
              </a:xfrm>
              <a:prstGeom prst="rect">
                <a:avLst/>
              </a:prstGeom>
            </p:spPr>
          </p:pic>
        </p:grpSp>
      </p:grpSp>
      <p:pic>
        <p:nvPicPr>
          <p:cNvPr id="90" name="บ้าน">
            <a:extLst>
              <a:ext uri="{FF2B5EF4-FFF2-40B4-BE49-F238E27FC236}">
                <a16:creationId xmlns:a16="http://schemas.microsoft.com/office/drawing/2014/main" id="{13C00403-F8AE-41DA-B88A-68E7700FAE8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455" b="95919" l="10000" r="90000">
                        <a14:foregroundMark x1="33273" y1="9818" x2="37848" y2="5455"/>
                        <a14:foregroundMark x1="37848" y1="5455" x2="42772" y2="7054"/>
                        <a14:foregroundMark x1="60461" y1="90548" x2="61455" y2="90586"/>
                        <a14:foregroundMark x1="62359" y1="91879" x2="65182" y2="95919"/>
                        <a14:foregroundMark x1="61455" y1="90586" x2="62359" y2="91879"/>
                        <a14:foregroundMark x1="65736" y1="91429" x2="65909" y2="90020"/>
                        <a14:foregroundMark x1="65253" y1="95347" x2="65586" y2="92643"/>
                        <a14:foregroundMark x1="65061" y1="90747" x2="59242" y2="90384"/>
                        <a14:foregroundMark x1="63394" y1="95394" x2="64515" y2="93172"/>
                        <a14:foregroundMark x1="64909" y1="94222" x2="64424" y2="93859"/>
                        <a14:foregroundMark x1="63424" y1="95192" x2="65545" y2="93051"/>
                        <a14:foregroundMark x1="64667" y1="93859" x2="65545" y2="93051"/>
                        <a14:foregroundMark x1="65273" y1="93212" x2="65424" y2="91879"/>
                        <a14:foregroundMark x1="65545" y1="92202" x2="65030" y2="93051"/>
                        <a14:backgroundMark x1="49788" y1="9657" x2="42697" y2="6869"/>
                        <a14:backgroundMark x1="41606" y1="6707" x2="42424" y2="6707"/>
                        <a14:backgroundMark x1="55909" y1="90586" x2="59394" y2="90712"/>
                        <a14:backgroundMark x1="61727" y1="91879" x2="61727" y2="91879"/>
                        <a14:backgroundMark x1="66606" y1="90949" x2="65758" y2="95596"/>
                        <a14:backgroundMark x1="64788" y1="97051" x2="66727" y2="90747"/>
                        <a14:backgroundMark x1="66182" y1="90747" x2="65636" y2="91515"/>
                        <a14:backgroundMark x1="66030" y1="91152" x2="66727" y2="92242"/>
                        <a14:backgroundMark x1="65582" y1="92236" x2="67758" y2="90020"/>
                        <a14:backgroundMark x1="67758" y1="90020" x2="65931" y2="919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401" y="4787062"/>
            <a:ext cx="1975249" cy="1481437"/>
          </a:xfrm>
          <a:prstGeom prst="rect">
            <a:avLst/>
          </a:prstGeom>
        </p:spPr>
      </p:pic>
      <p:pic>
        <p:nvPicPr>
          <p:cNvPr id="91" name="โซฟา">
            <a:extLst>
              <a:ext uri="{FF2B5EF4-FFF2-40B4-BE49-F238E27FC236}">
                <a16:creationId xmlns:a16="http://schemas.microsoft.com/office/drawing/2014/main" id="{1E7E77D7-0DDE-4E9B-A973-ED64657F3B5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2246" r="97516">
                        <a14:foregroundMark x1="4798" y1="90613" x2="7213" y2="90613"/>
                        <a14:foregroundMark x1="92821" y1="90916" x2="95679" y2="909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9500" y="3697483"/>
            <a:ext cx="1852441" cy="832244"/>
          </a:xfrm>
          <a:prstGeom prst="rect">
            <a:avLst/>
          </a:prstGeom>
        </p:spPr>
      </p:pic>
      <p:pic>
        <p:nvPicPr>
          <p:cNvPr id="92" name="รีโมต">
            <a:extLst>
              <a:ext uri="{FF2B5EF4-FFF2-40B4-BE49-F238E27FC236}">
                <a16:creationId xmlns:a16="http://schemas.microsoft.com/office/drawing/2014/main" id="{6F2D060C-F050-4EFA-BC82-E5921A17712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299" b="95616" l="0" r="100000">
                        <a14:foregroundMark x1="13316" y1="90668" x2="31292" y2="96050"/>
                        <a14:foregroundMark x1="31292" y1="96050" x2="57390" y2="96050"/>
                        <a14:foregroundMark x1="57390" y1="96050" x2="80559" y2="95660"/>
                        <a14:foregroundMark x1="80559" y1="95660" x2="85486" y2="8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0009" y="2072092"/>
            <a:ext cx="428614" cy="1314675"/>
          </a:xfrm>
          <a:prstGeom prst="rect">
            <a:avLst/>
          </a:prstGeom>
        </p:spPr>
      </p:pic>
      <p:pic>
        <p:nvPicPr>
          <p:cNvPr id="118" name="พญานาค">
            <a:extLst>
              <a:ext uri="{FF2B5EF4-FFF2-40B4-BE49-F238E27FC236}">
                <a16:creationId xmlns:a16="http://schemas.microsoft.com/office/drawing/2014/main" id="{EB8DE587-BF02-4BDC-B793-8A9DF34CFAC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9108" y="2000541"/>
            <a:ext cx="2862064" cy="2104828"/>
          </a:xfrm>
          <a:prstGeom prst="rect">
            <a:avLst/>
          </a:prstGeom>
        </p:spPr>
      </p:pic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0AE9D041-2B6C-420A-A7E9-5F28269D4FF9}"/>
              </a:ext>
            </a:extLst>
          </p:cNvPr>
          <p:cNvCxnSpPr>
            <a:cxnSpLocks/>
          </p:cNvCxnSpPr>
          <p:nvPr/>
        </p:nvCxnSpPr>
        <p:spPr>
          <a:xfrm>
            <a:off x="2099065" y="2141220"/>
            <a:ext cx="0" cy="118300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AD56D908-4477-4A06-864D-9A7AF074A171}"/>
              </a:ext>
            </a:extLst>
          </p:cNvPr>
          <p:cNvCxnSpPr>
            <a:cxnSpLocks/>
          </p:cNvCxnSpPr>
          <p:nvPr/>
        </p:nvCxnSpPr>
        <p:spPr>
          <a:xfrm flipH="1">
            <a:off x="1043763" y="4529727"/>
            <a:ext cx="1681146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D85C6AD9-3F06-4F3B-8031-C383AF38824A}"/>
              </a:ext>
            </a:extLst>
          </p:cNvPr>
          <p:cNvCxnSpPr>
            <a:cxnSpLocks/>
          </p:cNvCxnSpPr>
          <p:nvPr/>
        </p:nvCxnSpPr>
        <p:spPr>
          <a:xfrm flipH="1">
            <a:off x="1076988" y="4797975"/>
            <a:ext cx="477739" cy="58692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155E813E-24B6-4623-ACF4-877AF209D755}"/>
              </a:ext>
            </a:extLst>
          </p:cNvPr>
          <p:cNvCxnSpPr>
            <a:cxnSpLocks/>
          </p:cNvCxnSpPr>
          <p:nvPr/>
        </p:nvCxnSpPr>
        <p:spPr>
          <a:xfrm flipH="1" flipV="1">
            <a:off x="1554727" y="4797778"/>
            <a:ext cx="659653" cy="67350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Arc 131">
            <a:extLst>
              <a:ext uri="{FF2B5EF4-FFF2-40B4-BE49-F238E27FC236}">
                <a16:creationId xmlns:a16="http://schemas.microsoft.com/office/drawing/2014/main" id="{3AB48DB5-FC97-46BA-AD4D-61CE60381A44}"/>
              </a:ext>
            </a:extLst>
          </p:cNvPr>
          <p:cNvSpPr/>
          <p:nvPr/>
        </p:nvSpPr>
        <p:spPr>
          <a:xfrm rot="181567">
            <a:off x="7094455" y="3047270"/>
            <a:ext cx="1169300" cy="976622"/>
          </a:xfrm>
          <a:prstGeom prst="arc">
            <a:avLst>
              <a:gd name="adj1" fmla="val 11689291"/>
              <a:gd name="adj2" fmla="val 20383896"/>
            </a:avLst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1" name="Graphic 20">
            <a:hlinkClick r:id="rId17" action="ppaction://hlinksldjump"/>
            <a:extLst>
              <a:ext uri="{FF2B5EF4-FFF2-40B4-BE49-F238E27FC236}">
                <a16:creationId xmlns:a16="http://schemas.microsoft.com/office/drawing/2014/main" id="{66DDB9E2-1722-4F65-9F39-74964233294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A43457-D059-4D5C-9E27-E039C756D13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6" y="242288"/>
            <a:ext cx="2676376" cy="10303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37AA8C4-7905-4E1C-87CB-5B22548AF5B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153671" y="403007"/>
            <a:ext cx="6395258" cy="9693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6C0FFE-1A97-4004-B7DA-5CFAFC43C60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067434" y="3882178"/>
            <a:ext cx="2432515" cy="5364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66FE75-C1DD-4ADD-94C2-8EEED3DF9F7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055241" y="5337716"/>
            <a:ext cx="2456901" cy="5364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EDA335-0150-44A1-B24D-22DD137BABA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183268" y="2242898"/>
            <a:ext cx="2200847" cy="8413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28B530-978E-4198-A4AA-D90F07CAE01A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137374" y="2886409"/>
            <a:ext cx="2286198" cy="5425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5DA6067-2DA4-47E6-B191-255C3CC35C9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683013" y="5052660"/>
            <a:ext cx="1194920" cy="542591"/>
          </a:xfrm>
          <a:prstGeom prst="rect">
            <a:avLst/>
          </a:prstGeom>
        </p:spPr>
      </p:pic>
      <p:pic>
        <p:nvPicPr>
          <p:cNvPr id="71" name="teacher guide">
            <a:extLst>
              <a:ext uri="{FF2B5EF4-FFF2-40B4-BE49-F238E27FC236}">
                <a16:creationId xmlns:a16="http://schemas.microsoft.com/office/drawing/2014/main" id="{E17D0970-0BED-4771-9877-D3B45C4E0AE5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28554846-452A-4128-AA51-3062BCB85560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247222">
            <a:off x="1847870" y="3137776"/>
            <a:ext cx="294395" cy="372901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A5D3D7B1-A855-4BEE-AD3C-165354F3E95C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247222">
            <a:off x="2424440" y="4137557"/>
            <a:ext cx="294395" cy="372901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06279A6E-5C28-41BF-8E92-BD6CF82333D2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247222">
            <a:off x="1977078" y="5720005"/>
            <a:ext cx="294395" cy="372901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48CE916C-96F7-4B51-A832-DED6047F03E4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247222">
            <a:off x="8477988" y="5472631"/>
            <a:ext cx="294395" cy="372901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88BDF5E0-99A3-4A3F-9B4E-B8852E28040A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247222">
            <a:off x="8789834" y="3539253"/>
            <a:ext cx="294395" cy="372901"/>
          </a:xfrm>
          <a:prstGeom prst="rect">
            <a:avLst/>
          </a:prstGeom>
        </p:spPr>
      </p:pic>
      <p:pic>
        <p:nvPicPr>
          <p:cNvPr id="47" name="ถัดไป">
            <a:hlinkClick r:id="rId30" action="ppaction://hlinksldjump"/>
            <a:extLst>
              <a:ext uri="{FF2B5EF4-FFF2-40B4-BE49-F238E27FC236}">
                <a16:creationId xmlns:a16="http://schemas.microsoft.com/office/drawing/2014/main" id="{368C6B36-48B7-41EC-BCF9-4BDA114ED1D2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8116"/>
            <a:ext cx="937872" cy="484886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E857799A-7015-46E4-BB4A-9828065A9BCA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538733" y="4729185"/>
            <a:ext cx="419141" cy="249445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EB44446A-F3A8-4212-94A7-95B1C429F94B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396757" y="4762822"/>
            <a:ext cx="217427" cy="620574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292BEF48-42AA-436E-839C-9993DE67C518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608613" y="4975286"/>
            <a:ext cx="622212" cy="432578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5F6FD827-F911-4918-BE4C-AFDF68D5660B}"/>
              </a:ext>
            </a:extLst>
          </p:cNvPr>
          <p:cNvPicPr>
            <a:picLocks noChangeAspect="1"/>
          </p:cNvPicPr>
          <p:nvPr/>
        </p:nvPicPr>
        <p:blipFill rotWithShape="1">
          <a:blip r:embed="rId3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rcRect t="51439" r="1838" b="-1"/>
          <a:stretch/>
        </p:blipFill>
        <p:spPr>
          <a:xfrm>
            <a:off x="7010737" y="5247424"/>
            <a:ext cx="1170614" cy="71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69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75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7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5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</p:childTnLst>
        </p:cTn>
      </p:par>
    </p:tnLst>
    <p:bldLst>
      <p:bldP spid="1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Picture 220">
            <a:extLst>
              <a:ext uri="{FF2B5EF4-FFF2-40B4-BE49-F238E27FC236}">
                <a16:creationId xmlns:a16="http://schemas.microsoft.com/office/drawing/2014/main" id="{E0159F47-7512-4AB6-8B24-2042FA977C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863B38-7816-4C95-B8CD-907C6E845A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0581" y="352457"/>
            <a:ext cx="8010838" cy="7559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4CC023-4251-4BC7-AF0E-4C54F4BD66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636" y="1198105"/>
            <a:ext cx="11540728" cy="5371042"/>
          </a:xfrm>
          <a:prstGeom prst="rect">
            <a:avLst/>
          </a:prstGeom>
        </p:spPr>
      </p:pic>
      <p:pic>
        <p:nvPicPr>
          <p:cNvPr id="8" name="teacher guide">
            <a:extLst>
              <a:ext uri="{FF2B5EF4-FFF2-40B4-BE49-F238E27FC236}">
                <a16:creationId xmlns:a16="http://schemas.microsoft.com/office/drawing/2014/main" id="{F6ACCE26-1E2E-4535-B883-E1E60670D0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9" name="Graphic 8">
            <a:hlinkClick r:id="rId9" action="ppaction://hlinksldjump"/>
            <a:extLst>
              <a:ext uri="{FF2B5EF4-FFF2-40B4-BE49-F238E27FC236}">
                <a16:creationId xmlns:a16="http://schemas.microsoft.com/office/drawing/2014/main" id="{5289A301-DA65-4269-9471-B741810E410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38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F3283B4-72CC-4F7D-A0CC-263B94157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152" y="1131834"/>
            <a:ext cx="5133277" cy="52125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90DE0F-5C1D-4C9E-92E5-5A15A76860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391" y="1131834"/>
            <a:ext cx="5127180" cy="5212532"/>
          </a:xfrm>
          <a:prstGeom prst="rect">
            <a:avLst/>
          </a:prstGeom>
        </p:spPr>
      </p:pic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E3F5D47C-60A2-4498-868B-9B5BACFAF3D8}"/>
              </a:ext>
            </a:extLst>
          </p:cNvPr>
          <p:cNvSpPr/>
          <p:nvPr/>
        </p:nvSpPr>
        <p:spPr>
          <a:xfrm>
            <a:off x="812281" y="2164023"/>
            <a:ext cx="4924102" cy="1312413"/>
          </a:xfrm>
          <a:prstGeom prst="roundRect">
            <a:avLst>
              <a:gd name="adj" fmla="val 16010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6" name="กุหลาบ">
            <a:extLst>
              <a:ext uri="{FF2B5EF4-FFF2-40B4-BE49-F238E27FC236}">
                <a16:creationId xmlns:a16="http://schemas.microsoft.com/office/drawing/2014/main" id="{C2C1154B-2962-4B59-9CF4-83B49342C9A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232" y="2024862"/>
            <a:ext cx="1555430" cy="1555430"/>
          </a:xfrm>
          <a:prstGeom prst="rect">
            <a:avLst/>
          </a:prstGeom>
        </p:spPr>
      </p:pic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B6A3ED6F-07AE-46B8-B066-7F3BEC05CB53}"/>
              </a:ext>
            </a:extLst>
          </p:cNvPr>
          <p:cNvSpPr/>
          <p:nvPr/>
        </p:nvSpPr>
        <p:spPr>
          <a:xfrm>
            <a:off x="812281" y="3539203"/>
            <a:ext cx="4924102" cy="1312414"/>
          </a:xfrm>
          <a:prstGeom prst="roundRect">
            <a:avLst>
              <a:gd name="adj" fmla="val 16010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8" name="ส้ม">
            <a:extLst>
              <a:ext uri="{FF2B5EF4-FFF2-40B4-BE49-F238E27FC236}">
                <a16:creationId xmlns:a16="http://schemas.microsoft.com/office/drawing/2014/main" id="{EC1A886B-262C-4D3E-9B6B-5D57F7C2731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7333" l="0" r="92966">
                        <a14:foregroundMark x1="87098" y1="35783" x2="93006" y2="41319"/>
                        <a14:foregroundMark x1="93006" y1="41319" x2="87098" y2="44992"/>
                        <a14:backgroundMark x1="21624" y1="91595" x2="36656" y2="94363"/>
                        <a14:backgroundMark x1="36656" y1="94363" x2="44494" y2="93961"/>
                        <a14:backgroundMark x1="44494" y1="93961" x2="41359" y2="93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5857" y="3502414"/>
            <a:ext cx="1741882" cy="1391003"/>
          </a:xfrm>
          <a:prstGeom prst="rect">
            <a:avLst/>
          </a:prstGeom>
        </p:spPr>
      </p:pic>
      <p:sp>
        <p:nvSpPr>
          <p:cNvPr id="139" name="Rectangle: Rounded Corners 138">
            <a:extLst>
              <a:ext uri="{FF2B5EF4-FFF2-40B4-BE49-F238E27FC236}">
                <a16:creationId xmlns:a16="http://schemas.microsoft.com/office/drawing/2014/main" id="{8F94FEC0-AE6F-4F04-8FAE-A974D4C22C70}"/>
              </a:ext>
            </a:extLst>
          </p:cNvPr>
          <p:cNvSpPr/>
          <p:nvPr/>
        </p:nvSpPr>
        <p:spPr>
          <a:xfrm>
            <a:off x="812281" y="4929169"/>
            <a:ext cx="4924102" cy="1345547"/>
          </a:xfrm>
          <a:prstGeom prst="roundRect">
            <a:avLst>
              <a:gd name="adj" fmla="val 16010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7" name="ผัก">
            <a:extLst>
              <a:ext uri="{FF2B5EF4-FFF2-40B4-BE49-F238E27FC236}">
                <a16:creationId xmlns:a16="http://schemas.microsoft.com/office/drawing/2014/main" id="{98C2F3FA-C4B7-4306-9CF3-A00FE8BB6AA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912" b="89976" l="8194" r="91706">
                        <a14:foregroundMark x1="56789" y1="10267" x2="60602" y2="10428"/>
                        <a14:foregroundMark x1="55719" y1="11196" x2="60468" y2="6912"/>
                        <a14:foregroundMark x1="60468" y1="6912" x2="60301" y2="11560"/>
                        <a14:foregroundMark x1="88662" y1="33589" x2="88796" y2="34883"/>
                        <a14:foregroundMark x1="88963" y1="33226" x2="87425" y2="36378"/>
                        <a14:foregroundMark x1="88194" y1="31730" x2="88194" y2="35610"/>
                        <a14:foregroundMark x1="11438" y1="51172" x2="8829" y2="57559"/>
                        <a14:foregroundMark x1="8829" y1="57559" x2="8194" y2="72393"/>
                        <a14:foregroundMark x1="8194" y1="72393" x2="12809" y2="71746"/>
                        <a14:foregroundMark x1="88662" y1="34155" x2="88796" y2="35974"/>
                        <a14:foregroundMark x1="89097" y1="33953" x2="91706" y2="359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908" y="4890342"/>
            <a:ext cx="1626078" cy="1345356"/>
          </a:xfrm>
          <a:prstGeom prst="rect">
            <a:avLst/>
          </a:prstGeom>
        </p:spPr>
      </p:pic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F64C0B88-F150-4051-9CDD-EFE75FA17E87}"/>
              </a:ext>
            </a:extLst>
          </p:cNvPr>
          <p:cNvSpPr/>
          <p:nvPr/>
        </p:nvSpPr>
        <p:spPr>
          <a:xfrm>
            <a:off x="6407709" y="2164023"/>
            <a:ext cx="4924102" cy="1312413"/>
          </a:xfrm>
          <a:prstGeom prst="roundRect">
            <a:avLst>
              <a:gd name="adj" fmla="val 16010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9" name="รองเท้า">
            <a:extLst>
              <a:ext uri="{FF2B5EF4-FFF2-40B4-BE49-F238E27FC236}">
                <a16:creationId xmlns:a16="http://schemas.microsoft.com/office/drawing/2014/main" id="{2178A185-39E9-4677-94BE-48ECD732501B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897" b="100000" l="6519" r="89952">
                        <a14:foregroundMark x1="52640" y1="12578" x2="56843" y2="8641"/>
                        <a14:foregroundMark x1="56843" y1="8641" x2="60533" y2="14786"/>
                        <a14:foregroundMark x1="10156" y1="76188" x2="5765" y2="80077"/>
                        <a14:foregroundMark x1="5765" y1="80077" x2="9294" y2="85886"/>
                        <a14:foregroundMark x1="9294" y1="85886" x2="12123" y2="86078"/>
                        <a14:foregroundMark x1="6816" y1="79069" x2="6573" y2="80173"/>
                        <a14:foregroundMark x1="66810" y1="13682" x2="69639" y2="5953"/>
                        <a14:foregroundMark x1="69639" y1="5953" x2="74353" y2="8305"/>
                        <a14:foregroundMark x1="74353" y1="8305" x2="75081" y2="12578"/>
                        <a14:foregroundMark x1="69531" y1="89150" x2="74758" y2="89822"/>
                        <a14:foregroundMark x1="74758" y1="89822" x2="83001" y2="86750"/>
                        <a14:foregroundMark x1="70286" y1="4897" x2="73249" y2="5521"/>
                        <a14:foregroundMark x1="51024" y1="52184" x2="55954" y2="46663"/>
                        <a14:foregroundMark x1="42349" y1="71579" x2="45205" y2="64762"/>
                        <a14:foregroundMark x1="45205" y1="64762" x2="45205" y2="64762"/>
                        <a14:backgroundMark x1="63739" y1="88046" x2="73788" y2="92559"/>
                        <a14:backgroundMark x1="73788" y1="92559" x2="64978" y2="89630"/>
                        <a14:backgroundMark x1="60776" y1="69131" x2="60156" y2="90062"/>
                        <a14:backgroundMark x1="64978" y1="21603" x2="64359" y2="27748"/>
                        <a14:backgroundMark x1="12985" y1="89390" x2="23976" y2="90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92707" y="2207899"/>
            <a:ext cx="2125662" cy="1192402"/>
          </a:xfrm>
          <a:prstGeom prst="rect">
            <a:avLst/>
          </a:prstGeom>
        </p:spPr>
      </p:pic>
      <p:sp>
        <p:nvSpPr>
          <p:cNvPr id="145" name="Rectangle: Rounded Corners 144">
            <a:extLst>
              <a:ext uri="{FF2B5EF4-FFF2-40B4-BE49-F238E27FC236}">
                <a16:creationId xmlns:a16="http://schemas.microsoft.com/office/drawing/2014/main" id="{B2DE281F-BB65-4161-B85A-B03F5E06F186}"/>
              </a:ext>
            </a:extLst>
          </p:cNvPr>
          <p:cNvSpPr/>
          <p:nvPr/>
        </p:nvSpPr>
        <p:spPr>
          <a:xfrm>
            <a:off x="6410165" y="3539203"/>
            <a:ext cx="4924102" cy="1312414"/>
          </a:xfrm>
          <a:prstGeom prst="roundRect">
            <a:avLst>
              <a:gd name="adj" fmla="val 16010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Rectangle: Rounded Corners 145">
            <a:extLst>
              <a:ext uri="{FF2B5EF4-FFF2-40B4-BE49-F238E27FC236}">
                <a16:creationId xmlns:a16="http://schemas.microsoft.com/office/drawing/2014/main" id="{35FE77E2-78C3-46EC-A254-E8B3AAC7B0B5}"/>
              </a:ext>
            </a:extLst>
          </p:cNvPr>
          <p:cNvSpPr/>
          <p:nvPr/>
        </p:nvSpPr>
        <p:spPr>
          <a:xfrm>
            <a:off x="6410165" y="4929169"/>
            <a:ext cx="4924102" cy="1345547"/>
          </a:xfrm>
          <a:prstGeom prst="roundRect">
            <a:avLst>
              <a:gd name="adj" fmla="val 16010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1" name="รถยนต์">
            <a:extLst>
              <a:ext uri="{FF2B5EF4-FFF2-40B4-BE49-F238E27FC236}">
                <a16:creationId xmlns:a16="http://schemas.microsoft.com/office/drawing/2014/main" id="{1BBC8916-B225-4A0E-93DF-CDBEE63E414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33143" y="3603526"/>
            <a:ext cx="2297674" cy="1109189"/>
          </a:xfrm>
          <a:prstGeom prst="rect">
            <a:avLst/>
          </a:prstGeom>
        </p:spPr>
      </p:pic>
      <p:pic>
        <p:nvPicPr>
          <p:cNvPr id="110" name="รูบิค">
            <a:extLst>
              <a:ext uri="{FF2B5EF4-FFF2-40B4-BE49-F238E27FC236}">
                <a16:creationId xmlns:a16="http://schemas.microsoft.com/office/drawing/2014/main" id="{ADCCB00A-D2F1-4559-9EB5-F328A159C3AB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7256" b="99048" l="0" r="95227">
                        <a14:foregroundMark x1="42189" y1="10658" x2="49277" y2="11066"/>
                        <a14:foregroundMark x1="43539" y1="10431" x2="45516" y2="7302"/>
                        <a14:foregroundMark x1="94359" y1="63039" x2="95275" y2="65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7835" y="4870991"/>
            <a:ext cx="1352136" cy="14368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5907BAF-36F2-401C-8BDB-F698677D83B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6" y="242288"/>
            <a:ext cx="1835055" cy="106079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E66E43-F2E7-492D-9BDF-238B7D99E14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53498" y="434394"/>
            <a:ext cx="7638950" cy="9693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7E1B64-CF65-4617-A698-AB904D764C6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02298" y="2638642"/>
            <a:ext cx="1859441" cy="5364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81023D-5E5C-410F-A456-DE9517C0857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228547" y="4034381"/>
            <a:ext cx="2206943" cy="5364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7E250B-453C-49F8-82FD-42613BC99C9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637014" y="5449742"/>
            <a:ext cx="1390008" cy="5364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B419C0-38BB-4D4D-AA06-CAB439FCDAA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054760" y="2638642"/>
            <a:ext cx="1926503" cy="5364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0C02BE-74C1-410F-BB69-78472F21367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057808" y="4013369"/>
            <a:ext cx="1920406" cy="5364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05B37ED-DAD7-4617-817F-E9D0556F590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030374" y="5433669"/>
            <a:ext cx="1975275" cy="536494"/>
          </a:xfrm>
          <a:prstGeom prst="rect">
            <a:avLst/>
          </a:prstGeom>
        </p:spPr>
      </p:pic>
      <p:pic>
        <p:nvPicPr>
          <p:cNvPr id="33" name="teacher guide">
            <a:extLst>
              <a:ext uri="{FF2B5EF4-FFF2-40B4-BE49-F238E27FC236}">
                <a16:creationId xmlns:a16="http://schemas.microsoft.com/office/drawing/2014/main" id="{386FC519-6120-4896-A2FC-44410F5F509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34" name="Graphic 33">
            <a:hlinkClick r:id="rId27" action="ppaction://hlinksldjump"/>
            <a:extLst>
              <a:ext uri="{FF2B5EF4-FFF2-40B4-BE49-F238E27FC236}">
                <a16:creationId xmlns:a16="http://schemas.microsoft.com/office/drawing/2014/main" id="{CDFDDA99-88FE-4F24-B55B-853B3140755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7989CDCB-AEDB-4EEA-BD19-217891AE82C7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 rot="18247222">
            <a:off x="1854761" y="2940473"/>
            <a:ext cx="294395" cy="372901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E4D627AC-C02E-4EF4-BB54-F5753C78A065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 rot="18247222">
            <a:off x="1789600" y="4431279"/>
            <a:ext cx="294395" cy="372901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39FCC526-6400-4D56-AB24-293CE4890CE5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 rot="18247222">
            <a:off x="1921581" y="5768155"/>
            <a:ext cx="294395" cy="372901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9D80EAD9-982F-4423-8A1E-25002EF8252C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 rot="18247222">
            <a:off x="8622681" y="4363412"/>
            <a:ext cx="294395" cy="372901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FAA306F7-F7FF-4429-87E7-B76C953DE0B6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 rot="18247222">
            <a:off x="8172599" y="3006780"/>
            <a:ext cx="294395" cy="372901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0B46C36E-568D-4DA8-9C76-B55A0E201F76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 rot="18247222">
            <a:off x="7999893" y="5712110"/>
            <a:ext cx="294395" cy="372901"/>
          </a:xfrm>
          <a:prstGeom prst="rect">
            <a:avLst/>
          </a:prstGeom>
        </p:spPr>
      </p:pic>
      <p:pic>
        <p:nvPicPr>
          <p:cNvPr id="41" name="ถัดไป">
            <a:hlinkClick r:id="rId32" action="ppaction://hlinksldjump"/>
            <a:extLst>
              <a:ext uri="{FF2B5EF4-FFF2-40B4-BE49-F238E27FC236}">
                <a16:creationId xmlns:a16="http://schemas.microsoft.com/office/drawing/2014/main" id="{19601707-88F7-444B-B9EB-8173F89157EC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8116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10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1C9DB3BF-2155-40BD-B6A8-B1CA67D0E6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C22FF3B-1E04-4F98-8BEC-074B4EEFDF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7736" y="352457"/>
            <a:ext cx="6096528" cy="926672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00B25350-B909-41E1-AEDA-B5605DE316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1497" y="1648610"/>
            <a:ext cx="2268457" cy="4530467"/>
          </a:xfrm>
          <a:prstGeom prst="rect">
            <a:avLst/>
          </a:prstGeom>
        </p:spPr>
      </p:pic>
      <p:pic>
        <p:nvPicPr>
          <p:cNvPr id="12" name="Picture 11">
            <a:hlinkClick r:id="rId9" action="ppaction://hlinksldjump"/>
            <a:extLst>
              <a:ext uri="{FF2B5EF4-FFF2-40B4-BE49-F238E27FC236}">
                <a16:creationId xmlns:a16="http://schemas.microsoft.com/office/drawing/2014/main" id="{4E6F0988-D026-4957-BB57-E72921925B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2047" y="1648610"/>
            <a:ext cx="2268457" cy="4530467"/>
          </a:xfrm>
          <a:prstGeom prst="rect">
            <a:avLst/>
          </a:prstGeom>
        </p:spPr>
      </p:pic>
      <p:pic>
        <p:nvPicPr>
          <p:cNvPr id="11" name="teacher guide">
            <a:extLst>
              <a:ext uri="{FF2B5EF4-FFF2-40B4-BE49-F238E27FC236}">
                <a16:creationId xmlns:a16="http://schemas.microsoft.com/office/drawing/2014/main" id="{42B856E7-6220-4F9D-9310-BFF4D009258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13" name="Graphic 12">
            <a:hlinkClick r:id="rId12" action="ppaction://hlinksldjump"/>
            <a:extLst>
              <a:ext uri="{FF2B5EF4-FFF2-40B4-BE49-F238E27FC236}">
                <a16:creationId xmlns:a16="http://schemas.microsoft.com/office/drawing/2014/main" id="{43119040-9A8C-4742-B860-9F319799E9E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EF2962F3-2B6A-4D36-9367-427E79394D2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6754419" y="4609489"/>
            <a:ext cx="344486" cy="43635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2D560139-1190-4F3F-A9FA-765E39B5FF4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5093098" y="4609489"/>
            <a:ext cx="344486" cy="436350"/>
          </a:xfrm>
          <a:prstGeom prst="rect">
            <a:avLst/>
          </a:prstGeom>
        </p:spPr>
      </p:pic>
      <p:pic>
        <p:nvPicPr>
          <p:cNvPr id="14" name="ถัดไป">
            <a:hlinkClick r:id="rId7" action="ppaction://hlinksldjump"/>
            <a:extLst>
              <a:ext uri="{FF2B5EF4-FFF2-40B4-BE49-F238E27FC236}">
                <a16:creationId xmlns:a16="http://schemas.microsoft.com/office/drawing/2014/main" id="{B900E9EB-D9B4-4010-AC25-487B416C865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8116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8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7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1C9DB3BF-2155-40BD-B6A8-B1CA67D0E6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61" y="-1"/>
            <a:ext cx="12192000" cy="6858001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B25350-B909-41E1-AEDA-B5605DE316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9879" y="1426812"/>
            <a:ext cx="2606381" cy="5205358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4E6F0988-D026-4957-BB57-E72921925BC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9204" y="2064809"/>
            <a:ext cx="2060062" cy="411427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22D745E-432D-4D04-932A-793DE4835BDD}"/>
              </a:ext>
            </a:extLst>
          </p:cNvPr>
          <p:cNvCxnSpPr>
            <a:cxnSpLocks/>
          </p:cNvCxnSpPr>
          <p:nvPr/>
        </p:nvCxnSpPr>
        <p:spPr>
          <a:xfrm flipH="1" flipV="1">
            <a:off x="5263866" y="2419840"/>
            <a:ext cx="939537" cy="747132"/>
          </a:xfrm>
          <a:prstGeom prst="line">
            <a:avLst/>
          </a:prstGeom>
          <a:ln w="38100" cap="rnd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17B4512-6BEA-49E4-8473-BCE238A09584}"/>
              </a:ext>
            </a:extLst>
          </p:cNvPr>
          <p:cNvCxnSpPr>
            <a:cxnSpLocks/>
          </p:cNvCxnSpPr>
          <p:nvPr/>
        </p:nvCxnSpPr>
        <p:spPr>
          <a:xfrm flipH="1">
            <a:off x="2447925" y="2419840"/>
            <a:ext cx="2815943" cy="0"/>
          </a:xfrm>
          <a:prstGeom prst="line">
            <a:avLst/>
          </a:prstGeom>
          <a:ln w="381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0AB7734B-C75F-4BFB-8362-DD7DA49182D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7736" y="352457"/>
            <a:ext cx="6096528" cy="92667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DC345CC-7C11-4828-9D23-9525A488AD3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369"/>
          <a:stretch/>
        </p:blipFill>
        <p:spPr>
          <a:xfrm>
            <a:off x="2314509" y="1557490"/>
            <a:ext cx="3182388" cy="7471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DA184A-5C1F-4482-BABE-73DBA2F10D1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37267" y="2575670"/>
            <a:ext cx="3237257" cy="3724979"/>
          </a:xfrm>
          <a:prstGeom prst="rect">
            <a:avLst/>
          </a:prstGeom>
        </p:spPr>
      </p:pic>
      <p:pic>
        <p:nvPicPr>
          <p:cNvPr id="14" name="teacher guide">
            <a:extLst>
              <a:ext uri="{FF2B5EF4-FFF2-40B4-BE49-F238E27FC236}">
                <a16:creationId xmlns:a16="http://schemas.microsoft.com/office/drawing/2014/main" id="{32E9C9B9-8BE7-425C-AD03-02F04A67E92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15" name="Graphic 14">
            <a:hlinkClick r:id="rId14" action="ppaction://hlinksldjump"/>
            <a:extLst>
              <a:ext uri="{FF2B5EF4-FFF2-40B4-BE49-F238E27FC236}">
                <a16:creationId xmlns:a16="http://schemas.microsoft.com/office/drawing/2014/main" id="{69F116F3-C9B4-4223-8427-27CDBA8746A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1CB7B8C-FE57-49E1-97B6-112A6EEFAFF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247222">
            <a:off x="9896992" y="4943318"/>
            <a:ext cx="344486" cy="436350"/>
          </a:xfrm>
          <a:prstGeom prst="rect">
            <a:avLst/>
          </a:prstGeom>
        </p:spPr>
      </p:pic>
      <p:pic>
        <p:nvPicPr>
          <p:cNvPr id="17" name="ถัดไป">
            <a:hlinkClick r:id="rId7" action="ppaction://hlinksldjump"/>
            <a:extLst>
              <a:ext uri="{FF2B5EF4-FFF2-40B4-BE49-F238E27FC236}">
                <a16:creationId xmlns:a16="http://schemas.microsoft.com/office/drawing/2014/main" id="{5E269B5A-25D7-4B10-8F19-106E74FE85C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8116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120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7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1C9DB3BF-2155-40BD-B6A8-B1CA67D0E6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04" y="-1"/>
            <a:ext cx="12192000" cy="6858001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B25350-B909-41E1-AEDA-B5605DE316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6024" y="1426813"/>
            <a:ext cx="2606381" cy="5205355"/>
          </a:xfrm>
          <a:prstGeom prst="rect">
            <a:avLst/>
          </a:prstGeom>
        </p:spPr>
      </p:pic>
      <p:pic>
        <p:nvPicPr>
          <p:cNvPr id="26" name="Picture 25">
            <a:hlinkClick r:id="rId7" action="ppaction://hlinksldjump"/>
            <a:extLst>
              <a:ext uri="{FF2B5EF4-FFF2-40B4-BE49-F238E27FC236}">
                <a16:creationId xmlns:a16="http://schemas.microsoft.com/office/drawing/2014/main" id="{9E92797D-1C44-45CC-A789-30CB3875607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616" y="2064809"/>
            <a:ext cx="2060062" cy="4114269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22D745E-432D-4D04-932A-793DE4835BDD}"/>
              </a:ext>
            </a:extLst>
          </p:cNvPr>
          <p:cNvCxnSpPr>
            <a:cxnSpLocks/>
          </p:cNvCxnSpPr>
          <p:nvPr/>
        </p:nvCxnSpPr>
        <p:spPr>
          <a:xfrm flipV="1">
            <a:off x="6034889" y="2419840"/>
            <a:ext cx="939537" cy="747132"/>
          </a:xfrm>
          <a:prstGeom prst="line">
            <a:avLst/>
          </a:prstGeom>
          <a:ln w="38100" cap="rnd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17B4512-6BEA-49E4-8473-BCE238A09584}"/>
              </a:ext>
            </a:extLst>
          </p:cNvPr>
          <p:cNvCxnSpPr>
            <a:cxnSpLocks/>
          </p:cNvCxnSpPr>
          <p:nvPr/>
        </p:nvCxnSpPr>
        <p:spPr>
          <a:xfrm flipH="1">
            <a:off x="6974427" y="2419840"/>
            <a:ext cx="3131598" cy="0"/>
          </a:xfrm>
          <a:prstGeom prst="line">
            <a:avLst/>
          </a:prstGeom>
          <a:ln w="381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88FAAD97-5993-4360-8C32-AE5601E1DC0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7736" y="352457"/>
            <a:ext cx="6096528" cy="9266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92ECEDC-AF4C-4090-A707-B0F3C2F1BA7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369"/>
          <a:stretch/>
        </p:blipFill>
        <p:spPr>
          <a:xfrm>
            <a:off x="6926472" y="1631163"/>
            <a:ext cx="3322608" cy="7471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272ABE-CB14-43B2-8233-7D28C3419BF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39294" y="2687176"/>
            <a:ext cx="3401863" cy="3724979"/>
          </a:xfrm>
          <a:prstGeom prst="rect">
            <a:avLst/>
          </a:prstGeom>
        </p:spPr>
      </p:pic>
      <p:pic>
        <p:nvPicPr>
          <p:cNvPr id="14" name="teacher guide">
            <a:extLst>
              <a:ext uri="{FF2B5EF4-FFF2-40B4-BE49-F238E27FC236}">
                <a16:creationId xmlns:a16="http://schemas.microsoft.com/office/drawing/2014/main" id="{D9387A06-C58F-4E31-90C1-DAC5568DD75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15" name="Graphic 14">
            <a:hlinkClick r:id="rId14" action="ppaction://hlinksldjump"/>
            <a:extLst>
              <a:ext uri="{FF2B5EF4-FFF2-40B4-BE49-F238E27FC236}">
                <a16:creationId xmlns:a16="http://schemas.microsoft.com/office/drawing/2014/main" id="{2A7613A1-E80D-4060-9188-D36EE1140EF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047F761-9489-4A65-8387-B5F0A56A5F8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247222">
            <a:off x="2346778" y="4943319"/>
            <a:ext cx="344486" cy="43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695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7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BBBEC88-9CE2-4F5D-B02E-B4CFD6FF9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711" y="1345565"/>
            <a:ext cx="5346655" cy="49259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ED31989-49F0-498C-A510-2FD965E62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715" y="1350948"/>
            <a:ext cx="5346655" cy="4925995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E92C0509-553B-42D1-937A-7EDAEAAACBE5}"/>
              </a:ext>
            </a:extLst>
          </p:cNvPr>
          <p:cNvSpPr/>
          <p:nvPr/>
        </p:nvSpPr>
        <p:spPr>
          <a:xfrm>
            <a:off x="620480" y="2153067"/>
            <a:ext cx="5248961" cy="1333829"/>
          </a:xfrm>
          <a:prstGeom prst="roundRect">
            <a:avLst>
              <a:gd name="adj" fmla="val 14845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5AF4A20E-3492-4B21-B8ED-7E910F8EF013}"/>
              </a:ext>
            </a:extLst>
          </p:cNvPr>
          <p:cNvSpPr/>
          <p:nvPr/>
        </p:nvSpPr>
        <p:spPr>
          <a:xfrm>
            <a:off x="620480" y="3557386"/>
            <a:ext cx="5248961" cy="1270263"/>
          </a:xfrm>
          <a:prstGeom prst="roundRect">
            <a:avLst>
              <a:gd name="adj" fmla="val 14845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D9459C52-74EA-4399-8A5A-AB2904C32CBF}"/>
              </a:ext>
            </a:extLst>
          </p:cNvPr>
          <p:cNvSpPr/>
          <p:nvPr/>
        </p:nvSpPr>
        <p:spPr>
          <a:xfrm>
            <a:off x="620480" y="4897933"/>
            <a:ext cx="5248961" cy="1311497"/>
          </a:xfrm>
          <a:prstGeom prst="roundRect">
            <a:avLst>
              <a:gd name="adj" fmla="val 17024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35887EAC-3173-4937-99DF-166BF3805067}"/>
              </a:ext>
            </a:extLst>
          </p:cNvPr>
          <p:cNvSpPr/>
          <p:nvPr/>
        </p:nvSpPr>
        <p:spPr>
          <a:xfrm>
            <a:off x="6322559" y="2153067"/>
            <a:ext cx="5248961" cy="1311497"/>
          </a:xfrm>
          <a:prstGeom prst="roundRect">
            <a:avLst>
              <a:gd name="adj" fmla="val 14845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8CE0C1A0-F1B0-418F-810C-15166DDE61DD}"/>
              </a:ext>
            </a:extLst>
          </p:cNvPr>
          <p:cNvSpPr/>
          <p:nvPr/>
        </p:nvSpPr>
        <p:spPr>
          <a:xfrm>
            <a:off x="6322559" y="3516152"/>
            <a:ext cx="5248961" cy="1311497"/>
          </a:xfrm>
          <a:prstGeom prst="roundRect">
            <a:avLst>
              <a:gd name="adj" fmla="val 14845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2613C91D-5D8C-4592-8314-7834B27D2FB1}"/>
              </a:ext>
            </a:extLst>
          </p:cNvPr>
          <p:cNvSpPr/>
          <p:nvPr/>
        </p:nvSpPr>
        <p:spPr>
          <a:xfrm>
            <a:off x="6322559" y="4897933"/>
            <a:ext cx="5248961" cy="1311497"/>
          </a:xfrm>
          <a:prstGeom prst="roundRect">
            <a:avLst>
              <a:gd name="adj" fmla="val 17024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D1BCD9A-D724-463C-8F1C-FE20EDE8F451}"/>
              </a:ext>
            </a:extLst>
          </p:cNvPr>
          <p:cNvSpPr/>
          <p:nvPr/>
        </p:nvSpPr>
        <p:spPr>
          <a:xfrm>
            <a:off x="996870" y="2193390"/>
            <a:ext cx="923050" cy="125275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กรอบ">
            <a:extLst>
              <a:ext uri="{FF2B5EF4-FFF2-40B4-BE49-F238E27FC236}">
                <a16:creationId xmlns:a16="http://schemas.microsoft.com/office/drawing/2014/main" id="{E2696B69-5CD6-4B72-B3FF-5E1E13F518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0704" y="2182993"/>
            <a:ext cx="966854" cy="1274213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24BBD1A2-2CFE-4918-9F36-F0B9AD1E7089}"/>
              </a:ext>
            </a:extLst>
          </p:cNvPr>
          <p:cNvSpPr/>
          <p:nvPr/>
        </p:nvSpPr>
        <p:spPr>
          <a:xfrm>
            <a:off x="848911" y="3605352"/>
            <a:ext cx="1193600" cy="1184781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นาฬิกา">
            <a:extLst>
              <a:ext uri="{FF2B5EF4-FFF2-40B4-BE49-F238E27FC236}">
                <a16:creationId xmlns:a16="http://schemas.microsoft.com/office/drawing/2014/main" id="{031A23AA-7AAA-440E-B663-6E14D5807C3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507" y="3625063"/>
            <a:ext cx="1161328" cy="1125783"/>
          </a:xfrm>
          <a:prstGeom prst="rect">
            <a:avLst/>
          </a:prstGeom>
        </p:spPr>
      </p:pic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27A49F97-F2A2-444E-A66A-248BE606F553}"/>
              </a:ext>
            </a:extLst>
          </p:cNvPr>
          <p:cNvSpPr/>
          <p:nvPr/>
        </p:nvSpPr>
        <p:spPr>
          <a:xfrm>
            <a:off x="935108" y="4927390"/>
            <a:ext cx="1003992" cy="1248569"/>
          </a:xfrm>
          <a:prstGeom prst="triangl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หมวก">
            <a:extLst>
              <a:ext uri="{FF2B5EF4-FFF2-40B4-BE49-F238E27FC236}">
                <a16:creationId xmlns:a16="http://schemas.microsoft.com/office/drawing/2014/main" id="{681C5200-059C-4CF5-AD6B-A67BF152EDE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7182" y="4949381"/>
            <a:ext cx="893085" cy="1226579"/>
          </a:xfrm>
          <a:prstGeom prst="rect">
            <a:avLst/>
          </a:prstGeom>
        </p:spPr>
      </p:pic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2194F06-9417-4B58-B308-44A4F9544120}"/>
              </a:ext>
            </a:extLst>
          </p:cNvPr>
          <p:cNvSpPr/>
          <p:nvPr/>
        </p:nvSpPr>
        <p:spPr>
          <a:xfrm>
            <a:off x="6741997" y="2255203"/>
            <a:ext cx="1356712" cy="1139642"/>
          </a:xfrm>
          <a:custGeom>
            <a:avLst/>
            <a:gdLst>
              <a:gd name="connsiteX0" fmla="*/ 3506 w 1356712"/>
              <a:gd name="connsiteY0" fmla="*/ 195897 h 1139642"/>
              <a:gd name="connsiteX1" fmla="*/ 44781 w 1356712"/>
              <a:gd name="connsiteY1" fmla="*/ 808672 h 1139642"/>
              <a:gd name="connsiteX2" fmla="*/ 140031 w 1356712"/>
              <a:gd name="connsiteY2" fmla="*/ 1069022 h 1139642"/>
              <a:gd name="connsiteX3" fmla="*/ 416256 w 1356712"/>
              <a:gd name="connsiteY3" fmla="*/ 1135697 h 1139642"/>
              <a:gd name="connsiteX4" fmla="*/ 797256 w 1356712"/>
              <a:gd name="connsiteY4" fmla="*/ 1126172 h 1139642"/>
              <a:gd name="connsiteX5" fmla="*/ 908381 w 1356712"/>
              <a:gd name="connsiteY5" fmla="*/ 1078547 h 1139642"/>
              <a:gd name="connsiteX6" fmla="*/ 975056 w 1356712"/>
              <a:gd name="connsiteY6" fmla="*/ 897572 h 1139642"/>
              <a:gd name="connsiteX7" fmla="*/ 1159206 w 1356712"/>
              <a:gd name="connsiteY7" fmla="*/ 859472 h 1139642"/>
              <a:gd name="connsiteX8" fmla="*/ 1270331 w 1356712"/>
              <a:gd name="connsiteY8" fmla="*/ 757872 h 1139642"/>
              <a:gd name="connsiteX9" fmla="*/ 1324306 w 1356712"/>
              <a:gd name="connsiteY9" fmla="*/ 621347 h 1139642"/>
              <a:gd name="connsiteX10" fmla="*/ 1356056 w 1356712"/>
              <a:gd name="connsiteY10" fmla="*/ 405447 h 1139642"/>
              <a:gd name="connsiteX11" fmla="*/ 1295731 w 1356712"/>
              <a:gd name="connsiteY11" fmla="*/ 189547 h 1139642"/>
              <a:gd name="connsiteX12" fmla="*/ 1143331 w 1356712"/>
              <a:gd name="connsiteY12" fmla="*/ 129222 h 1139642"/>
              <a:gd name="connsiteX13" fmla="*/ 1035381 w 1356712"/>
              <a:gd name="connsiteY13" fmla="*/ 87947 h 1139642"/>
              <a:gd name="connsiteX14" fmla="*/ 1009981 w 1356712"/>
              <a:gd name="connsiteY14" fmla="*/ 24447 h 1139642"/>
              <a:gd name="connsiteX15" fmla="*/ 809956 w 1356712"/>
              <a:gd name="connsiteY15" fmla="*/ 2222 h 1139642"/>
              <a:gd name="connsiteX16" fmla="*/ 267031 w 1356712"/>
              <a:gd name="connsiteY16" fmla="*/ 2222 h 1139642"/>
              <a:gd name="connsiteX17" fmla="*/ 95581 w 1356712"/>
              <a:gd name="connsiteY17" fmla="*/ 14922 h 1139642"/>
              <a:gd name="connsiteX18" fmla="*/ 13031 w 1356712"/>
              <a:gd name="connsiteY18" fmla="*/ 62547 h 1139642"/>
              <a:gd name="connsiteX19" fmla="*/ 3506 w 1356712"/>
              <a:gd name="connsiteY19" fmla="*/ 195897 h 113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6712" h="1139642">
                <a:moveTo>
                  <a:pt x="3506" y="195897"/>
                </a:moveTo>
                <a:cubicBezTo>
                  <a:pt x="8798" y="320251"/>
                  <a:pt x="22027" y="663151"/>
                  <a:pt x="44781" y="808672"/>
                </a:cubicBezTo>
                <a:cubicBezTo>
                  <a:pt x="67535" y="954193"/>
                  <a:pt x="78119" y="1014518"/>
                  <a:pt x="140031" y="1069022"/>
                </a:cubicBezTo>
                <a:cubicBezTo>
                  <a:pt x="201943" y="1123526"/>
                  <a:pt x="306719" y="1126172"/>
                  <a:pt x="416256" y="1135697"/>
                </a:cubicBezTo>
                <a:cubicBezTo>
                  <a:pt x="525793" y="1145222"/>
                  <a:pt x="715235" y="1135697"/>
                  <a:pt x="797256" y="1126172"/>
                </a:cubicBezTo>
                <a:cubicBezTo>
                  <a:pt x="879277" y="1116647"/>
                  <a:pt x="878748" y="1116647"/>
                  <a:pt x="908381" y="1078547"/>
                </a:cubicBezTo>
                <a:cubicBezTo>
                  <a:pt x="938014" y="1040447"/>
                  <a:pt x="933252" y="934085"/>
                  <a:pt x="975056" y="897572"/>
                </a:cubicBezTo>
                <a:cubicBezTo>
                  <a:pt x="1016860" y="861059"/>
                  <a:pt x="1109994" y="882755"/>
                  <a:pt x="1159206" y="859472"/>
                </a:cubicBezTo>
                <a:cubicBezTo>
                  <a:pt x="1208418" y="836189"/>
                  <a:pt x="1242814" y="797560"/>
                  <a:pt x="1270331" y="757872"/>
                </a:cubicBezTo>
                <a:cubicBezTo>
                  <a:pt x="1297848" y="718184"/>
                  <a:pt x="1310019" y="680085"/>
                  <a:pt x="1324306" y="621347"/>
                </a:cubicBezTo>
                <a:cubicBezTo>
                  <a:pt x="1338594" y="562610"/>
                  <a:pt x="1360818" y="477414"/>
                  <a:pt x="1356056" y="405447"/>
                </a:cubicBezTo>
                <a:cubicBezTo>
                  <a:pt x="1351294" y="333480"/>
                  <a:pt x="1331185" y="235584"/>
                  <a:pt x="1295731" y="189547"/>
                </a:cubicBezTo>
                <a:cubicBezTo>
                  <a:pt x="1260277" y="143510"/>
                  <a:pt x="1143331" y="129222"/>
                  <a:pt x="1143331" y="129222"/>
                </a:cubicBezTo>
                <a:cubicBezTo>
                  <a:pt x="1099939" y="112289"/>
                  <a:pt x="1057606" y="105409"/>
                  <a:pt x="1035381" y="87947"/>
                </a:cubicBezTo>
                <a:cubicBezTo>
                  <a:pt x="1013156" y="70485"/>
                  <a:pt x="1047552" y="38735"/>
                  <a:pt x="1009981" y="24447"/>
                </a:cubicBezTo>
                <a:cubicBezTo>
                  <a:pt x="972410" y="10159"/>
                  <a:pt x="933781" y="5926"/>
                  <a:pt x="809956" y="2222"/>
                </a:cubicBezTo>
                <a:cubicBezTo>
                  <a:pt x="686131" y="-1482"/>
                  <a:pt x="386093" y="105"/>
                  <a:pt x="267031" y="2222"/>
                </a:cubicBezTo>
                <a:cubicBezTo>
                  <a:pt x="147969" y="4339"/>
                  <a:pt x="137914" y="4868"/>
                  <a:pt x="95581" y="14922"/>
                </a:cubicBezTo>
                <a:cubicBezTo>
                  <a:pt x="53248" y="24976"/>
                  <a:pt x="28906" y="30797"/>
                  <a:pt x="13031" y="62547"/>
                </a:cubicBezTo>
                <a:cubicBezTo>
                  <a:pt x="-2844" y="94297"/>
                  <a:pt x="-1786" y="71543"/>
                  <a:pt x="3506" y="19589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แก้ว">
            <a:extLst>
              <a:ext uri="{FF2B5EF4-FFF2-40B4-BE49-F238E27FC236}">
                <a16:creationId xmlns:a16="http://schemas.microsoft.com/office/drawing/2014/main" id="{4EF6F799-87DE-44E2-9E5C-4BB3BF21948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7569" y="2146524"/>
            <a:ext cx="1359072" cy="1242258"/>
          </a:xfrm>
          <a:prstGeom prst="rect">
            <a:avLst/>
          </a:prstGeom>
        </p:spPr>
      </p:pic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C03BEC08-BDFB-4C69-8307-03A922274531}"/>
              </a:ext>
            </a:extLst>
          </p:cNvPr>
          <p:cNvSpPr/>
          <p:nvPr/>
        </p:nvSpPr>
        <p:spPr>
          <a:xfrm>
            <a:off x="6566953" y="3673782"/>
            <a:ext cx="1462474" cy="1101124"/>
          </a:xfrm>
          <a:custGeom>
            <a:avLst/>
            <a:gdLst>
              <a:gd name="connsiteX0" fmla="*/ 226286 w 1462474"/>
              <a:gd name="connsiteY0" fmla="*/ 621993 h 1101124"/>
              <a:gd name="connsiteX1" fmla="*/ 152467 w 1462474"/>
              <a:gd name="connsiteY1" fmla="*/ 705337 h 1101124"/>
              <a:gd name="connsiteX2" fmla="*/ 140561 w 1462474"/>
              <a:gd name="connsiteY2" fmla="*/ 852974 h 1101124"/>
              <a:gd name="connsiteX3" fmla="*/ 181042 w 1462474"/>
              <a:gd name="connsiteY3" fmla="*/ 967274 h 1101124"/>
              <a:gd name="connsiteX4" fmla="*/ 266767 w 1462474"/>
              <a:gd name="connsiteY4" fmla="*/ 1031568 h 1101124"/>
              <a:gd name="connsiteX5" fmla="*/ 414404 w 1462474"/>
              <a:gd name="connsiteY5" fmla="*/ 1091099 h 1101124"/>
              <a:gd name="connsiteX6" fmla="*/ 597761 w 1462474"/>
              <a:gd name="connsiteY6" fmla="*/ 1093481 h 1101124"/>
              <a:gd name="connsiteX7" fmla="*/ 678723 w 1462474"/>
              <a:gd name="connsiteY7" fmla="*/ 1014899 h 1101124"/>
              <a:gd name="connsiteX8" fmla="*/ 678723 w 1462474"/>
              <a:gd name="connsiteY8" fmla="*/ 964893 h 1101124"/>
              <a:gd name="connsiteX9" fmla="*/ 704917 w 1462474"/>
              <a:gd name="connsiteY9" fmla="*/ 1000612 h 1101124"/>
              <a:gd name="connsiteX10" fmla="*/ 766829 w 1462474"/>
              <a:gd name="connsiteY10" fmla="*/ 998231 h 1101124"/>
              <a:gd name="connsiteX11" fmla="*/ 776354 w 1462474"/>
              <a:gd name="connsiteY11" fmla="*/ 964893 h 1101124"/>
              <a:gd name="connsiteX12" fmla="*/ 778736 w 1462474"/>
              <a:gd name="connsiteY12" fmla="*/ 950606 h 1101124"/>
              <a:gd name="connsiteX13" fmla="*/ 816836 w 1462474"/>
              <a:gd name="connsiteY13" fmla="*/ 1041093 h 1101124"/>
              <a:gd name="connsiteX14" fmla="*/ 962092 w 1462474"/>
              <a:gd name="connsiteY14" fmla="*/ 1095862 h 1101124"/>
              <a:gd name="connsiteX15" fmla="*/ 1145448 w 1462474"/>
              <a:gd name="connsiteY15" fmla="*/ 1062524 h 1101124"/>
              <a:gd name="connsiteX16" fmla="*/ 1274036 w 1462474"/>
              <a:gd name="connsiteY16" fmla="*/ 948224 h 1101124"/>
              <a:gd name="connsiteX17" fmla="*/ 1321661 w 1462474"/>
              <a:gd name="connsiteY17" fmla="*/ 798206 h 1101124"/>
              <a:gd name="connsiteX18" fmla="*/ 1293086 w 1462474"/>
              <a:gd name="connsiteY18" fmla="*/ 674381 h 1101124"/>
              <a:gd name="connsiteX19" fmla="*/ 1216886 w 1462474"/>
              <a:gd name="connsiteY19" fmla="*/ 629137 h 1101124"/>
              <a:gd name="connsiteX20" fmla="*/ 1345473 w 1462474"/>
              <a:gd name="connsiteY20" fmla="*/ 591037 h 1101124"/>
              <a:gd name="connsiteX21" fmla="*/ 1402623 w 1462474"/>
              <a:gd name="connsiteY21" fmla="*/ 460068 h 1101124"/>
              <a:gd name="connsiteX22" fmla="*/ 1419292 w 1462474"/>
              <a:gd name="connsiteY22" fmla="*/ 331481 h 1101124"/>
              <a:gd name="connsiteX23" fmla="*/ 1450248 w 1462474"/>
              <a:gd name="connsiteY23" fmla="*/ 231468 h 1101124"/>
              <a:gd name="connsiteX24" fmla="*/ 1457392 w 1462474"/>
              <a:gd name="connsiteY24" fmla="*/ 114787 h 1101124"/>
              <a:gd name="connsiteX25" fmla="*/ 1376429 w 1462474"/>
              <a:gd name="connsiteY25" fmla="*/ 26681 h 1101124"/>
              <a:gd name="connsiteX26" fmla="*/ 1221648 w 1462474"/>
              <a:gd name="connsiteY26" fmla="*/ 5249 h 1101124"/>
              <a:gd name="connsiteX27" fmla="*/ 1000192 w 1462474"/>
              <a:gd name="connsiteY27" fmla="*/ 112406 h 1101124"/>
              <a:gd name="connsiteX28" fmla="*/ 895417 w 1462474"/>
              <a:gd name="connsiteY28" fmla="*/ 205274 h 1101124"/>
              <a:gd name="connsiteX29" fmla="*/ 826361 w 1462474"/>
              <a:gd name="connsiteY29" fmla="*/ 336243 h 1101124"/>
              <a:gd name="connsiteX30" fmla="*/ 804929 w 1462474"/>
              <a:gd name="connsiteY30" fmla="*/ 271949 h 1101124"/>
              <a:gd name="connsiteX31" fmla="*/ 823979 w 1462474"/>
              <a:gd name="connsiteY31" fmla="*/ 193368 h 1101124"/>
              <a:gd name="connsiteX32" fmla="*/ 776354 w 1462474"/>
              <a:gd name="connsiteY32" fmla="*/ 169556 h 1101124"/>
              <a:gd name="connsiteX33" fmla="*/ 747779 w 1462474"/>
              <a:gd name="connsiteY33" fmla="*/ 243374 h 1101124"/>
              <a:gd name="connsiteX34" fmla="*/ 740636 w 1462474"/>
              <a:gd name="connsiteY34" fmla="*/ 357674 h 1101124"/>
              <a:gd name="connsiteX35" fmla="*/ 735873 w 1462474"/>
              <a:gd name="connsiteY35" fmla="*/ 400537 h 1101124"/>
              <a:gd name="connsiteX36" fmla="*/ 690629 w 1462474"/>
              <a:gd name="connsiteY36" fmla="*/ 348149 h 1101124"/>
              <a:gd name="connsiteX37" fmla="*/ 697773 w 1462474"/>
              <a:gd name="connsiteY37" fmla="*/ 255281 h 1101124"/>
              <a:gd name="connsiteX38" fmla="*/ 704917 w 1462474"/>
              <a:gd name="connsiteY38" fmla="*/ 183843 h 1101124"/>
              <a:gd name="connsiteX39" fmla="*/ 638242 w 1462474"/>
              <a:gd name="connsiteY39" fmla="*/ 167174 h 1101124"/>
              <a:gd name="connsiteX40" fmla="*/ 621573 w 1462474"/>
              <a:gd name="connsiteY40" fmla="*/ 271949 h 1101124"/>
              <a:gd name="connsiteX41" fmla="*/ 628717 w 1462474"/>
              <a:gd name="connsiteY41" fmla="*/ 312431 h 1101124"/>
              <a:gd name="connsiteX42" fmla="*/ 592998 w 1462474"/>
              <a:gd name="connsiteY42" fmla="*/ 290999 h 1101124"/>
              <a:gd name="connsiteX43" fmla="*/ 497748 w 1462474"/>
              <a:gd name="connsiteY43" fmla="*/ 171937 h 1101124"/>
              <a:gd name="connsiteX44" fmla="*/ 304867 w 1462474"/>
              <a:gd name="connsiteY44" fmla="*/ 43349 h 1101124"/>
              <a:gd name="connsiteX45" fmla="*/ 142942 w 1462474"/>
              <a:gd name="connsiteY45" fmla="*/ 7631 h 1101124"/>
              <a:gd name="connsiteX46" fmla="*/ 47692 w 1462474"/>
              <a:gd name="connsiteY46" fmla="*/ 26681 h 1101124"/>
              <a:gd name="connsiteX47" fmla="*/ 67 w 1462474"/>
              <a:gd name="connsiteY47" fmla="*/ 136218 h 1101124"/>
              <a:gd name="connsiteX48" fmla="*/ 38167 w 1462474"/>
              <a:gd name="connsiteY48" fmla="*/ 371962 h 1101124"/>
              <a:gd name="connsiteX49" fmla="*/ 76267 w 1462474"/>
              <a:gd name="connsiteY49" fmla="*/ 543412 h 1101124"/>
              <a:gd name="connsiteX50" fmla="*/ 226286 w 1462474"/>
              <a:gd name="connsiteY50" fmla="*/ 621993 h 1101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462474" h="1101124">
                <a:moveTo>
                  <a:pt x="226286" y="621993"/>
                </a:moveTo>
                <a:cubicBezTo>
                  <a:pt x="238986" y="648980"/>
                  <a:pt x="166755" y="666840"/>
                  <a:pt x="152467" y="705337"/>
                </a:cubicBezTo>
                <a:cubicBezTo>
                  <a:pt x="138179" y="743834"/>
                  <a:pt x="135799" y="809318"/>
                  <a:pt x="140561" y="852974"/>
                </a:cubicBezTo>
                <a:cubicBezTo>
                  <a:pt x="145323" y="896630"/>
                  <a:pt x="160008" y="937508"/>
                  <a:pt x="181042" y="967274"/>
                </a:cubicBezTo>
                <a:cubicBezTo>
                  <a:pt x="202076" y="997040"/>
                  <a:pt x="227873" y="1010931"/>
                  <a:pt x="266767" y="1031568"/>
                </a:cubicBezTo>
                <a:cubicBezTo>
                  <a:pt x="305661" y="1052205"/>
                  <a:pt x="359238" y="1080780"/>
                  <a:pt x="414404" y="1091099"/>
                </a:cubicBezTo>
                <a:cubicBezTo>
                  <a:pt x="469570" y="1101418"/>
                  <a:pt x="553708" y="1106181"/>
                  <a:pt x="597761" y="1093481"/>
                </a:cubicBezTo>
                <a:cubicBezTo>
                  <a:pt x="641814" y="1080781"/>
                  <a:pt x="665229" y="1036330"/>
                  <a:pt x="678723" y="1014899"/>
                </a:cubicBezTo>
                <a:cubicBezTo>
                  <a:pt x="692217" y="993468"/>
                  <a:pt x="674357" y="967274"/>
                  <a:pt x="678723" y="964893"/>
                </a:cubicBezTo>
                <a:cubicBezTo>
                  <a:pt x="683089" y="962512"/>
                  <a:pt x="690233" y="995056"/>
                  <a:pt x="704917" y="1000612"/>
                </a:cubicBezTo>
                <a:cubicBezTo>
                  <a:pt x="719601" y="1006168"/>
                  <a:pt x="754923" y="1004184"/>
                  <a:pt x="766829" y="998231"/>
                </a:cubicBezTo>
                <a:cubicBezTo>
                  <a:pt x="778735" y="992278"/>
                  <a:pt x="774370" y="972831"/>
                  <a:pt x="776354" y="964893"/>
                </a:cubicBezTo>
                <a:cubicBezTo>
                  <a:pt x="778339" y="956956"/>
                  <a:pt x="771989" y="937906"/>
                  <a:pt x="778736" y="950606"/>
                </a:cubicBezTo>
                <a:cubicBezTo>
                  <a:pt x="785483" y="963306"/>
                  <a:pt x="786277" y="1016884"/>
                  <a:pt x="816836" y="1041093"/>
                </a:cubicBezTo>
                <a:cubicBezTo>
                  <a:pt x="847395" y="1065302"/>
                  <a:pt x="907323" y="1092290"/>
                  <a:pt x="962092" y="1095862"/>
                </a:cubicBezTo>
                <a:cubicBezTo>
                  <a:pt x="1016861" y="1099434"/>
                  <a:pt x="1093457" y="1087130"/>
                  <a:pt x="1145448" y="1062524"/>
                </a:cubicBezTo>
                <a:cubicBezTo>
                  <a:pt x="1197439" y="1037918"/>
                  <a:pt x="1244667" y="992277"/>
                  <a:pt x="1274036" y="948224"/>
                </a:cubicBezTo>
                <a:cubicBezTo>
                  <a:pt x="1303405" y="904171"/>
                  <a:pt x="1318486" y="843846"/>
                  <a:pt x="1321661" y="798206"/>
                </a:cubicBezTo>
                <a:cubicBezTo>
                  <a:pt x="1324836" y="752566"/>
                  <a:pt x="1310548" y="702559"/>
                  <a:pt x="1293086" y="674381"/>
                </a:cubicBezTo>
                <a:cubicBezTo>
                  <a:pt x="1275624" y="646203"/>
                  <a:pt x="1208155" y="643028"/>
                  <a:pt x="1216886" y="629137"/>
                </a:cubicBezTo>
                <a:cubicBezTo>
                  <a:pt x="1225617" y="615246"/>
                  <a:pt x="1314517" y="619215"/>
                  <a:pt x="1345473" y="591037"/>
                </a:cubicBezTo>
                <a:cubicBezTo>
                  <a:pt x="1376429" y="562859"/>
                  <a:pt x="1390320" y="503327"/>
                  <a:pt x="1402623" y="460068"/>
                </a:cubicBezTo>
                <a:cubicBezTo>
                  <a:pt x="1414926" y="416809"/>
                  <a:pt x="1411355" y="369581"/>
                  <a:pt x="1419292" y="331481"/>
                </a:cubicBezTo>
                <a:cubicBezTo>
                  <a:pt x="1427229" y="293381"/>
                  <a:pt x="1443898" y="267584"/>
                  <a:pt x="1450248" y="231468"/>
                </a:cubicBezTo>
                <a:cubicBezTo>
                  <a:pt x="1456598" y="195352"/>
                  <a:pt x="1469695" y="148918"/>
                  <a:pt x="1457392" y="114787"/>
                </a:cubicBezTo>
                <a:cubicBezTo>
                  <a:pt x="1445089" y="80656"/>
                  <a:pt x="1415720" y="44937"/>
                  <a:pt x="1376429" y="26681"/>
                </a:cubicBezTo>
                <a:cubicBezTo>
                  <a:pt x="1337138" y="8425"/>
                  <a:pt x="1284354" y="-9038"/>
                  <a:pt x="1221648" y="5249"/>
                </a:cubicBezTo>
                <a:cubicBezTo>
                  <a:pt x="1158942" y="19536"/>
                  <a:pt x="1054564" y="79069"/>
                  <a:pt x="1000192" y="112406"/>
                </a:cubicBezTo>
                <a:cubicBezTo>
                  <a:pt x="945820" y="145743"/>
                  <a:pt x="924389" y="167968"/>
                  <a:pt x="895417" y="205274"/>
                </a:cubicBezTo>
                <a:cubicBezTo>
                  <a:pt x="866445" y="242580"/>
                  <a:pt x="841442" y="325130"/>
                  <a:pt x="826361" y="336243"/>
                </a:cubicBezTo>
                <a:cubicBezTo>
                  <a:pt x="811280" y="347356"/>
                  <a:pt x="805326" y="295761"/>
                  <a:pt x="804929" y="271949"/>
                </a:cubicBezTo>
                <a:cubicBezTo>
                  <a:pt x="804532" y="248136"/>
                  <a:pt x="828742" y="210433"/>
                  <a:pt x="823979" y="193368"/>
                </a:cubicBezTo>
                <a:cubicBezTo>
                  <a:pt x="819217" y="176302"/>
                  <a:pt x="789054" y="161222"/>
                  <a:pt x="776354" y="169556"/>
                </a:cubicBezTo>
                <a:cubicBezTo>
                  <a:pt x="763654" y="177890"/>
                  <a:pt x="753732" y="212021"/>
                  <a:pt x="747779" y="243374"/>
                </a:cubicBezTo>
                <a:cubicBezTo>
                  <a:pt x="741826" y="274727"/>
                  <a:pt x="742620" y="331480"/>
                  <a:pt x="740636" y="357674"/>
                </a:cubicBezTo>
                <a:cubicBezTo>
                  <a:pt x="738652" y="383868"/>
                  <a:pt x="744207" y="402124"/>
                  <a:pt x="735873" y="400537"/>
                </a:cubicBezTo>
                <a:cubicBezTo>
                  <a:pt x="727539" y="398950"/>
                  <a:pt x="696979" y="372358"/>
                  <a:pt x="690629" y="348149"/>
                </a:cubicBezTo>
                <a:cubicBezTo>
                  <a:pt x="684279" y="323940"/>
                  <a:pt x="695392" y="282665"/>
                  <a:pt x="697773" y="255281"/>
                </a:cubicBezTo>
                <a:cubicBezTo>
                  <a:pt x="700154" y="227897"/>
                  <a:pt x="714839" y="198527"/>
                  <a:pt x="704917" y="183843"/>
                </a:cubicBezTo>
                <a:cubicBezTo>
                  <a:pt x="694995" y="169159"/>
                  <a:pt x="652133" y="152490"/>
                  <a:pt x="638242" y="167174"/>
                </a:cubicBezTo>
                <a:cubicBezTo>
                  <a:pt x="624351" y="181858"/>
                  <a:pt x="623160" y="247740"/>
                  <a:pt x="621573" y="271949"/>
                </a:cubicBezTo>
                <a:cubicBezTo>
                  <a:pt x="619986" y="296158"/>
                  <a:pt x="633479" y="309256"/>
                  <a:pt x="628717" y="312431"/>
                </a:cubicBezTo>
                <a:cubicBezTo>
                  <a:pt x="623955" y="315606"/>
                  <a:pt x="614826" y="314414"/>
                  <a:pt x="592998" y="290999"/>
                </a:cubicBezTo>
                <a:cubicBezTo>
                  <a:pt x="571170" y="267584"/>
                  <a:pt x="545770" y="213212"/>
                  <a:pt x="497748" y="171937"/>
                </a:cubicBezTo>
                <a:cubicBezTo>
                  <a:pt x="449726" y="130662"/>
                  <a:pt x="364001" y="70733"/>
                  <a:pt x="304867" y="43349"/>
                </a:cubicBezTo>
                <a:cubicBezTo>
                  <a:pt x="245733" y="15965"/>
                  <a:pt x="185804" y="10409"/>
                  <a:pt x="142942" y="7631"/>
                </a:cubicBezTo>
                <a:cubicBezTo>
                  <a:pt x="100080" y="4853"/>
                  <a:pt x="71504" y="5250"/>
                  <a:pt x="47692" y="26681"/>
                </a:cubicBezTo>
                <a:cubicBezTo>
                  <a:pt x="23880" y="48112"/>
                  <a:pt x="1654" y="78671"/>
                  <a:pt x="67" y="136218"/>
                </a:cubicBezTo>
                <a:cubicBezTo>
                  <a:pt x="-1520" y="193765"/>
                  <a:pt x="25467" y="304096"/>
                  <a:pt x="38167" y="371962"/>
                </a:cubicBezTo>
                <a:cubicBezTo>
                  <a:pt x="50867" y="439828"/>
                  <a:pt x="44120" y="498962"/>
                  <a:pt x="76267" y="543412"/>
                </a:cubicBezTo>
                <a:cubicBezTo>
                  <a:pt x="108414" y="587862"/>
                  <a:pt x="213586" y="595006"/>
                  <a:pt x="226286" y="62199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ผีเสื้อ">
            <a:extLst>
              <a:ext uri="{FF2B5EF4-FFF2-40B4-BE49-F238E27FC236}">
                <a16:creationId xmlns:a16="http://schemas.microsoft.com/office/drawing/2014/main" id="{1DC2F0DC-7F12-41AC-B527-6461600409D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7322" y="3673782"/>
            <a:ext cx="1511259" cy="1137305"/>
          </a:xfrm>
          <a:prstGeom prst="rect">
            <a:avLst/>
          </a:prstGeom>
        </p:spPr>
      </p:pic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64CD1461-8BB7-4583-B927-C4EA7C760765}"/>
              </a:ext>
            </a:extLst>
          </p:cNvPr>
          <p:cNvSpPr/>
          <p:nvPr/>
        </p:nvSpPr>
        <p:spPr>
          <a:xfrm>
            <a:off x="6436266" y="5092999"/>
            <a:ext cx="1904141" cy="1001782"/>
          </a:xfrm>
          <a:custGeom>
            <a:avLst/>
            <a:gdLst>
              <a:gd name="connsiteX0" fmla="*/ 63648 w 2079828"/>
              <a:gd name="connsiteY0" fmla="*/ 469924 h 1122006"/>
              <a:gd name="connsiteX1" fmla="*/ 889942 w 2079828"/>
              <a:gd name="connsiteY1" fmla="*/ 850924 h 1122006"/>
              <a:gd name="connsiteX2" fmla="*/ 1063773 w 2079828"/>
              <a:gd name="connsiteY2" fmla="*/ 834256 h 1122006"/>
              <a:gd name="connsiteX3" fmla="*/ 1142355 w 2079828"/>
              <a:gd name="connsiteY3" fmla="*/ 719956 h 1122006"/>
              <a:gd name="connsiteX4" fmla="*/ 1382861 w 2079828"/>
              <a:gd name="connsiteY4" fmla="*/ 789012 h 1122006"/>
              <a:gd name="connsiteX5" fmla="*/ 1694805 w 2079828"/>
              <a:gd name="connsiteY5" fmla="*/ 972368 h 1122006"/>
              <a:gd name="connsiteX6" fmla="*/ 1859111 w 2079828"/>
              <a:gd name="connsiteY6" fmla="*/ 1103337 h 1122006"/>
              <a:gd name="connsiteX7" fmla="*/ 1961505 w 2079828"/>
              <a:gd name="connsiteY7" fmla="*/ 1103337 h 1122006"/>
              <a:gd name="connsiteX8" fmla="*/ 2073423 w 2079828"/>
              <a:gd name="connsiteY8" fmla="*/ 936649 h 1122006"/>
              <a:gd name="connsiteX9" fmla="*/ 2044848 w 2079828"/>
              <a:gd name="connsiteY9" fmla="*/ 717574 h 1122006"/>
              <a:gd name="connsiteX10" fmla="*/ 1868636 w 2079828"/>
              <a:gd name="connsiteY10" fmla="*/ 591368 h 1122006"/>
              <a:gd name="connsiteX11" fmla="*/ 1447155 w 2079828"/>
              <a:gd name="connsiteY11" fmla="*/ 462781 h 1122006"/>
              <a:gd name="connsiteX12" fmla="*/ 723255 w 2079828"/>
              <a:gd name="connsiteY12" fmla="*/ 157981 h 1122006"/>
              <a:gd name="connsiteX13" fmla="*/ 461317 w 2079828"/>
              <a:gd name="connsiteY13" fmla="*/ 55587 h 1122006"/>
              <a:gd name="connsiteX14" fmla="*/ 358923 w 2079828"/>
              <a:gd name="connsiteY14" fmla="*/ 15106 h 1122006"/>
              <a:gd name="connsiteX15" fmla="*/ 292248 w 2079828"/>
              <a:gd name="connsiteY15" fmla="*/ 818 h 1122006"/>
              <a:gd name="connsiteX16" fmla="*/ 213667 w 2079828"/>
              <a:gd name="connsiteY16" fmla="*/ 36537 h 1122006"/>
              <a:gd name="connsiteX17" fmla="*/ 166042 w 2079828"/>
              <a:gd name="connsiteY17" fmla="*/ 103212 h 1122006"/>
              <a:gd name="connsiteX18" fmla="*/ 127942 w 2079828"/>
              <a:gd name="connsiteY18" fmla="*/ 172268 h 1122006"/>
              <a:gd name="connsiteX19" fmla="*/ 82698 w 2079828"/>
              <a:gd name="connsiteY19" fmla="*/ 334193 h 1122006"/>
              <a:gd name="connsiteX20" fmla="*/ 58886 w 2079828"/>
              <a:gd name="connsiteY20" fmla="*/ 419918 h 1122006"/>
              <a:gd name="connsiteX21" fmla="*/ 63648 w 2079828"/>
              <a:gd name="connsiteY21" fmla="*/ 469924 h 1122006"/>
              <a:gd name="connsiteX0" fmla="*/ 57963 w 2074143"/>
              <a:gd name="connsiteY0" fmla="*/ 469924 h 1122006"/>
              <a:gd name="connsiteX1" fmla="*/ 884257 w 2074143"/>
              <a:gd name="connsiteY1" fmla="*/ 850924 h 1122006"/>
              <a:gd name="connsiteX2" fmla="*/ 1058088 w 2074143"/>
              <a:gd name="connsiteY2" fmla="*/ 834256 h 1122006"/>
              <a:gd name="connsiteX3" fmla="*/ 1136670 w 2074143"/>
              <a:gd name="connsiteY3" fmla="*/ 719956 h 1122006"/>
              <a:gd name="connsiteX4" fmla="*/ 1377176 w 2074143"/>
              <a:gd name="connsiteY4" fmla="*/ 789012 h 1122006"/>
              <a:gd name="connsiteX5" fmla="*/ 1689120 w 2074143"/>
              <a:gd name="connsiteY5" fmla="*/ 972368 h 1122006"/>
              <a:gd name="connsiteX6" fmla="*/ 1853426 w 2074143"/>
              <a:gd name="connsiteY6" fmla="*/ 1103337 h 1122006"/>
              <a:gd name="connsiteX7" fmla="*/ 1955820 w 2074143"/>
              <a:gd name="connsiteY7" fmla="*/ 1103337 h 1122006"/>
              <a:gd name="connsiteX8" fmla="*/ 2067738 w 2074143"/>
              <a:gd name="connsiteY8" fmla="*/ 936649 h 1122006"/>
              <a:gd name="connsiteX9" fmla="*/ 2039163 w 2074143"/>
              <a:gd name="connsiteY9" fmla="*/ 717574 h 1122006"/>
              <a:gd name="connsiteX10" fmla="*/ 1862951 w 2074143"/>
              <a:gd name="connsiteY10" fmla="*/ 591368 h 1122006"/>
              <a:gd name="connsiteX11" fmla="*/ 1441470 w 2074143"/>
              <a:gd name="connsiteY11" fmla="*/ 462781 h 1122006"/>
              <a:gd name="connsiteX12" fmla="*/ 717570 w 2074143"/>
              <a:gd name="connsiteY12" fmla="*/ 157981 h 1122006"/>
              <a:gd name="connsiteX13" fmla="*/ 455632 w 2074143"/>
              <a:gd name="connsiteY13" fmla="*/ 55587 h 1122006"/>
              <a:gd name="connsiteX14" fmla="*/ 353238 w 2074143"/>
              <a:gd name="connsiteY14" fmla="*/ 15106 h 1122006"/>
              <a:gd name="connsiteX15" fmla="*/ 286563 w 2074143"/>
              <a:gd name="connsiteY15" fmla="*/ 818 h 1122006"/>
              <a:gd name="connsiteX16" fmla="*/ 207982 w 2074143"/>
              <a:gd name="connsiteY16" fmla="*/ 36537 h 1122006"/>
              <a:gd name="connsiteX17" fmla="*/ 160357 w 2074143"/>
              <a:gd name="connsiteY17" fmla="*/ 103212 h 1122006"/>
              <a:gd name="connsiteX18" fmla="*/ 122257 w 2074143"/>
              <a:gd name="connsiteY18" fmla="*/ 172268 h 1122006"/>
              <a:gd name="connsiteX19" fmla="*/ 77013 w 2074143"/>
              <a:gd name="connsiteY19" fmla="*/ 334193 h 1122006"/>
              <a:gd name="connsiteX20" fmla="*/ 53201 w 2074143"/>
              <a:gd name="connsiteY20" fmla="*/ 419918 h 1122006"/>
              <a:gd name="connsiteX21" fmla="*/ 67488 w 2074143"/>
              <a:gd name="connsiteY21" fmla="*/ 450874 h 1122006"/>
              <a:gd name="connsiteX22" fmla="*/ 57963 w 2074143"/>
              <a:gd name="connsiteY22" fmla="*/ 469924 h 1122006"/>
              <a:gd name="connsiteX0" fmla="*/ 60246 w 2076426"/>
              <a:gd name="connsiteY0" fmla="*/ 469924 h 1122006"/>
              <a:gd name="connsiteX1" fmla="*/ 886540 w 2076426"/>
              <a:gd name="connsiteY1" fmla="*/ 850924 h 1122006"/>
              <a:gd name="connsiteX2" fmla="*/ 1060371 w 2076426"/>
              <a:gd name="connsiteY2" fmla="*/ 834256 h 1122006"/>
              <a:gd name="connsiteX3" fmla="*/ 1138953 w 2076426"/>
              <a:gd name="connsiteY3" fmla="*/ 719956 h 1122006"/>
              <a:gd name="connsiteX4" fmla="*/ 1379459 w 2076426"/>
              <a:gd name="connsiteY4" fmla="*/ 789012 h 1122006"/>
              <a:gd name="connsiteX5" fmla="*/ 1691403 w 2076426"/>
              <a:gd name="connsiteY5" fmla="*/ 972368 h 1122006"/>
              <a:gd name="connsiteX6" fmla="*/ 1855709 w 2076426"/>
              <a:gd name="connsiteY6" fmla="*/ 1103337 h 1122006"/>
              <a:gd name="connsiteX7" fmla="*/ 1958103 w 2076426"/>
              <a:gd name="connsiteY7" fmla="*/ 1103337 h 1122006"/>
              <a:gd name="connsiteX8" fmla="*/ 2070021 w 2076426"/>
              <a:gd name="connsiteY8" fmla="*/ 936649 h 1122006"/>
              <a:gd name="connsiteX9" fmla="*/ 2041446 w 2076426"/>
              <a:gd name="connsiteY9" fmla="*/ 717574 h 1122006"/>
              <a:gd name="connsiteX10" fmla="*/ 1865234 w 2076426"/>
              <a:gd name="connsiteY10" fmla="*/ 591368 h 1122006"/>
              <a:gd name="connsiteX11" fmla="*/ 1443753 w 2076426"/>
              <a:gd name="connsiteY11" fmla="*/ 462781 h 1122006"/>
              <a:gd name="connsiteX12" fmla="*/ 719853 w 2076426"/>
              <a:gd name="connsiteY12" fmla="*/ 157981 h 1122006"/>
              <a:gd name="connsiteX13" fmla="*/ 457915 w 2076426"/>
              <a:gd name="connsiteY13" fmla="*/ 55587 h 1122006"/>
              <a:gd name="connsiteX14" fmla="*/ 355521 w 2076426"/>
              <a:gd name="connsiteY14" fmla="*/ 15106 h 1122006"/>
              <a:gd name="connsiteX15" fmla="*/ 288846 w 2076426"/>
              <a:gd name="connsiteY15" fmla="*/ 818 h 1122006"/>
              <a:gd name="connsiteX16" fmla="*/ 210265 w 2076426"/>
              <a:gd name="connsiteY16" fmla="*/ 36537 h 1122006"/>
              <a:gd name="connsiteX17" fmla="*/ 162640 w 2076426"/>
              <a:gd name="connsiteY17" fmla="*/ 103212 h 1122006"/>
              <a:gd name="connsiteX18" fmla="*/ 124540 w 2076426"/>
              <a:gd name="connsiteY18" fmla="*/ 172268 h 1122006"/>
              <a:gd name="connsiteX19" fmla="*/ 79296 w 2076426"/>
              <a:gd name="connsiteY19" fmla="*/ 334193 h 1122006"/>
              <a:gd name="connsiteX20" fmla="*/ 55484 w 2076426"/>
              <a:gd name="connsiteY20" fmla="*/ 419918 h 1122006"/>
              <a:gd name="connsiteX21" fmla="*/ 62628 w 2076426"/>
              <a:gd name="connsiteY21" fmla="*/ 419918 h 1122006"/>
              <a:gd name="connsiteX22" fmla="*/ 60246 w 2076426"/>
              <a:gd name="connsiteY22" fmla="*/ 469924 h 1122006"/>
              <a:gd name="connsiteX0" fmla="*/ 105299 w 2021467"/>
              <a:gd name="connsiteY0" fmla="*/ 522312 h 1122006"/>
              <a:gd name="connsiteX1" fmla="*/ 831581 w 2021467"/>
              <a:gd name="connsiteY1" fmla="*/ 850924 h 1122006"/>
              <a:gd name="connsiteX2" fmla="*/ 1005412 w 2021467"/>
              <a:gd name="connsiteY2" fmla="*/ 834256 h 1122006"/>
              <a:gd name="connsiteX3" fmla="*/ 1083994 w 2021467"/>
              <a:gd name="connsiteY3" fmla="*/ 719956 h 1122006"/>
              <a:gd name="connsiteX4" fmla="*/ 1324500 w 2021467"/>
              <a:gd name="connsiteY4" fmla="*/ 789012 h 1122006"/>
              <a:gd name="connsiteX5" fmla="*/ 1636444 w 2021467"/>
              <a:gd name="connsiteY5" fmla="*/ 972368 h 1122006"/>
              <a:gd name="connsiteX6" fmla="*/ 1800750 w 2021467"/>
              <a:gd name="connsiteY6" fmla="*/ 1103337 h 1122006"/>
              <a:gd name="connsiteX7" fmla="*/ 1903144 w 2021467"/>
              <a:gd name="connsiteY7" fmla="*/ 1103337 h 1122006"/>
              <a:gd name="connsiteX8" fmla="*/ 2015062 w 2021467"/>
              <a:gd name="connsiteY8" fmla="*/ 936649 h 1122006"/>
              <a:gd name="connsiteX9" fmla="*/ 1986487 w 2021467"/>
              <a:gd name="connsiteY9" fmla="*/ 717574 h 1122006"/>
              <a:gd name="connsiteX10" fmla="*/ 1810275 w 2021467"/>
              <a:gd name="connsiteY10" fmla="*/ 591368 h 1122006"/>
              <a:gd name="connsiteX11" fmla="*/ 1388794 w 2021467"/>
              <a:gd name="connsiteY11" fmla="*/ 462781 h 1122006"/>
              <a:gd name="connsiteX12" fmla="*/ 664894 w 2021467"/>
              <a:gd name="connsiteY12" fmla="*/ 157981 h 1122006"/>
              <a:gd name="connsiteX13" fmla="*/ 402956 w 2021467"/>
              <a:gd name="connsiteY13" fmla="*/ 55587 h 1122006"/>
              <a:gd name="connsiteX14" fmla="*/ 300562 w 2021467"/>
              <a:gd name="connsiteY14" fmla="*/ 15106 h 1122006"/>
              <a:gd name="connsiteX15" fmla="*/ 233887 w 2021467"/>
              <a:gd name="connsiteY15" fmla="*/ 818 h 1122006"/>
              <a:gd name="connsiteX16" fmla="*/ 155306 w 2021467"/>
              <a:gd name="connsiteY16" fmla="*/ 36537 h 1122006"/>
              <a:gd name="connsiteX17" fmla="*/ 107681 w 2021467"/>
              <a:gd name="connsiteY17" fmla="*/ 103212 h 1122006"/>
              <a:gd name="connsiteX18" fmla="*/ 69581 w 2021467"/>
              <a:gd name="connsiteY18" fmla="*/ 172268 h 1122006"/>
              <a:gd name="connsiteX19" fmla="*/ 24337 w 2021467"/>
              <a:gd name="connsiteY19" fmla="*/ 334193 h 1122006"/>
              <a:gd name="connsiteX20" fmla="*/ 525 w 2021467"/>
              <a:gd name="connsiteY20" fmla="*/ 419918 h 1122006"/>
              <a:gd name="connsiteX21" fmla="*/ 7669 w 2021467"/>
              <a:gd name="connsiteY21" fmla="*/ 419918 h 1122006"/>
              <a:gd name="connsiteX22" fmla="*/ 105299 w 2021467"/>
              <a:gd name="connsiteY22" fmla="*/ 522312 h 1122006"/>
              <a:gd name="connsiteX0" fmla="*/ 104779 w 2020947"/>
              <a:gd name="connsiteY0" fmla="*/ 522312 h 1122006"/>
              <a:gd name="connsiteX1" fmla="*/ 831061 w 2020947"/>
              <a:gd name="connsiteY1" fmla="*/ 850924 h 1122006"/>
              <a:gd name="connsiteX2" fmla="*/ 1004892 w 2020947"/>
              <a:gd name="connsiteY2" fmla="*/ 834256 h 1122006"/>
              <a:gd name="connsiteX3" fmla="*/ 1083474 w 2020947"/>
              <a:gd name="connsiteY3" fmla="*/ 719956 h 1122006"/>
              <a:gd name="connsiteX4" fmla="*/ 1323980 w 2020947"/>
              <a:gd name="connsiteY4" fmla="*/ 789012 h 1122006"/>
              <a:gd name="connsiteX5" fmla="*/ 1635924 w 2020947"/>
              <a:gd name="connsiteY5" fmla="*/ 972368 h 1122006"/>
              <a:gd name="connsiteX6" fmla="*/ 1800230 w 2020947"/>
              <a:gd name="connsiteY6" fmla="*/ 1103337 h 1122006"/>
              <a:gd name="connsiteX7" fmla="*/ 1902624 w 2020947"/>
              <a:gd name="connsiteY7" fmla="*/ 1103337 h 1122006"/>
              <a:gd name="connsiteX8" fmla="*/ 2014542 w 2020947"/>
              <a:gd name="connsiteY8" fmla="*/ 936649 h 1122006"/>
              <a:gd name="connsiteX9" fmla="*/ 1985967 w 2020947"/>
              <a:gd name="connsiteY9" fmla="*/ 717574 h 1122006"/>
              <a:gd name="connsiteX10" fmla="*/ 1809755 w 2020947"/>
              <a:gd name="connsiteY10" fmla="*/ 591368 h 1122006"/>
              <a:gd name="connsiteX11" fmla="*/ 1388274 w 2020947"/>
              <a:gd name="connsiteY11" fmla="*/ 462781 h 1122006"/>
              <a:gd name="connsiteX12" fmla="*/ 664374 w 2020947"/>
              <a:gd name="connsiteY12" fmla="*/ 157981 h 1122006"/>
              <a:gd name="connsiteX13" fmla="*/ 402436 w 2020947"/>
              <a:gd name="connsiteY13" fmla="*/ 55587 h 1122006"/>
              <a:gd name="connsiteX14" fmla="*/ 300042 w 2020947"/>
              <a:gd name="connsiteY14" fmla="*/ 15106 h 1122006"/>
              <a:gd name="connsiteX15" fmla="*/ 233367 w 2020947"/>
              <a:gd name="connsiteY15" fmla="*/ 818 h 1122006"/>
              <a:gd name="connsiteX16" fmla="*/ 154786 w 2020947"/>
              <a:gd name="connsiteY16" fmla="*/ 36537 h 1122006"/>
              <a:gd name="connsiteX17" fmla="*/ 107161 w 2020947"/>
              <a:gd name="connsiteY17" fmla="*/ 103212 h 1122006"/>
              <a:gd name="connsiteX18" fmla="*/ 69061 w 2020947"/>
              <a:gd name="connsiteY18" fmla="*/ 172268 h 1122006"/>
              <a:gd name="connsiteX19" fmla="*/ 23817 w 2020947"/>
              <a:gd name="connsiteY19" fmla="*/ 334193 h 1122006"/>
              <a:gd name="connsiteX20" fmla="*/ 5 w 2020947"/>
              <a:gd name="connsiteY20" fmla="*/ 419918 h 1122006"/>
              <a:gd name="connsiteX21" fmla="*/ 21729 w 2020947"/>
              <a:gd name="connsiteY21" fmla="*/ 464907 h 1122006"/>
              <a:gd name="connsiteX22" fmla="*/ 104779 w 2020947"/>
              <a:gd name="connsiteY22" fmla="*/ 522312 h 1122006"/>
              <a:gd name="connsiteX0" fmla="*/ 510626 w 2020947"/>
              <a:gd name="connsiteY0" fmla="*/ 719760 h 1122006"/>
              <a:gd name="connsiteX1" fmla="*/ 831061 w 2020947"/>
              <a:gd name="connsiteY1" fmla="*/ 850924 h 1122006"/>
              <a:gd name="connsiteX2" fmla="*/ 1004892 w 2020947"/>
              <a:gd name="connsiteY2" fmla="*/ 834256 h 1122006"/>
              <a:gd name="connsiteX3" fmla="*/ 1083474 w 2020947"/>
              <a:gd name="connsiteY3" fmla="*/ 719956 h 1122006"/>
              <a:gd name="connsiteX4" fmla="*/ 1323980 w 2020947"/>
              <a:gd name="connsiteY4" fmla="*/ 789012 h 1122006"/>
              <a:gd name="connsiteX5" fmla="*/ 1635924 w 2020947"/>
              <a:gd name="connsiteY5" fmla="*/ 972368 h 1122006"/>
              <a:gd name="connsiteX6" fmla="*/ 1800230 w 2020947"/>
              <a:gd name="connsiteY6" fmla="*/ 1103337 h 1122006"/>
              <a:gd name="connsiteX7" fmla="*/ 1902624 w 2020947"/>
              <a:gd name="connsiteY7" fmla="*/ 1103337 h 1122006"/>
              <a:gd name="connsiteX8" fmla="*/ 2014542 w 2020947"/>
              <a:gd name="connsiteY8" fmla="*/ 936649 h 1122006"/>
              <a:gd name="connsiteX9" fmla="*/ 1985967 w 2020947"/>
              <a:gd name="connsiteY9" fmla="*/ 717574 h 1122006"/>
              <a:gd name="connsiteX10" fmla="*/ 1809755 w 2020947"/>
              <a:gd name="connsiteY10" fmla="*/ 591368 h 1122006"/>
              <a:gd name="connsiteX11" fmla="*/ 1388274 w 2020947"/>
              <a:gd name="connsiteY11" fmla="*/ 462781 h 1122006"/>
              <a:gd name="connsiteX12" fmla="*/ 664374 w 2020947"/>
              <a:gd name="connsiteY12" fmla="*/ 157981 h 1122006"/>
              <a:gd name="connsiteX13" fmla="*/ 402436 w 2020947"/>
              <a:gd name="connsiteY13" fmla="*/ 55587 h 1122006"/>
              <a:gd name="connsiteX14" fmla="*/ 300042 w 2020947"/>
              <a:gd name="connsiteY14" fmla="*/ 15106 h 1122006"/>
              <a:gd name="connsiteX15" fmla="*/ 233367 w 2020947"/>
              <a:gd name="connsiteY15" fmla="*/ 818 h 1122006"/>
              <a:gd name="connsiteX16" fmla="*/ 154786 w 2020947"/>
              <a:gd name="connsiteY16" fmla="*/ 36537 h 1122006"/>
              <a:gd name="connsiteX17" fmla="*/ 107161 w 2020947"/>
              <a:gd name="connsiteY17" fmla="*/ 103212 h 1122006"/>
              <a:gd name="connsiteX18" fmla="*/ 69061 w 2020947"/>
              <a:gd name="connsiteY18" fmla="*/ 172268 h 1122006"/>
              <a:gd name="connsiteX19" fmla="*/ 23817 w 2020947"/>
              <a:gd name="connsiteY19" fmla="*/ 334193 h 1122006"/>
              <a:gd name="connsiteX20" fmla="*/ 5 w 2020947"/>
              <a:gd name="connsiteY20" fmla="*/ 419918 h 1122006"/>
              <a:gd name="connsiteX21" fmla="*/ 21729 w 2020947"/>
              <a:gd name="connsiteY21" fmla="*/ 464907 h 1122006"/>
              <a:gd name="connsiteX22" fmla="*/ 510626 w 2020947"/>
              <a:gd name="connsiteY22" fmla="*/ 719760 h 1122006"/>
              <a:gd name="connsiteX0" fmla="*/ 511716 w 2022037"/>
              <a:gd name="connsiteY0" fmla="*/ 719760 h 1122006"/>
              <a:gd name="connsiteX1" fmla="*/ 832151 w 2022037"/>
              <a:gd name="connsiteY1" fmla="*/ 850924 h 1122006"/>
              <a:gd name="connsiteX2" fmla="*/ 1005982 w 2022037"/>
              <a:gd name="connsiteY2" fmla="*/ 834256 h 1122006"/>
              <a:gd name="connsiteX3" fmla="*/ 1084564 w 2022037"/>
              <a:gd name="connsiteY3" fmla="*/ 719956 h 1122006"/>
              <a:gd name="connsiteX4" fmla="*/ 1325070 w 2022037"/>
              <a:gd name="connsiteY4" fmla="*/ 789012 h 1122006"/>
              <a:gd name="connsiteX5" fmla="*/ 1637014 w 2022037"/>
              <a:gd name="connsiteY5" fmla="*/ 972368 h 1122006"/>
              <a:gd name="connsiteX6" fmla="*/ 1801320 w 2022037"/>
              <a:gd name="connsiteY6" fmla="*/ 1103337 h 1122006"/>
              <a:gd name="connsiteX7" fmla="*/ 1903714 w 2022037"/>
              <a:gd name="connsiteY7" fmla="*/ 1103337 h 1122006"/>
              <a:gd name="connsiteX8" fmla="*/ 2015632 w 2022037"/>
              <a:gd name="connsiteY8" fmla="*/ 936649 h 1122006"/>
              <a:gd name="connsiteX9" fmla="*/ 1987057 w 2022037"/>
              <a:gd name="connsiteY9" fmla="*/ 717574 h 1122006"/>
              <a:gd name="connsiteX10" fmla="*/ 1810845 w 2022037"/>
              <a:gd name="connsiteY10" fmla="*/ 591368 h 1122006"/>
              <a:gd name="connsiteX11" fmla="*/ 1389364 w 2022037"/>
              <a:gd name="connsiteY11" fmla="*/ 462781 h 1122006"/>
              <a:gd name="connsiteX12" fmla="*/ 665464 w 2022037"/>
              <a:gd name="connsiteY12" fmla="*/ 157981 h 1122006"/>
              <a:gd name="connsiteX13" fmla="*/ 403526 w 2022037"/>
              <a:gd name="connsiteY13" fmla="*/ 55587 h 1122006"/>
              <a:gd name="connsiteX14" fmla="*/ 301132 w 2022037"/>
              <a:gd name="connsiteY14" fmla="*/ 15106 h 1122006"/>
              <a:gd name="connsiteX15" fmla="*/ 234457 w 2022037"/>
              <a:gd name="connsiteY15" fmla="*/ 818 h 1122006"/>
              <a:gd name="connsiteX16" fmla="*/ 155876 w 2022037"/>
              <a:gd name="connsiteY16" fmla="*/ 36537 h 1122006"/>
              <a:gd name="connsiteX17" fmla="*/ 108251 w 2022037"/>
              <a:gd name="connsiteY17" fmla="*/ 103212 h 1122006"/>
              <a:gd name="connsiteX18" fmla="*/ 70151 w 2022037"/>
              <a:gd name="connsiteY18" fmla="*/ 172268 h 1122006"/>
              <a:gd name="connsiteX19" fmla="*/ 24907 w 2022037"/>
              <a:gd name="connsiteY19" fmla="*/ 334193 h 1122006"/>
              <a:gd name="connsiteX20" fmla="*/ 1095 w 2022037"/>
              <a:gd name="connsiteY20" fmla="*/ 419918 h 1122006"/>
              <a:gd name="connsiteX21" fmla="*/ 59271 w 2022037"/>
              <a:gd name="connsiteY21" fmla="*/ 494899 h 1122006"/>
              <a:gd name="connsiteX22" fmla="*/ 511716 w 2022037"/>
              <a:gd name="connsiteY22" fmla="*/ 719760 h 1122006"/>
              <a:gd name="connsiteX0" fmla="*/ 513143 w 2023464"/>
              <a:gd name="connsiteY0" fmla="*/ 719760 h 1122006"/>
              <a:gd name="connsiteX1" fmla="*/ 833578 w 2023464"/>
              <a:gd name="connsiteY1" fmla="*/ 850924 h 1122006"/>
              <a:gd name="connsiteX2" fmla="*/ 1007409 w 2023464"/>
              <a:gd name="connsiteY2" fmla="*/ 834256 h 1122006"/>
              <a:gd name="connsiteX3" fmla="*/ 1085991 w 2023464"/>
              <a:gd name="connsiteY3" fmla="*/ 719956 h 1122006"/>
              <a:gd name="connsiteX4" fmla="*/ 1326497 w 2023464"/>
              <a:gd name="connsiteY4" fmla="*/ 789012 h 1122006"/>
              <a:gd name="connsiteX5" fmla="*/ 1638441 w 2023464"/>
              <a:gd name="connsiteY5" fmla="*/ 972368 h 1122006"/>
              <a:gd name="connsiteX6" fmla="*/ 1802747 w 2023464"/>
              <a:gd name="connsiteY6" fmla="*/ 1103337 h 1122006"/>
              <a:gd name="connsiteX7" fmla="*/ 1905141 w 2023464"/>
              <a:gd name="connsiteY7" fmla="*/ 1103337 h 1122006"/>
              <a:gd name="connsiteX8" fmla="*/ 2017059 w 2023464"/>
              <a:gd name="connsiteY8" fmla="*/ 936649 h 1122006"/>
              <a:gd name="connsiteX9" fmla="*/ 1988484 w 2023464"/>
              <a:gd name="connsiteY9" fmla="*/ 717574 h 1122006"/>
              <a:gd name="connsiteX10" fmla="*/ 1812272 w 2023464"/>
              <a:gd name="connsiteY10" fmla="*/ 591368 h 1122006"/>
              <a:gd name="connsiteX11" fmla="*/ 1390791 w 2023464"/>
              <a:gd name="connsiteY11" fmla="*/ 462781 h 1122006"/>
              <a:gd name="connsiteX12" fmla="*/ 666891 w 2023464"/>
              <a:gd name="connsiteY12" fmla="*/ 157981 h 1122006"/>
              <a:gd name="connsiteX13" fmla="*/ 404953 w 2023464"/>
              <a:gd name="connsiteY13" fmla="*/ 55587 h 1122006"/>
              <a:gd name="connsiteX14" fmla="*/ 302559 w 2023464"/>
              <a:gd name="connsiteY14" fmla="*/ 15106 h 1122006"/>
              <a:gd name="connsiteX15" fmla="*/ 235884 w 2023464"/>
              <a:gd name="connsiteY15" fmla="*/ 818 h 1122006"/>
              <a:gd name="connsiteX16" fmla="*/ 157303 w 2023464"/>
              <a:gd name="connsiteY16" fmla="*/ 36537 h 1122006"/>
              <a:gd name="connsiteX17" fmla="*/ 109678 w 2023464"/>
              <a:gd name="connsiteY17" fmla="*/ 103212 h 1122006"/>
              <a:gd name="connsiteX18" fmla="*/ 71578 w 2023464"/>
              <a:gd name="connsiteY18" fmla="*/ 172268 h 1122006"/>
              <a:gd name="connsiteX19" fmla="*/ 16613 w 2023464"/>
              <a:gd name="connsiteY19" fmla="*/ 329194 h 1122006"/>
              <a:gd name="connsiteX20" fmla="*/ 2522 w 2023464"/>
              <a:gd name="connsiteY20" fmla="*/ 419918 h 1122006"/>
              <a:gd name="connsiteX21" fmla="*/ 60698 w 2023464"/>
              <a:gd name="connsiteY21" fmla="*/ 494899 h 1122006"/>
              <a:gd name="connsiteX22" fmla="*/ 513143 w 2023464"/>
              <a:gd name="connsiteY22" fmla="*/ 719760 h 1122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23464" h="1122006">
                <a:moveTo>
                  <a:pt x="513143" y="719760"/>
                </a:moveTo>
                <a:cubicBezTo>
                  <a:pt x="641956" y="779097"/>
                  <a:pt x="751200" y="831841"/>
                  <a:pt x="833578" y="850924"/>
                </a:cubicBezTo>
                <a:cubicBezTo>
                  <a:pt x="915956" y="870007"/>
                  <a:pt x="965340" y="856084"/>
                  <a:pt x="1007409" y="834256"/>
                </a:cubicBezTo>
                <a:cubicBezTo>
                  <a:pt x="1049478" y="812428"/>
                  <a:pt x="1032810" y="727497"/>
                  <a:pt x="1085991" y="719956"/>
                </a:cubicBezTo>
                <a:cubicBezTo>
                  <a:pt x="1139172" y="712415"/>
                  <a:pt x="1234422" y="746943"/>
                  <a:pt x="1326497" y="789012"/>
                </a:cubicBezTo>
                <a:cubicBezTo>
                  <a:pt x="1418572" y="831081"/>
                  <a:pt x="1559066" y="919981"/>
                  <a:pt x="1638441" y="972368"/>
                </a:cubicBezTo>
                <a:cubicBezTo>
                  <a:pt x="1717816" y="1024755"/>
                  <a:pt x="1758297" y="1081509"/>
                  <a:pt x="1802747" y="1103337"/>
                </a:cubicBezTo>
                <a:cubicBezTo>
                  <a:pt x="1847197" y="1125165"/>
                  <a:pt x="1869422" y="1131118"/>
                  <a:pt x="1905141" y="1103337"/>
                </a:cubicBezTo>
                <a:cubicBezTo>
                  <a:pt x="1940860" y="1075556"/>
                  <a:pt x="2003169" y="1000943"/>
                  <a:pt x="2017059" y="936649"/>
                </a:cubicBezTo>
                <a:cubicBezTo>
                  <a:pt x="2030949" y="872355"/>
                  <a:pt x="2022615" y="775121"/>
                  <a:pt x="1988484" y="717574"/>
                </a:cubicBezTo>
                <a:cubicBezTo>
                  <a:pt x="1954353" y="660027"/>
                  <a:pt x="1911888" y="633834"/>
                  <a:pt x="1812272" y="591368"/>
                </a:cubicBezTo>
                <a:cubicBezTo>
                  <a:pt x="1712657" y="548903"/>
                  <a:pt x="1581688" y="535012"/>
                  <a:pt x="1390791" y="462781"/>
                </a:cubicBezTo>
                <a:cubicBezTo>
                  <a:pt x="1199894" y="390550"/>
                  <a:pt x="831197" y="225847"/>
                  <a:pt x="666891" y="157981"/>
                </a:cubicBezTo>
                <a:cubicBezTo>
                  <a:pt x="502585" y="90115"/>
                  <a:pt x="404953" y="55587"/>
                  <a:pt x="404953" y="55587"/>
                </a:cubicBezTo>
                <a:cubicBezTo>
                  <a:pt x="344231" y="31774"/>
                  <a:pt x="330737" y="24234"/>
                  <a:pt x="302559" y="15106"/>
                </a:cubicBezTo>
                <a:cubicBezTo>
                  <a:pt x="274381" y="5978"/>
                  <a:pt x="260093" y="-2754"/>
                  <a:pt x="235884" y="818"/>
                </a:cubicBezTo>
                <a:cubicBezTo>
                  <a:pt x="211675" y="4390"/>
                  <a:pt x="178337" y="19471"/>
                  <a:pt x="157303" y="36537"/>
                </a:cubicBezTo>
                <a:cubicBezTo>
                  <a:pt x="136269" y="53603"/>
                  <a:pt x="123966" y="80590"/>
                  <a:pt x="109678" y="103212"/>
                </a:cubicBezTo>
                <a:cubicBezTo>
                  <a:pt x="95391" y="125834"/>
                  <a:pt x="87089" y="134604"/>
                  <a:pt x="71578" y="172268"/>
                </a:cubicBezTo>
                <a:cubicBezTo>
                  <a:pt x="56067" y="209932"/>
                  <a:pt x="28122" y="287919"/>
                  <a:pt x="16613" y="329194"/>
                </a:cubicBezTo>
                <a:cubicBezTo>
                  <a:pt x="5104" y="370469"/>
                  <a:pt x="-4826" y="392300"/>
                  <a:pt x="2522" y="419918"/>
                </a:cubicBezTo>
                <a:cubicBezTo>
                  <a:pt x="9870" y="447536"/>
                  <a:pt x="59904" y="486565"/>
                  <a:pt x="60698" y="494899"/>
                </a:cubicBezTo>
                <a:cubicBezTo>
                  <a:pt x="61492" y="503233"/>
                  <a:pt x="384330" y="660423"/>
                  <a:pt x="513143" y="7197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หวี">
            <a:extLst>
              <a:ext uri="{FF2B5EF4-FFF2-40B4-BE49-F238E27FC236}">
                <a16:creationId xmlns:a16="http://schemas.microsoft.com/office/drawing/2014/main" id="{F17766D7-57B1-4BCA-B3DD-57AEFBC0C4AD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58405">
            <a:off x="6366047" y="5152212"/>
            <a:ext cx="1967088" cy="84567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BE83F68-2022-4562-B64A-BB0130E2521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6" y="242288"/>
            <a:ext cx="2676376" cy="10303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4CF5C3-11B9-413C-87C3-315EE3853FE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90861" y="403872"/>
            <a:ext cx="5681964" cy="9693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C34C15-4988-469A-8E06-D44FE08E46B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32914" y="2431627"/>
            <a:ext cx="2749534" cy="9571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BE313AF-CFFE-448B-8C00-C4AF1B17162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349426" y="3963531"/>
            <a:ext cx="3316511" cy="5608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0D5ED6-9B87-4BB7-AA46-840C784D788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06157" y="5325875"/>
            <a:ext cx="3603048" cy="5608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41113A-94ED-4F5D-A181-114AAAF6E16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401711" y="2641688"/>
            <a:ext cx="3084843" cy="5608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769161B-D195-4694-889A-53620B58E21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508400" y="3983176"/>
            <a:ext cx="2871465" cy="5608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BBC2776-FCCA-471E-8473-F4C17709F0F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849261" y="5310847"/>
            <a:ext cx="2597121" cy="560881"/>
          </a:xfrm>
          <a:prstGeom prst="rect">
            <a:avLst/>
          </a:prstGeom>
        </p:spPr>
      </p:pic>
      <p:pic>
        <p:nvPicPr>
          <p:cNvPr id="42" name="teacher guide">
            <a:extLst>
              <a:ext uri="{FF2B5EF4-FFF2-40B4-BE49-F238E27FC236}">
                <a16:creationId xmlns:a16="http://schemas.microsoft.com/office/drawing/2014/main" id="{17D124E3-5C2A-40F8-89D5-5E7CDD9D4B6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43" name="Graphic 42">
            <a:hlinkClick r:id="rId22" action="ppaction://hlinksldjump"/>
            <a:extLst>
              <a:ext uri="{FF2B5EF4-FFF2-40B4-BE49-F238E27FC236}">
                <a16:creationId xmlns:a16="http://schemas.microsoft.com/office/drawing/2014/main" id="{5D5599B9-EBC4-4E0A-B405-69BB17CB8F5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15AD435-383F-4557-B7E1-572F989B9A75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1617052" y="3058210"/>
            <a:ext cx="294395" cy="372901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9E4363DB-06A6-48FD-A996-40736DE72A41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1551891" y="4549016"/>
            <a:ext cx="294395" cy="372901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ACC829C3-9EBF-4BA1-93AB-94AD76F18CF6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1683872" y="5885892"/>
            <a:ext cx="294395" cy="372901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0E4A8137-86F1-4318-B459-7BF43ED82B5F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7617728" y="4451724"/>
            <a:ext cx="294395" cy="372901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852A1270-69ED-4FA0-9F6E-0B5876491FB5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7433411" y="3027475"/>
            <a:ext cx="294395" cy="372901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DD7E31F5-05F8-4D94-9850-A85ACD4A49E9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247222">
            <a:off x="7928708" y="5685156"/>
            <a:ext cx="294395" cy="37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20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4" grpId="0" animBg="1"/>
      <p:bldP spid="36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B55A0BB-104B-435C-AF43-A8CFBEA0925D}"/>
              </a:ext>
            </a:extLst>
          </p:cNvPr>
          <p:cNvGrpSpPr/>
          <p:nvPr/>
        </p:nvGrpSpPr>
        <p:grpSpPr>
          <a:xfrm>
            <a:off x="7488099" y="4121235"/>
            <a:ext cx="3326546" cy="690935"/>
            <a:chOff x="6864327" y="4046818"/>
            <a:chExt cx="3326546" cy="690935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0C6F28E-3584-44CE-8F9E-DD2B8DDBFC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34199" y="4104947"/>
              <a:ext cx="3256674" cy="590580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F1FE007-5912-453D-9609-225345D08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64327" y="4046818"/>
              <a:ext cx="763336" cy="690935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D34C0F0-A630-4F35-8199-557229B9F221}"/>
              </a:ext>
            </a:extLst>
          </p:cNvPr>
          <p:cNvGrpSpPr>
            <a:grpSpLocks/>
          </p:cNvGrpSpPr>
          <p:nvPr/>
        </p:nvGrpSpPr>
        <p:grpSpPr bwMode="auto">
          <a:xfrm>
            <a:off x="7484030" y="4113381"/>
            <a:ext cx="3334685" cy="706643"/>
            <a:chOff x="6864666" y="3090601"/>
            <a:chExt cx="3333862" cy="706834"/>
          </a:xfrm>
        </p:grpSpPr>
        <p:pic>
          <p:nvPicPr>
            <p:cNvPr id="31" name="Picture 19">
              <a:extLst>
                <a:ext uri="{FF2B5EF4-FFF2-40B4-BE49-F238E27FC236}">
                  <a16:creationId xmlns:a16="http://schemas.microsoft.com/office/drawing/2014/main" id="{B69DCA56-133C-4CC6-93AF-AA432703EA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934709" y="3154420"/>
              <a:ext cx="3263819" cy="64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20">
              <a:extLst>
                <a:ext uri="{FF2B5EF4-FFF2-40B4-BE49-F238E27FC236}">
                  <a16:creationId xmlns:a16="http://schemas.microsoft.com/office/drawing/2014/main" id="{3A5770F3-1B40-4435-BBB3-B84DC6A067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4666" y="3090601"/>
              <a:ext cx="763336" cy="690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AADFC0C0-E431-4081-B785-03BCD692072E}"/>
              </a:ext>
            </a:extLst>
          </p:cNvPr>
          <p:cNvSpPr txBox="1"/>
          <p:nvPr/>
        </p:nvSpPr>
        <p:spPr>
          <a:xfrm>
            <a:off x="8661494" y="675640"/>
            <a:ext cx="97975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4000" b="1" dirty="0">
                <a:latin typeface="Mali" panose="00000500000000000000" pitchFamily="2" charset="-34"/>
                <a:cs typeface="Mali" panose="00000500000000000000" pitchFamily="2" charset="-34"/>
              </a:rPr>
              <a:t>1</a:t>
            </a:r>
            <a:endParaRPr lang="en-US" sz="14000" b="1" dirty="0"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2314A8-162E-4555-988F-9C0C8685B2C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6161047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A7145A-3693-4D5F-85ED-7D5DBA26B1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90941" y="2892505"/>
            <a:ext cx="5797798" cy="1072989"/>
          </a:xfrm>
          <a:prstGeom prst="rect">
            <a:avLst/>
          </a:prstGeom>
        </p:spPr>
      </p:pic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587771" y="8118084"/>
            <a:ext cx="9016457" cy="1824458"/>
            <a:chOff x="1542902" y="4187299"/>
            <a:chExt cx="9016457" cy="178044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9"/>
              <a:ext cx="9016457" cy="1780440"/>
            </a:xfrm>
            <a:prstGeom prst="roundRect">
              <a:avLst>
                <a:gd name="adj" fmla="val 18584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1730798" y="4590227"/>
              <a:ext cx="8640663" cy="1171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thaiDist">
                <a:buFont typeface="Arial" panose="020B0604020202020204" pitchFamily="34" charset="0"/>
                <a:buChar char="•"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เปรียบเทียบลักษณะของรูปร่าง รูปทรงในธรรมชาติ สิ่งแวดล้อม และงานทัศนศิลป์ (มฐ. ศ 1.1 ป.4/1) </a:t>
              </a:r>
            </a:p>
            <a:p>
              <a:pPr marL="342900" indent="-342900" algn="thaiDist">
                <a:buFont typeface="Arial" panose="020B0604020202020204" pitchFamily="34" charset="0"/>
                <a:buChar char="•"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จำแนกทัศนธาตุของสิ่งต่าง ๆ ในธรรมชาติ สิ่งแวดล้อม และงานทัศนศิลป์ โดยเน้นเรื่องเส้น สี รูปร่าง รูปทรง พื้นผิว และพื้นที่ว่าง (มฐ. ศ 1.1 ป.4/3)</a:t>
              </a: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974235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83356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7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 -0.8335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7.40741E-7 L -6.25E-7 -0.8335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35E08E0-7C33-4296-A526-C8697AFCA5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488" y="1346661"/>
            <a:ext cx="5346655" cy="48650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48FAA2-39BA-4A90-AAC3-F2F0CAC5A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750" y="1358854"/>
            <a:ext cx="5346655" cy="4852837"/>
          </a:xfrm>
          <a:prstGeom prst="rect">
            <a:avLst/>
          </a:prstGeom>
        </p:spPr>
      </p:pic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7CC825E5-5C84-4E8E-B14B-5D8E01D6934F}"/>
              </a:ext>
            </a:extLst>
          </p:cNvPr>
          <p:cNvSpPr/>
          <p:nvPr/>
        </p:nvSpPr>
        <p:spPr>
          <a:xfrm>
            <a:off x="620480" y="4853608"/>
            <a:ext cx="5248961" cy="1311497"/>
          </a:xfrm>
          <a:prstGeom prst="roundRect">
            <a:avLst>
              <a:gd name="adj" fmla="val 16661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EC9F7333-2D48-4008-8342-8EA41A90DFC7}"/>
              </a:ext>
            </a:extLst>
          </p:cNvPr>
          <p:cNvSpPr/>
          <p:nvPr/>
        </p:nvSpPr>
        <p:spPr>
          <a:xfrm>
            <a:off x="620480" y="2117503"/>
            <a:ext cx="5248961" cy="1311497"/>
          </a:xfrm>
          <a:prstGeom prst="roundRect">
            <a:avLst>
              <a:gd name="adj" fmla="val 14845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3CC42F18-0E16-4B97-9FD2-E5372AF9421F}"/>
              </a:ext>
            </a:extLst>
          </p:cNvPr>
          <p:cNvSpPr/>
          <p:nvPr/>
        </p:nvSpPr>
        <p:spPr>
          <a:xfrm>
            <a:off x="620480" y="3484758"/>
            <a:ext cx="5248961" cy="1311497"/>
          </a:xfrm>
          <a:prstGeom prst="roundRect">
            <a:avLst>
              <a:gd name="adj" fmla="val 14845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1EE53375-FA01-41BF-900D-814B1452EFB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084" y="3983203"/>
            <a:ext cx="691450" cy="66603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60A0287-35EB-45BC-ADA6-8645167F5D6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6626" y="2548598"/>
            <a:ext cx="614288" cy="613527"/>
          </a:xfrm>
          <a:prstGeom prst="rect">
            <a:avLst/>
          </a:prstGeom>
        </p:spPr>
      </p:pic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0B802E40-C5F1-4069-B8CC-48A58B35E629}"/>
              </a:ext>
            </a:extLst>
          </p:cNvPr>
          <p:cNvSpPr/>
          <p:nvPr/>
        </p:nvSpPr>
        <p:spPr>
          <a:xfrm>
            <a:off x="6322559" y="4853608"/>
            <a:ext cx="5248961" cy="1311497"/>
          </a:xfrm>
          <a:prstGeom prst="roundRect">
            <a:avLst>
              <a:gd name="adj" fmla="val 16661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5AAB5679-F072-4CD2-91C4-5C82688E0649}"/>
              </a:ext>
            </a:extLst>
          </p:cNvPr>
          <p:cNvSpPr/>
          <p:nvPr/>
        </p:nvSpPr>
        <p:spPr>
          <a:xfrm>
            <a:off x="6322559" y="2117503"/>
            <a:ext cx="5248961" cy="1311497"/>
          </a:xfrm>
          <a:prstGeom prst="roundRect">
            <a:avLst>
              <a:gd name="adj" fmla="val 14845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395DFCE0-89B1-4ED7-B9B0-B66C25F9C674}"/>
              </a:ext>
            </a:extLst>
          </p:cNvPr>
          <p:cNvSpPr/>
          <p:nvPr/>
        </p:nvSpPr>
        <p:spPr>
          <a:xfrm>
            <a:off x="6322559" y="3484758"/>
            <a:ext cx="5248961" cy="1311497"/>
          </a:xfrm>
          <a:prstGeom prst="roundRect">
            <a:avLst>
              <a:gd name="adj" fmla="val 14845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53E07E-3052-463F-A36F-5C50F13045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703" y="242288"/>
            <a:ext cx="2676376" cy="10303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73036B-90B0-4878-A9E8-E0A5DDD43D4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98616" y="462424"/>
            <a:ext cx="8931414" cy="9144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84BB38-EC3E-4DE6-A0C3-EC5949A424B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07578" y="2538243"/>
            <a:ext cx="2804403" cy="5608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706C85-1407-4A25-86C1-62B496D3414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56943" y="3730655"/>
            <a:ext cx="2505673" cy="9571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63E2702-5424-4B82-B248-985AD65396D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45427" y="5267297"/>
            <a:ext cx="3328704" cy="560881"/>
          </a:xfrm>
          <a:prstGeom prst="rect">
            <a:avLst/>
          </a:prstGeom>
        </p:spPr>
      </p:pic>
      <p:pic>
        <p:nvPicPr>
          <p:cNvPr id="4" name="บอล">
            <a:extLst>
              <a:ext uri="{FF2B5EF4-FFF2-40B4-BE49-F238E27FC236}">
                <a16:creationId xmlns:a16="http://schemas.microsoft.com/office/drawing/2014/main" id="{201B4C6B-9901-440B-984B-8C1C1CAF3DE6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881" b="97119" l="4516" r="97554">
                        <a14:foregroundMark x1="21590" y1="13793" x2="41157" y2="10534"/>
                        <a14:foregroundMark x1="41157" y1="10534" x2="60630" y2="13651"/>
                        <a14:foregroundMark x1="60630" y1="13651" x2="86830" y2="24658"/>
                        <a14:foregroundMark x1="86830" y1="24658" x2="86877" y2="24658"/>
                        <a14:foregroundMark x1="90357" y1="26594" x2="84055" y2="18658"/>
                        <a14:foregroundMark x1="84055" y1="18658" x2="67827" y2="10156"/>
                        <a14:foregroundMark x1="67827" y1="10156" x2="36595" y2="5243"/>
                        <a14:foregroundMark x1="36595" y1="5243" x2="28269" y2="7747"/>
                        <a14:foregroundMark x1="28269" y1="7747" x2="24365" y2="10770"/>
                        <a14:foregroundMark x1="4751" y1="43269" x2="5597" y2="52433"/>
                        <a14:foregroundMark x1="5597" y1="52433" x2="4516" y2="43741"/>
                        <a14:foregroundMark x1="4516" y1="43741" x2="5174" y2="41096"/>
                        <a14:foregroundMark x1="31044" y1="6424" x2="48777" y2="3826"/>
                        <a14:foregroundMark x1="48777" y1="3826" x2="67451" y2="6519"/>
                        <a14:foregroundMark x1="67451" y1="6519" x2="80433" y2="13132"/>
                        <a14:foregroundMark x1="32549" y1="93056" x2="49953" y2="97166"/>
                        <a14:foregroundMark x1="49953" y1="97166" x2="68015" y2="94473"/>
                        <a14:foregroundMark x1="68015" y1="94473" x2="76764" y2="911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0539" y="2341471"/>
            <a:ext cx="823867" cy="820654"/>
          </a:xfrm>
          <a:prstGeom prst="rect">
            <a:avLst/>
          </a:prstGeom>
        </p:spPr>
      </p:pic>
      <p:pic>
        <p:nvPicPr>
          <p:cNvPr id="8" name="กล่องขข">
            <a:extLst>
              <a:ext uri="{FF2B5EF4-FFF2-40B4-BE49-F238E27FC236}">
                <a16:creationId xmlns:a16="http://schemas.microsoft.com/office/drawing/2014/main" id="{0585332B-5265-4404-9FE4-05DEC9C00C7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768" b="97616" l="0" r="100000">
                        <a14:foregroundMark x1="21608" y1="7886" x2="31182" y2="5640"/>
                        <a14:foregroundMark x1="31182" y1="5640" x2="32604" y2="6740"/>
                        <a14:foregroundMark x1="73304" y1="6740" x2="74234" y2="48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265" y="3499193"/>
            <a:ext cx="1034550" cy="1234731"/>
          </a:xfrm>
          <a:prstGeom prst="rect">
            <a:avLst/>
          </a:prstGeom>
        </p:spPr>
      </p:pic>
      <p:pic>
        <p:nvPicPr>
          <p:cNvPr id="40" name="Graphic 39">
            <a:hlinkClick r:id="rId18" action="ppaction://hlinksldjump"/>
            <a:extLst>
              <a:ext uri="{FF2B5EF4-FFF2-40B4-BE49-F238E27FC236}">
                <a16:creationId xmlns:a16="http://schemas.microsoft.com/office/drawing/2014/main" id="{49234EB1-C87A-4A75-A9C5-777231892C1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76EA07B-B422-4EC1-A93D-BECE6ED3633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2528" y="5407097"/>
            <a:ext cx="616682" cy="505372"/>
          </a:xfrm>
          <a:prstGeom prst="rect">
            <a:avLst/>
          </a:prstGeom>
        </p:spPr>
      </p:pic>
      <p:pic>
        <p:nvPicPr>
          <p:cNvPr id="41" name="กระป๋อง">
            <a:extLst>
              <a:ext uri="{FF2B5EF4-FFF2-40B4-BE49-F238E27FC236}">
                <a16:creationId xmlns:a16="http://schemas.microsoft.com/office/drawing/2014/main" id="{4203BFD1-DB6A-42E4-91B1-9496A245F1C5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604" y="5153582"/>
            <a:ext cx="995910" cy="75888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11A6181-992A-4F1E-A753-53E84F01626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1565" y="2536714"/>
            <a:ext cx="862548" cy="74006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D2DA4AC-7995-492D-9B4F-9333DB4A3F2C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233" y="5216925"/>
            <a:ext cx="741211" cy="81002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C805142-529D-46EE-A57F-79D754024C8F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7790" y="3895864"/>
            <a:ext cx="1029487" cy="709809"/>
          </a:xfrm>
          <a:prstGeom prst="rect">
            <a:avLst/>
          </a:prstGeom>
        </p:spPr>
      </p:pic>
      <p:pic>
        <p:nvPicPr>
          <p:cNvPr id="12" name="ชมพู่">
            <a:extLst>
              <a:ext uri="{FF2B5EF4-FFF2-40B4-BE49-F238E27FC236}">
                <a16:creationId xmlns:a16="http://schemas.microsoft.com/office/drawing/2014/main" id="{514943F9-CCD7-408A-9940-35FA8C7CCC85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screen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580" b="9920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94084" y="2208215"/>
            <a:ext cx="1414709" cy="1147161"/>
          </a:xfrm>
          <a:prstGeom prst="rect">
            <a:avLst/>
          </a:prstGeom>
        </p:spPr>
      </p:pic>
      <p:pic>
        <p:nvPicPr>
          <p:cNvPr id="14" name="รถของเล่น">
            <a:extLst>
              <a:ext uri="{FF2B5EF4-FFF2-40B4-BE49-F238E27FC236}">
                <a16:creationId xmlns:a16="http://schemas.microsoft.com/office/drawing/2014/main" id="{AB65E0C1-2F40-4CDF-B61E-555B3D5877EF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screen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5421" y="3553787"/>
            <a:ext cx="1528906" cy="1134023"/>
          </a:xfrm>
          <a:prstGeom prst="rect">
            <a:avLst/>
          </a:prstGeom>
        </p:spPr>
      </p:pic>
      <p:pic>
        <p:nvPicPr>
          <p:cNvPr id="105" name="หมี">
            <a:extLst>
              <a:ext uri="{FF2B5EF4-FFF2-40B4-BE49-F238E27FC236}">
                <a16:creationId xmlns:a16="http://schemas.microsoft.com/office/drawing/2014/main" id="{0B13C3A4-E8D9-4B59-BEC3-A3B8347D0326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7674" y="4886697"/>
            <a:ext cx="1176062" cy="124502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7A20C4D-A42E-44F8-983E-AA692BAD911A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344769" y="2538243"/>
            <a:ext cx="2231329" cy="56088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BF8C6FC-8E27-45B5-97FD-F67E38261EDB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9591780" y="3730655"/>
            <a:ext cx="1682642" cy="95715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324021D-8034-4537-BCE6-D91967D2522A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190157" y="5252584"/>
            <a:ext cx="2383743" cy="560881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0BE62598-1548-457B-A086-0733F49CB616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 rot="18247222">
            <a:off x="1382383" y="2865410"/>
            <a:ext cx="294395" cy="372901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C1D7DA1F-F48D-4C4D-99B0-C11E1C574481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 rot="18247222">
            <a:off x="1317222" y="4356216"/>
            <a:ext cx="294395" cy="372901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DE265520-EDD0-4992-9D87-1ABD34AB1421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 rot="18247222">
            <a:off x="1449203" y="5588989"/>
            <a:ext cx="294395" cy="372901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907364DA-A60A-4644-9F3A-55747F10C76B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 rot="18247222">
            <a:off x="7602752" y="4171803"/>
            <a:ext cx="294395" cy="372901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9836EEF5-6926-4095-8EE8-7CB876608ADB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 rot="18247222">
            <a:off x="7536788" y="2791793"/>
            <a:ext cx="294395" cy="372901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D6F5F8D7-C034-472F-AEDE-B6EE99728FC2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 rot="18247222">
            <a:off x="7406024" y="5609163"/>
            <a:ext cx="294395" cy="37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18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998 -0.00092 L 0.00013 -0.00092 " pathEditMode="relative" rAng="0" ptsTypes="AA">
                                      <p:cBhvr>
                                        <p:cTn id="61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24 1.85185E-6 L 2.5E-6 1.85185E-6 " pathEditMode="relative" rAng="0" ptsTypes="AA">
                                      <p:cBhvr>
                                        <p:cTn id="7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9 0.00139 L -0.00026 0.00139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65 -2.59259E-6 L -2.91667E-6 -2.59259E-6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4 0.00208 L 1.875E-6 4.07407E-6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0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04 -0.00047 L -2.91667E-6 4.07407E-6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B80C96-7FBB-48A4-A6B2-003EA52B00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6" y="-26243"/>
            <a:ext cx="2676376" cy="13473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DF4021-329C-438F-9768-27400DD6B5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802" y="1240602"/>
            <a:ext cx="5858764" cy="48467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85726A-4197-4614-A26F-009B40ABC5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838" y="1258892"/>
            <a:ext cx="5858764" cy="4828450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194FE32-FDAC-4F7E-A0AB-EB8BB9A66FC5}"/>
              </a:ext>
            </a:extLst>
          </p:cNvPr>
          <p:cNvSpPr/>
          <p:nvPr/>
        </p:nvSpPr>
        <p:spPr>
          <a:xfrm>
            <a:off x="231035" y="2194937"/>
            <a:ext cx="5689092" cy="1843606"/>
          </a:xfrm>
          <a:prstGeom prst="roundRect">
            <a:avLst>
              <a:gd name="adj" fmla="val 10778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F19B08D-6B7C-450B-B211-EC262D19E33D}"/>
              </a:ext>
            </a:extLst>
          </p:cNvPr>
          <p:cNvSpPr/>
          <p:nvPr/>
        </p:nvSpPr>
        <p:spPr>
          <a:xfrm>
            <a:off x="221081" y="4123403"/>
            <a:ext cx="5689092" cy="1907421"/>
          </a:xfrm>
          <a:prstGeom prst="roundRect">
            <a:avLst>
              <a:gd name="adj" fmla="val 10778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นกฮูก">
            <a:extLst>
              <a:ext uri="{FF2B5EF4-FFF2-40B4-BE49-F238E27FC236}">
                <a16:creationId xmlns:a16="http://schemas.microsoft.com/office/drawing/2014/main" id="{4D15FEE8-0568-471B-B6D6-5C8E4CDAB38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448" b="97332" l="10000" r="90000">
                        <a14:foregroundMark x1="39467" y1="12045" x2="46978" y2="9135"/>
                        <a14:foregroundMark x1="46978" y1="9135" x2="55556" y2="8448"/>
                        <a14:foregroundMark x1="55556" y1="8448" x2="64933" y2="8448"/>
                        <a14:foregroundMark x1="64933" y1="8448" x2="71333" y2="10146"/>
                        <a14:foregroundMark x1="15956" y1="89491" x2="10489" y2="95230"/>
                        <a14:foregroundMark x1="10489" y1="95230" x2="36267" y2="90340"/>
                        <a14:foregroundMark x1="36267" y1="90340" x2="43600" y2="92724"/>
                        <a14:foregroundMark x1="43600" y1="92724" x2="36400" y2="95675"/>
                        <a14:foregroundMark x1="36400" y1="95675" x2="46222" y2="96968"/>
                        <a14:foregroundMark x1="46222" y1="96968" x2="58622" y2="96928"/>
                        <a14:foregroundMark x1="58622" y1="96928" x2="68089" y2="96928"/>
                        <a14:foregroundMark x1="68089" y1="96928" x2="60089" y2="93614"/>
                        <a14:foregroundMark x1="60089" y1="93614" x2="59689" y2="89935"/>
                        <a14:foregroundMark x1="58089" y1="93331" x2="74800" y2="93533"/>
                        <a14:foregroundMark x1="74800" y1="93533" x2="59644" y2="97332"/>
                        <a14:foregroundMark x1="59644" y1="97332" x2="25244" y2="96928"/>
                        <a14:foregroundMark x1="73422" y1="94584" x2="75289" y2="939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61" y="4243493"/>
            <a:ext cx="1494712" cy="1584827"/>
          </a:xfrm>
          <a:prstGeom prst="rect">
            <a:avLst/>
          </a:prstGeom>
        </p:spPr>
      </p:pic>
      <p:pic>
        <p:nvPicPr>
          <p:cNvPr id="6" name="สตรอว์เบอร์รี">
            <a:extLst>
              <a:ext uri="{FF2B5EF4-FFF2-40B4-BE49-F238E27FC236}">
                <a16:creationId xmlns:a16="http://schemas.microsoft.com/office/drawing/2014/main" id="{C5D1A5FE-8427-4238-8D83-1290D20D3DB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61" y="2376278"/>
            <a:ext cx="1255530" cy="1603952"/>
          </a:xfrm>
          <a:prstGeom prst="rect">
            <a:avLst/>
          </a:prstGeom>
        </p:spPr>
      </p:pic>
      <p:sp>
        <p:nvSpPr>
          <p:cNvPr id="7" name="Teardrop 6">
            <a:extLst>
              <a:ext uri="{FF2B5EF4-FFF2-40B4-BE49-F238E27FC236}">
                <a16:creationId xmlns:a16="http://schemas.microsoft.com/office/drawing/2014/main" id="{02EB9746-1AA3-472F-A01F-90C14D7F13C7}"/>
              </a:ext>
            </a:extLst>
          </p:cNvPr>
          <p:cNvSpPr/>
          <p:nvPr/>
        </p:nvSpPr>
        <p:spPr>
          <a:xfrm rot="13265314">
            <a:off x="1981860" y="2312741"/>
            <a:ext cx="1586498" cy="1529636"/>
          </a:xfrm>
          <a:prstGeom prst="teardrop">
            <a:avLst>
              <a:gd name="adj" fmla="val 11942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302B2D11-C371-4F93-A794-46CC8C13289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251" y="2365236"/>
            <a:ext cx="1471476" cy="1418738"/>
          </a:xfrm>
          <a:prstGeom prst="ellipse">
            <a:avLst/>
          </a:prstGeom>
        </p:spPr>
      </p:pic>
      <p:sp>
        <p:nvSpPr>
          <p:cNvPr id="55" name="Teardrop 54">
            <a:extLst>
              <a:ext uri="{FF2B5EF4-FFF2-40B4-BE49-F238E27FC236}">
                <a16:creationId xmlns:a16="http://schemas.microsoft.com/office/drawing/2014/main" id="{8AC14DA3-504E-4DD4-8486-E46B1120221E}"/>
              </a:ext>
            </a:extLst>
          </p:cNvPr>
          <p:cNvSpPr/>
          <p:nvPr/>
        </p:nvSpPr>
        <p:spPr>
          <a:xfrm rot="13265314">
            <a:off x="2118174" y="4260795"/>
            <a:ext cx="1586498" cy="1529636"/>
          </a:xfrm>
          <a:prstGeom prst="teardrop">
            <a:avLst>
              <a:gd name="adj" fmla="val 11942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CDE4EF6E-19D7-4DFD-89BA-B4D0F277E27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4637" y="4303706"/>
            <a:ext cx="1494712" cy="1441140"/>
          </a:xfrm>
          <a:prstGeom prst="ellipse">
            <a:avLst/>
          </a:prstGeom>
        </p:spPr>
      </p:pic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A368E48C-776B-4665-93EF-47B522E14F4A}"/>
              </a:ext>
            </a:extLst>
          </p:cNvPr>
          <p:cNvSpPr/>
          <p:nvPr/>
        </p:nvSpPr>
        <p:spPr>
          <a:xfrm>
            <a:off x="6198939" y="2194937"/>
            <a:ext cx="5689092" cy="1843606"/>
          </a:xfrm>
          <a:prstGeom prst="roundRect">
            <a:avLst>
              <a:gd name="adj" fmla="val 10778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27AA75FE-C8D7-4432-A545-49113CCA7807}"/>
              </a:ext>
            </a:extLst>
          </p:cNvPr>
          <p:cNvSpPr/>
          <p:nvPr/>
        </p:nvSpPr>
        <p:spPr>
          <a:xfrm>
            <a:off x="6198939" y="4107520"/>
            <a:ext cx="5689092" cy="1923304"/>
          </a:xfrm>
          <a:prstGeom prst="roundRect">
            <a:avLst>
              <a:gd name="adj" fmla="val 10778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เชือก">
            <a:extLst>
              <a:ext uri="{FF2B5EF4-FFF2-40B4-BE49-F238E27FC236}">
                <a16:creationId xmlns:a16="http://schemas.microsoft.com/office/drawing/2014/main" id="{D4C6C063-6437-44FF-B4D6-DE3138AE647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8600" y="2870066"/>
            <a:ext cx="1492424" cy="687098"/>
          </a:xfrm>
          <a:prstGeom prst="rect">
            <a:avLst/>
          </a:prstGeom>
        </p:spPr>
      </p:pic>
      <p:pic>
        <p:nvPicPr>
          <p:cNvPr id="15" name="หม้อ">
            <a:extLst>
              <a:ext uri="{FF2B5EF4-FFF2-40B4-BE49-F238E27FC236}">
                <a16:creationId xmlns:a16="http://schemas.microsoft.com/office/drawing/2014/main" id="{BD04B563-4199-4CB8-9F44-CB8F43B1F62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99576" y="4713672"/>
            <a:ext cx="1750407" cy="967659"/>
          </a:xfrm>
          <a:prstGeom prst="rect">
            <a:avLst/>
          </a:prstGeom>
        </p:spPr>
      </p:pic>
      <p:sp>
        <p:nvSpPr>
          <p:cNvPr id="72" name="Teardrop 71">
            <a:extLst>
              <a:ext uri="{FF2B5EF4-FFF2-40B4-BE49-F238E27FC236}">
                <a16:creationId xmlns:a16="http://schemas.microsoft.com/office/drawing/2014/main" id="{2ABB0665-8EC2-432F-8152-88C2CBA3F991}"/>
              </a:ext>
            </a:extLst>
          </p:cNvPr>
          <p:cNvSpPr/>
          <p:nvPr/>
        </p:nvSpPr>
        <p:spPr>
          <a:xfrm rot="13265314">
            <a:off x="8263982" y="2313037"/>
            <a:ext cx="1603302" cy="1545838"/>
          </a:xfrm>
          <a:prstGeom prst="teardrop">
            <a:avLst>
              <a:gd name="adj" fmla="val 109122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5D5F7278-0B05-468C-8970-F4BC73F7261F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2741" y="2369691"/>
            <a:ext cx="1485784" cy="1432532"/>
          </a:xfrm>
          <a:prstGeom prst="ellipse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91" name="Teardrop 90">
            <a:extLst>
              <a:ext uri="{FF2B5EF4-FFF2-40B4-BE49-F238E27FC236}">
                <a16:creationId xmlns:a16="http://schemas.microsoft.com/office/drawing/2014/main" id="{13D5D254-FCE0-4BA8-BA02-BCCD47284AA1}"/>
              </a:ext>
            </a:extLst>
          </p:cNvPr>
          <p:cNvSpPr/>
          <p:nvPr/>
        </p:nvSpPr>
        <p:spPr>
          <a:xfrm rot="13265314">
            <a:off x="8456080" y="4359270"/>
            <a:ext cx="1603302" cy="1545838"/>
          </a:xfrm>
          <a:prstGeom prst="teardrop">
            <a:avLst>
              <a:gd name="adj" fmla="val 114495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B8680A48-0151-4C02-9863-C3BD59EE9620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0012" y="4417371"/>
            <a:ext cx="1435438" cy="1435438"/>
          </a:xfrm>
          <a:prstGeom prst="ellipse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A15438-D392-41F2-A522-7F3CE98C91A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52620" y="468568"/>
            <a:ext cx="4499238" cy="9693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4AC476F-4123-4A66-A926-74CA0B3C2FB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557000" y="2589678"/>
            <a:ext cx="2444708" cy="95715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CE15D6-D3BA-4B03-B596-56069ED7FB2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13054" y="4653611"/>
            <a:ext cx="1932599" cy="9571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41EC123-2B6A-42D0-AB4A-C0D5FBF3AFC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048857" y="4612115"/>
            <a:ext cx="1603387" cy="95715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BD3995B-5B89-4B92-9BE4-09DC6F204BF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744030" y="2687070"/>
            <a:ext cx="2213040" cy="957155"/>
          </a:xfrm>
          <a:prstGeom prst="rect">
            <a:avLst/>
          </a:prstGeom>
        </p:spPr>
      </p:pic>
      <p:pic>
        <p:nvPicPr>
          <p:cNvPr id="77" name="Graphic 76">
            <a:hlinkClick r:id="rId25" action="ppaction://hlinksldjump"/>
            <a:extLst>
              <a:ext uri="{FF2B5EF4-FFF2-40B4-BE49-F238E27FC236}">
                <a16:creationId xmlns:a16="http://schemas.microsoft.com/office/drawing/2014/main" id="{D7B049BF-CAB6-4DEE-9A13-7515EB1CAE9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EA325EB8-B6C3-45E4-877E-731E219CE298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247222">
            <a:off x="976896" y="3424015"/>
            <a:ext cx="294395" cy="372901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B8C3984B-772D-48EB-9BC4-18A166285A99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247222">
            <a:off x="1200203" y="5086279"/>
            <a:ext cx="294395" cy="372901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A747AF35-3A9D-4A24-913A-F458A3061DEF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247222">
            <a:off x="7428457" y="5329128"/>
            <a:ext cx="294395" cy="372901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FD8F2A5A-3A73-47E7-9556-139CC0AA8A7C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247222">
            <a:off x="7299907" y="3260221"/>
            <a:ext cx="294395" cy="372901"/>
          </a:xfrm>
          <a:prstGeom prst="rect">
            <a:avLst/>
          </a:prstGeom>
        </p:spPr>
      </p:pic>
      <p:pic>
        <p:nvPicPr>
          <p:cNvPr id="35" name="ถัดไป">
            <a:hlinkClick r:id="rId30" action="ppaction://hlinksldjump"/>
            <a:extLst>
              <a:ext uri="{FF2B5EF4-FFF2-40B4-BE49-F238E27FC236}">
                <a16:creationId xmlns:a16="http://schemas.microsoft.com/office/drawing/2014/main" id="{9546C089-B8D2-4839-950E-5C4F1AE0B6AD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218116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52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75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75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75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 animBg="1"/>
      <p:bldP spid="55" grpId="0" animBg="1"/>
      <p:bldP spid="72" grpId="0" animBg="1"/>
      <p:bldP spid="9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B80BCA00-67FB-4BD2-8ECE-55A6BFCC3860}"/>
              </a:ext>
            </a:extLst>
          </p:cNvPr>
          <p:cNvSpPr/>
          <p:nvPr/>
        </p:nvSpPr>
        <p:spPr>
          <a:xfrm>
            <a:off x="8029186" y="1417762"/>
            <a:ext cx="3343817" cy="2214438"/>
          </a:xfrm>
          <a:prstGeom prst="roundRect">
            <a:avLst>
              <a:gd name="adj" fmla="val 14946"/>
            </a:avLst>
          </a:prstGeom>
          <a:solidFill>
            <a:schemeClr val="bg1"/>
          </a:solidFill>
          <a:ln w="28575">
            <a:solidFill>
              <a:srgbClr val="FFAF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6FF879A3-3B92-41FE-9880-AD4D953F54C7}"/>
              </a:ext>
            </a:extLst>
          </p:cNvPr>
          <p:cNvSpPr/>
          <p:nvPr/>
        </p:nvSpPr>
        <p:spPr>
          <a:xfrm>
            <a:off x="503384" y="3865999"/>
            <a:ext cx="3343817" cy="2214438"/>
          </a:xfrm>
          <a:prstGeom prst="roundRect">
            <a:avLst>
              <a:gd name="adj" fmla="val 14946"/>
            </a:avLst>
          </a:prstGeom>
          <a:solidFill>
            <a:schemeClr val="bg1"/>
          </a:solidFill>
          <a:ln w="28575">
            <a:solidFill>
              <a:srgbClr val="FFAF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รถ">
            <a:extLst>
              <a:ext uri="{FF2B5EF4-FFF2-40B4-BE49-F238E27FC236}">
                <a16:creationId xmlns:a16="http://schemas.microsoft.com/office/drawing/2014/main" id="{8D555DF5-26FA-4E92-99A1-C5AB63E54C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383" y="3997899"/>
            <a:ext cx="2941817" cy="1459796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9" name="กระดุม">
            <a:extLst>
              <a:ext uri="{FF2B5EF4-FFF2-40B4-BE49-F238E27FC236}">
                <a16:creationId xmlns:a16="http://schemas.microsoft.com/office/drawing/2014/main" id="{4CDA9F06-60CF-4BB2-91C5-1F039FD893F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15156" y="1477419"/>
            <a:ext cx="2315107" cy="1421479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EC2FCA8-3FF2-4481-A23E-95A53A312867}"/>
              </a:ext>
            </a:extLst>
          </p:cNvPr>
          <p:cNvSpPr/>
          <p:nvPr/>
        </p:nvSpPr>
        <p:spPr>
          <a:xfrm>
            <a:off x="503384" y="1417762"/>
            <a:ext cx="3343817" cy="2214438"/>
          </a:xfrm>
          <a:prstGeom prst="roundRect">
            <a:avLst>
              <a:gd name="adj" fmla="val 14946"/>
            </a:avLst>
          </a:prstGeom>
          <a:solidFill>
            <a:schemeClr val="bg1"/>
          </a:solidFill>
          <a:ln w="28575">
            <a:solidFill>
              <a:srgbClr val="FFAF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ทุเรียน">
            <a:extLst>
              <a:ext uri="{FF2B5EF4-FFF2-40B4-BE49-F238E27FC236}">
                <a16:creationId xmlns:a16="http://schemas.microsoft.com/office/drawing/2014/main" id="{899B81EC-6319-4487-B4F9-ED846A80D3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33"/>
          <a:stretch/>
        </p:blipFill>
        <p:spPr>
          <a:xfrm>
            <a:off x="1533705" y="1480394"/>
            <a:ext cx="1335360" cy="1500489"/>
          </a:xfrm>
          <a:prstGeom prst="rect">
            <a:avLst/>
          </a:prstGeom>
        </p:spPr>
      </p:pic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8221F143-FADA-4A33-B71E-8C58261588A2}"/>
              </a:ext>
            </a:extLst>
          </p:cNvPr>
          <p:cNvSpPr/>
          <p:nvPr/>
        </p:nvSpPr>
        <p:spPr>
          <a:xfrm>
            <a:off x="4266285" y="1417762"/>
            <a:ext cx="3343817" cy="2214438"/>
          </a:xfrm>
          <a:prstGeom prst="roundRect">
            <a:avLst>
              <a:gd name="adj" fmla="val 14946"/>
            </a:avLst>
          </a:prstGeom>
          <a:solidFill>
            <a:schemeClr val="bg1"/>
          </a:solidFill>
          <a:ln w="28575">
            <a:solidFill>
              <a:srgbClr val="FFAF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เงาะ">
            <a:extLst>
              <a:ext uri="{FF2B5EF4-FFF2-40B4-BE49-F238E27FC236}">
                <a16:creationId xmlns:a16="http://schemas.microsoft.com/office/drawing/2014/main" id="{59D20B38-F0C8-41EC-BB2C-397D0D1CB2B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6921" y="1468563"/>
            <a:ext cx="2006207" cy="1507694"/>
          </a:xfrm>
          <a:prstGeom prst="rect">
            <a:avLst/>
          </a:prstGeom>
        </p:spPr>
      </p:pic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1A9C33FB-B66D-4399-A1D2-1594D10A83C4}"/>
              </a:ext>
            </a:extLst>
          </p:cNvPr>
          <p:cNvSpPr/>
          <p:nvPr/>
        </p:nvSpPr>
        <p:spPr>
          <a:xfrm>
            <a:off x="8029186" y="3865999"/>
            <a:ext cx="3343817" cy="2214438"/>
          </a:xfrm>
          <a:prstGeom prst="roundRect">
            <a:avLst>
              <a:gd name="adj" fmla="val 14946"/>
            </a:avLst>
          </a:prstGeom>
          <a:solidFill>
            <a:schemeClr val="bg1"/>
          </a:solidFill>
          <a:ln w="28575">
            <a:solidFill>
              <a:srgbClr val="FFAF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1C09A4A6-2AD8-400B-965D-A172AD59F60C}"/>
              </a:ext>
            </a:extLst>
          </p:cNvPr>
          <p:cNvSpPr/>
          <p:nvPr/>
        </p:nvSpPr>
        <p:spPr>
          <a:xfrm>
            <a:off x="4266285" y="3865999"/>
            <a:ext cx="3343817" cy="2214438"/>
          </a:xfrm>
          <a:prstGeom prst="roundRect">
            <a:avLst>
              <a:gd name="adj" fmla="val 14946"/>
            </a:avLst>
          </a:prstGeom>
          <a:solidFill>
            <a:schemeClr val="bg1"/>
          </a:solidFill>
          <a:ln w="28575">
            <a:solidFill>
              <a:srgbClr val="FFAF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สำลี">
            <a:extLst>
              <a:ext uri="{FF2B5EF4-FFF2-40B4-BE49-F238E27FC236}">
                <a16:creationId xmlns:a16="http://schemas.microsoft.com/office/drawing/2014/main" id="{2E6EF61C-D35C-467A-B05C-9B2190992CC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4768" y="4029295"/>
            <a:ext cx="2606850" cy="1483726"/>
          </a:xfrm>
          <a:prstGeom prst="rect">
            <a:avLst/>
          </a:prstGeom>
        </p:spPr>
      </p:pic>
      <p:pic>
        <p:nvPicPr>
          <p:cNvPr id="18" name="อิฐ">
            <a:extLst>
              <a:ext uri="{FF2B5EF4-FFF2-40B4-BE49-F238E27FC236}">
                <a16:creationId xmlns:a16="http://schemas.microsoft.com/office/drawing/2014/main" id="{1F54DB90-B50D-4B97-8866-1BFE608C9F8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404"/>
          <a:stretch/>
        </p:blipFill>
        <p:spPr>
          <a:xfrm>
            <a:off x="8708008" y="3948580"/>
            <a:ext cx="1994508" cy="14276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1003835-BA95-4DCF-84C8-200C2558506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92443" y="86346"/>
            <a:ext cx="8407113" cy="127417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8AEEE3-A353-4F0C-8465-5B02D06E473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4264" y="2734129"/>
            <a:ext cx="2670279" cy="11095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DFD61F-FE7A-48DD-AB70-5F0CDBA1EE7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34768" y="2687548"/>
            <a:ext cx="2700762" cy="11644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CBF5F3-D91A-4A43-BC06-27CED5F54B4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79059" y="2734129"/>
            <a:ext cx="2987299" cy="11095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06B1C3-E8FB-467D-AACF-3F41059D963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2805" y="5158244"/>
            <a:ext cx="2993395" cy="11034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626C70-407C-4089-8E6B-DED75BD3B59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74323" y="5128212"/>
            <a:ext cx="3139712" cy="11644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51C4EC5-9426-4909-BFCD-D651DDDBA5F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085514" y="5190645"/>
            <a:ext cx="3231160" cy="1109568"/>
          </a:xfrm>
          <a:prstGeom prst="rect">
            <a:avLst/>
          </a:prstGeom>
        </p:spPr>
      </p:pic>
      <p:pic>
        <p:nvPicPr>
          <p:cNvPr id="49" name="teacher guide">
            <a:extLst>
              <a:ext uri="{FF2B5EF4-FFF2-40B4-BE49-F238E27FC236}">
                <a16:creationId xmlns:a16="http://schemas.microsoft.com/office/drawing/2014/main" id="{669D3E86-3202-44D4-B6B9-94351EDB17F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25283"/>
            <a:ext cx="491712" cy="485325"/>
          </a:xfrm>
          <a:prstGeom prst="rect">
            <a:avLst/>
          </a:prstGeom>
        </p:spPr>
      </p:pic>
      <p:pic>
        <p:nvPicPr>
          <p:cNvPr id="50" name="Graphic 49">
            <a:hlinkClick r:id="rId19" action="ppaction://hlinksldjump"/>
            <a:extLst>
              <a:ext uri="{FF2B5EF4-FFF2-40B4-BE49-F238E27FC236}">
                <a16:creationId xmlns:a16="http://schemas.microsoft.com/office/drawing/2014/main" id="{9576D269-B8BC-43D3-B947-0C1B5AA620A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8F3A5F4B-D004-46D3-B56E-626D8318ED6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247222">
            <a:off x="2275675" y="2357568"/>
            <a:ext cx="294395" cy="372901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82CF6B84-B56E-4B88-9140-2DE1B883AA6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247222">
            <a:off x="2943263" y="4590565"/>
            <a:ext cx="294395" cy="372901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0AD41EE4-4574-4F82-A88B-AA5F65A382AB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247222">
            <a:off x="6570129" y="4590565"/>
            <a:ext cx="294395" cy="372901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FE6E7672-1873-4DBC-9DEC-E174E0354E0B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247222">
            <a:off x="10301023" y="2352880"/>
            <a:ext cx="294395" cy="372901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60E0A617-EEA0-4BD9-9477-E41ECCB2AE38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247222">
            <a:off x="6570130" y="2352186"/>
            <a:ext cx="294395" cy="372901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FD299D93-56FC-4ABD-8A50-F9C756B9E58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247222">
            <a:off x="10281780" y="4590563"/>
            <a:ext cx="294395" cy="37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3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FA2200-A11D-402A-BA1A-93E0FBC2F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335" y="1304612"/>
            <a:ext cx="5651482" cy="47979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3EF33F-6248-404A-808A-3BFE5882F9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782" y="1328998"/>
            <a:ext cx="5645385" cy="4773582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619DE9F-37E6-417B-9FFA-C99CB848DFE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950" y="2199307"/>
            <a:ext cx="5425050" cy="3072446"/>
          </a:xfrm>
          <a:prstGeom prst="roundRect">
            <a:avLst>
              <a:gd name="adj" fmla="val 7778"/>
            </a:avLst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6DBA172-1BD5-4E08-A0DB-CCB5651802F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5711" y="2199307"/>
            <a:ext cx="5425050" cy="3072446"/>
          </a:xfrm>
          <a:prstGeom prst="roundRect">
            <a:avLst>
              <a:gd name="adj" fmla="val 7778"/>
            </a:avLst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120483C-A30C-4540-B279-1031D9A5A7C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2862" y="5315092"/>
            <a:ext cx="4621169" cy="9632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406C56-787F-4523-9DFC-D34C0032FF0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10895" y="5315092"/>
            <a:ext cx="5474682" cy="9632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D36D5E-42D8-4DE7-A9C8-4CDE77C2840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113" y="123948"/>
            <a:ext cx="2853175" cy="12741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CCDAC9-C90C-451E-AABE-47FF06F9C20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26324" y="516656"/>
            <a:ext cx="3828620" cy="969348"/>
          </a:xfrm>
          <a:prstGeom prst="rect">
            <a:avLst/>
          </a:prstGeom>
        </p:spPr>
      </p:pic>
      <p:pic>
        <p:nvPicPr>
          <p:cNvPr id="53" name="teacher guide">
            <a:extLst>
              <a:ext uri="{FF2B5EF4-FFF2-40B4-BE49-F238E27FC236}">
                <a16:creationId xmlns:a16="http://schemas.microsoft.com/office/drawing/2014/main" id="{D0FD2FF4-7B5E-47E8-B296-5703F058286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54" name="Graphic 53">
            <a:hlinkClick r:id="rId14" action="ppaction://hlinksldjump"/>
            <a:extLst>
              <a:ext uri="{FF2B5EF4-FFF2-40B4-BE49-F238E27FC236}">
                <a16:creationId xmlns:a16="http://schemas.microsoft.com/office/drawing/2014/main" id="{C8B5A10C-6F6E-41BB-819A-7B1038AEEEE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E738A4AA-1E04-439A-AC57-5358528F830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247222">
            <a:off x="5008445" y="4543004"/>
            <a:ext cx="351677" cy="445458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6780AB1A-FE8D-481E-8C75-20F14A5026E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247222">
            <a:off x="11086757" y="4486959"/>
            <a:ext cx="351677" cy="44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21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7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4BE6510-D030-468A-B91D-CB77C20510FE}"/>
              </a:ext>
            </a:extLst>
          </p:cNvPr>
          <p:cNvSpPr/>
          <p:nvPr/>
        </p:nvSpPr>
        <p:spPr>
          <a:xfrm>
            <a:off x="2805676" y="1120124"/>
            <a:ext cx="65806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นำมาใช้สร้างสรรค์ผลงานทัศนศิลป์ได้หลายประเภท ดังนี้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B44AE3-894B-42D5-AF37-89934B814B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2865" y="147756"/>
            <a:ext cx="6686270" cy="10468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A3CBA13-7601-4090-BF38-BBC96ED514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7097" y="1890674"/>
            <a:ext cx="3578662" cy="4005419"/>
          </a:xfrm>
          <a:prstGeom prst="rect">
            <a:avLst/>
          </a:prstGeom>
        </p:spPr>
      </p:pic>
      <p:pic>
        <p:nvPicPr>
          <p:cNvPr id="5" name="Picture 4">
            <a:hlinkClick r:id="rId7" action="ppaction://hlinksldjump"/>
            <a:extLst>
              <a:ext uri="{FF2B5EF4-FFF2-40B4-BE49-F238E27FC236}">
                <a16:creationId xmlns:a16="http://schemas.microsoft.com/office/drawing/2014/main" id="{ECF0BC52-F85C-4EDA-A70A-40156EF5EB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965" y="4713663"/>
            <a:ext cx="3468925" cy="12193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F49CF3-9ED4-4B20-9E21-425B8F3C83F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82283" y="1890674"/>
            <a:ext cx="3584759" cy="4005419"/>
          </a:xfrm>
          <a:prstGeom prst="rect">
            <a:avLst/>
          </a:prstGeom>
        </p:spPr>
      </p:pic>
      <p:pic>
        <p:nvPicPr>
          <p:cNvPr id="9" name="Picture 8">
            <a:hlinkClick r:id="rId10" action="ppaction://hlinksldjump"/>
            <a:extLst>
              <a:ext uri="{FF2B5EF4-FFF2-40B4-BE49-F238E27FC236}">
                <a16:creationId xmlns:a16="http://schemas.microsoft.com/office/drawing/2014/main" id="{C713C38C-2AB7-46AC-BF53-90F0F67E847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7634" y="4713663"/>
            <a:ext cx="3511600" cy="12193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AE62A7C-88FE-4D8D-9772-547604B4FA7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76242" y="1890674"/>
            <a:ext cx="3578662" cy="4005419"/>
          </a:xfrm>
          <a:prstGeom prst="rect">
            <a:avLst/>
          </a:prstGeom>
        </p:spPr>
      </p:pic>
      <p:pic>
        <p:nvPicPr>
          <p:cNvPr id="14" name="Picture 13">
            <a:hlinkClick r:id="rId13" action="ppaction://hlinksldjump"/>
            <a:extLst>
              <a:ext uri="{FF2B5EF4-FFF2-40B4-BE49-F238E27FC236}">
                <a16:creationId xmlns:a16="http://schemas.microsoft.com/office/drawing/2014/main" id="{D80734D2-9DD8-4107-BC8C-F68EFE623CE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1110" y="4701470"/>
            <a:ext cx="3468925" cy="1231499"/>
          </a:xfrm>
          <a:prstGeom prst="rect">
            <a:avLst/>
          </a:prstGeom>
        </p:spPr>
      </p:pic>
      <p:pic>
        <p:nvPicPr>
          <p:cNvPr id="60" name="Graphic 59">
            <a:hlinkClick r:id="rId15" action="ppaction://hlinksldjump"/>
            <a:extLst>
              <a:ext uri="{FF2B5EF4-FFF2-40B4-BE49-F238E27FC236}">
                <a16:creationId xmlns:a16="http://schemas.microsoft.com/office/drawing/2014/main" id="{E0C39E6B-F867-48FE-9D11-2BABDBDF631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2FBBAF98-92AB-472E-8C66-A142E7FC852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8247222">
            <a:off x="3402029" y="5534776"/>
            <a:ext cx="351677" cy="44545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614F769A-15FD-4113-89D6-6129060B9810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8247222">
            <a:off x="7308420" y="5534776"/>
            <a:ext cx="351677" cy="445458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1908F432-8094-471D-9B0D-98664913D12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8247222">
            <a:off x="11371454" y="5534777"/>
            <a:ext cx="351677" cy="44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3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Graphic 20">
            <a:hlinkClick r:id="rId5" action="ppaction://hlinksldjump"/>
            <a:extLst>
              <a:ext uri="{FF2B5EF4-FFF2-40B4-BE49-F238E27FC236}">
                <a16:creationId xmlns:a16="http://schemas.microsoft.com/office/drawing/2014/main" id="{66DDB9E2-1722-4F65-9F39-7496423329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0A74D33-84F5-4291-AF71-46CEA263DBD4}"/>
              </a:ext>
            </a:extLst>
          </p:cNvPr>
          <p:cNvGrpSpPr/>
          <p:nvPr/>
        </p:nvGrpSpPr>
        <p:grpSpPr>
          <a:xfrm>
            <a:off x="2587389" y="1399039"/>
            <a:ext cx="7017222" cy="4811028"/>
            <a:chOff x="2592152" y="1227823"/>
            <a:chExt cx="7017222" cy="4811028"/>
          </a:xfrm>
        </p:grpSpPr>
        <p:sp>
          <p:nvSpPr>
            <p:cNvPr id="31" name="สี่เหลี่ยมผืนผ้า 56">
              <a:extLst>
                <a:ext uri="{FF2B5EF4-FFF2-40B4-BE49-F238E27FC236}">
                  <a16:creationId xmlns:a16="http://schemas.microsoft.com/office/drawing/2014/main" id="{5B61E869-7D9C-467C-912F-DFE668F72B6E}"/>
                </a:ext>
              </a:extLst>
            </p:cNvPr>
            <p:cNvSpPr/>
            <p:nvPr/>
          </p:nvSpPr>
          <p:spPr>
            <a:xfrm>
              <a:off x="2592152" y="1227823"/>
              <a:ext cx="7017222" cy="4811028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9DD4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FE3E1E-477E-48F8-B3B7-E020ADFC27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" contrast="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4381" y="1340846"/>
              <a:ext cx="6809363" cy="4602568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329E86-A30B-49CC-98D7-6FA1C9F444F8}"/>
              </a:ext>
            </a:extLst>
          </p:cNvPr>
          <p:cNvCxnSpPr>
            <a:cxnSpLocks/>
          </p:cNvCxnSpPr>
          <p:nvPr/>
        </p:nvCxnSpPr>
        <p:spPr>
          <a:xfrm>
            <a:off x="8971133" y="1922314"/>
            <a:ext cx="965347" cy="0"/>
          </a:xfrm>
          <a:prstGeom prst="line">
            <a:avLst/>
          </a:prstGeom>
          <a:ln w="31750">
            <a:solidFill>
              <a:srgbClr val="CB337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AB2A06F-DE8B-406E-9557-A03555036EB4}"/>
              </a:ext>
            </a:extLst>
          </p:cNvPr>
          <p:cNvCxnSpPr>
            <a:cxnSpLocks/>
          </p:cNvCxnSpPr>
          <p:nvPr/>
        </p:nvCxnSpPr>
        <p:spPr>
          <a:xfrm>
            <a:off x="8549640" y="4162594"/>
            <a:ext cx="1386840" cy="0"/>
          </a:xfrm>
          <a:prstGeom prst="line">
            <a:avLst/>
          </a:prstGeom>
          <a:ln w="31750">
            <a:solidFill>
              <a:srgbClr val="CB337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1FC0370-06F8-4A22-A595-E56C7013AD75}"/>
              </a:ext>
            </a:extLst>
          </p:cNvPr>
          <p:cNvCxnSpPr>
            <a:cxnSpLocks/>
          </p:cNvCxnSpPr>
          <p:nvPr/>
        </p:nvCxnSpPr>
        <p:spPr>
          <a:xfrm>
            <a:off x="2202180" y="5025939"/>
            <a:ext cx="1432560" cy="0"/>
          </a:xfrm>
          <a:prstGeom prst="line">
            <a:avLst/>
          </a:prstGeom>
          <a:ln w="31750">
            <a:solidFill>
              <a:srgbClr val="CB337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3814AEE-066A-4974-8DE4-6CC894C91E0D}"/>
              </a:ext>
            </a:extLst>
          </p:cNvPr>
          <p:cNvCxnSpPr>
            <a:cxnSpLocks/>
          </p:cNvCxnSpPr>
          <p:nvPr/>
        </p:nvCxnSpPr>
        <p:spPr>
          <a:xfrm>
            <a:off x="4855526" y="2260691"/>
            <a:ext cx="0" cy="840379"/>
          </a:xfrm>
          <a:prstGeom prst="line">
            <a:avLst/>
          </a:prstGeom>
          <a:ln w="31750">
            <a:solidFill>
              <a:srgbClr val="CB337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1CAE0BC-34A2-4064-80BF-636FC0B7F5E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320" y="211627"/>
            <a:ext cx="5517358" cy="9937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C37578-5F4E-4BA1-AB9B-F630EDB1445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94555" y="1667968"/>
            <a:ext cx="1371719" cy="5425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2FE2F8-F92D-4ED9-8119-4D9D6179F5B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32444" y="1973670"/>
            <a:ext cx="2292295" cy="7498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F794D0-E170-4F7C-A2EA-0D71BB2E3F3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94555" y="3927166"/>
            <a:ext cx="1963082" cy="5425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378D1F-A37C-4AE9-A3C1-53363BD95DD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832444" y="4247683"/>
            <a:ext cx="2304488" cy="74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75010A-CE81-4098-B8EA-427F74E1238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2988" y="4757692"/>
            <a:ext cx="1877731" cy="5364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822212-A38E-4C35-9A63-889C4CC2270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7239" y="5099548"/>
            <a:ext cx="2206943" cy="7559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6138DF-32DB-401F-BAA2-68E4AAFD7F9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8107" y="2047257"/>
            <a:ext cx="1877731" cy="5425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DF8031-5B78-480E-932B-07F768B4A4F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22" y="2440516"/>
            <a:ext cx="1353428" cy="749873"/>
          </a:xfrm>
          <a:prstGeom prst="rect">
            <a:avLst/>
          </a:prstGeom>
        </p:spPr>
      </p:pic>
      <p:pic>
        <p:nvPicPr>
          <p:cNvPr id="50" name="teacher guide">
            <a:extLst>
              <a:ext uri="{FF2B5EF4-FFF2-40B4-BE49-F238E27FC236}">
                <a16:creationId xmlns:a16="http://schemas.microsoft.com/office/drawing/2014/main" id="{F0CBD6A6-7C42-4E6E-B152-96C8410BBDD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109683DD-5C5E-42F1-8D6E-A6E8AA4415D5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247222">
            <a:off x="8731709" y="5328668"/>
            <a:ext cx="456451" cy="578172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4FCFB58-A27A-4AB4-93BC-3B49C4EFD3B2}"/>
              </a:ext>
            </a:extLst>
          </p:cNvPr>
          <p:cNvCxnSpPr>
            <a:cxnSpLocks/>
          </p:cNvCxnSpPr>
          <p:nvPr/>
        </p:nvCxnSpPr>
        <p:spPr>
          <a:xfrm>
            <a:off x="2133600" y="2265362"/>
            <a:ext cx="2721926" cy="0"/>
          </a:xfrm>
          <a:prstGeom prst="line">
            <a:avLst/>
          </a:prstGeom>
          <a:ln w="31750">
            <a:solidFill>
              <a:srgbClr val="CB337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11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FE3E1E-477E-48F8-B3B7-E020ADFC2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238" t="-5238" r="-5238" b="-5238"/>
          <a:stretch/>
        </p:blipFill>
        <p:spPr>
          <a:xfrm>
            <a:off x="1878322" y="1414206"/>
            <a:ext cx="7843687" cy="52855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Graphic 20">
            <a:hlinkClick r:id="rId6" action="ppaction://hlinksldjump"/>
            <a:extLst>
              <a:ext uri="{FF2B5EF4-FFF2-40B4-BE49-F238E27FC236}">
                <a16:creationId xmlns:a16="http://schemas.microsoft.com/office/drawing/2014/main" id="{66DDB9E2-1722-4F65-9F39-7496423329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10D889-E954-4383-899F-67E15C1EF036}"/>
              </a:ext>
            </a:extLst>
          </p:cNvPr>
          <p:cNvCxnSpPr>
            <a:cxnSpLocks/>
          </p:cNvCxnSpPr>
          <p:nvPr/>
        </p:nvCxnSpPr>
        <p:spPr>
          <a:xfrm flipV="1">
            <a:off x="8752610" y="2475088"/>
            <a:ext cx="781638" cy="1"/>
          </a:xfrm>
          <a:prstGeom prst="line">
            <a:avLst/>
          </a:prstGeom>
          <a:ln w="31750">
            <a:solidFill>
              <a:srgbClr val="CB337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C0096DF-98AD-4F67-8CD4-E3F182297C9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224" y="211627"/>
            <a:ext cx="3767655" cy="104250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57A81E-BC9A-433E-8545-77CC30754D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10334" y="1492048"/>
            <a:ext cx="2578832" cy="13290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775541-C862-44A5-96EB-6843577609E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10334" y="2635162"/>
            <a:ext cx="2304488" cy="859611"/>
          </a:xfrm>
          <a:prstGeom prst="rect">
            <a:avLst/>
          </a:prstGeom>
        </p:spPr>
      </p:pic>
      <p:pic>
        <p:nvPicPr>
          <p:cNvPr id="26" name="teacher guide">
            <a:extLst>
              <a:ext uri="{FF2B5EF4-FFF2-40B4-BE49-F238E27FC236}">
                <a16:creationId xmlns:a16="http://schemas.microsoft.com/office/drawing/2014/main" id="{E7D440B6-18F0-4902-8B8A-E78ECEA31E5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A49DCEA6-F7E5-44A4-8842-0C32C94214F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247222">
            <a:off x="7855409" y="5696968"/>
            <a:ext cx="456451" cy="57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2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Graphic 20">
            <a:hlinkClick r:id="rId5" action="ppaction://hlinksldjump"/>
            <a:extLst>
              <a:ext uri="{FF2B5EF4-FFF2-40B4-BE49-F238E27FC236}">
                <a16:creationId xmlns:a16="http://schemas.microsoft.com/office/drawing/2014/main" id="{66DDB9E2-1722-4F65-9F39-7496423329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0A74D33-84F5-4291-AF71-46CEA263DBD4}"/>
              </a:ext>
            </a:extLst>
          </p:cNvPr>
          <p:cNvGrpSpPr/>
          <p:nvPr/>
        </p:nvGrpSpPr>
        <p:grpSpPr>
          <a:xfrm>
            <a:off x="2225310" y="1399039"/>
            <a:ext cx="7017222" cy="4811028"/>
            <a:chOff x="2592152" y="1227823"/>
            <a:chExt cx="7017222" cy="4811028"/>
          </a:xfrm>
        </p:grpSpPr>
        <p:sp>
          <p:nvSpPr>
            <p:cNvPr id="31" name="สี่เหลี่ยมผืนผ้า 56">
              <a:extLst>
                <a:ext uri="{FF2B5EF4-FFF2-40B4-BE49-F238E27FC236}">
                  <a16:creationId xmlns:a16="http://schemas.microsoft.com/office/drawing/2014/main" id="{5B61E869-7D9C-467C-912F-DFE668F72B6E}"/>
                </a:ext>
              </a:extLst>
            </p:cNvPr>
            <p:cNvSpPr/>
            <p:nvPr/>
          </p:nvSpPr>
          <p:spPr>
            <a:xfrm>
              <a:off x="2592152" y="1227823"/>
              <a:ext cx="7017222" cy="4811028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9DD4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FE3E1E-477E-48F8-B3B7-E020ADFC27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19389" y="1340846"/>
              <a:ext cx="6753224" cy="4602568"/>
            </a:xfrm>
            <a:prstGeom prst="rect">
              <a:avLst/>
            </a:prstGeom>
          </p:spPr>
        </p:pic>
      </p:grp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DF72393-C40F-4A77-B1E7-31A75653234F}"/>
              </a:ext>
            </a:extLst>
          </p:cNvPr>
          <p:cNvCxnSpPr>
            <a:cxnSpLocks/>
          </p:cNvCxnSpPr>
          <p:nvPr/>
        </p:nvCxnSpPr>
        <p:spPr>
          <a:xfrm flipV="1">
            <a:off x="8588131" y="2129229"/>
            <a:ext cx="781638" cy="1"/>
          </a:xfrm>
          <a:prstGeom prst="line">
            <a:avLst/>
          </a:prstGeom>
          <a:ln w="31750">
            <a:solidFill>
              <a:srgbClr val="CB337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185D233E-9244-439D-A198-82E500D534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00361" y="1512062"/>
            <a:ext cx="2420322" cy="9632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0099DA-E77D-4442-BD7E-5E97AAC220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65666" y="2174952"/>
            <a:ext cx="2926334" cy="1835055"/>
          </a:xfrm>
          <a:prstGeom prst="rect">
            <a:avLst/>
          </a:prstGeom>
        </p:spPr>
      </p:pic>
      <p:pic>
        <p:nvPicPr>
          <p:cNvPr id="25" name="teacher guide">
            <a:extLst>
              <a:ext uri="{FF2B5EF4-FFF2-40B4-BE49-F238E27FC236}">
                <a16:creationId xmlns:a16="http://schemas.microsoft.com/office/drawing/2014/main" id="{69EA20AA-D354-49DC-8A37-125F448972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65A03FD-6A08-4C50-8569-85E32FE3325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8510202" y="5407948"/>
            <a:ext cx="456451" cy="5781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AB1E09-DF98-4E27-A93E-2C3D023450F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0224" y="236013"/>
            <a:ext cx="4395597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99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013EE2F5-D20D-4204-8DEA-A482AC3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48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45BE54-5B75-477F-A9CE-CF07680704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936" y="1681390"/>
            <a:ext cx="3615241" cy="37005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69E2AB-DB71-48A6-A0D7-2AB427DF41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5124" y="1681390"/>
            <a:ext cx="3694496" cy="37005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BD4A92-A94E-46FF-BD4B-AB7C13B248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1702" y="1663100"/>
            <a:ext cx="4243184" cy="37005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BDE141-2680-42A0-BD3C-8FD7D9A607A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AB06DEF-B06E-4649-8F1D-92713917C7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0" name="teacher guide">
            <a:extLst>
              <a:ext uri="{FF2B5EF4-FFF2-40B4-BE49-F238E27FC236}">
                <a16:creationId xmlns:a16="http://schemas.microsoft.com/office/drawing/2014/main" id="{0C0314F5-CFF7-4B91-BFE5-95FC9D3F2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6E9864E-E22B-4A26-8B10-5D3722CC96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129" y="1686980"/>
            <a:ext cx="3603048" cy="36823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BEEDC6-C592-4121-95F3-11FE9DA941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91427" y="1686980"/>
            <a:ext cx="3609145" cy="36823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FE5397D-D063-4AF3-AB82-4FDF766C772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27568" y="1674280"/>
            <a:ext cx="3603048" cy="368230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F03C961-BA40-486D-9D9A-9499B5C55FB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548" y="377627"/>
            <a:ext cx="4578493" cy="117663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553A0D7-EF0C-4D30-A42F-48589871113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247222">
            <a:off x="3203119" y="4670270"/>
            <a:ext cx="410547" cy="520027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D10FF283-7368-430F-BF01-0F9D1BF7B4E8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247222">
            <a:off x="7229309" y="4670269"/>
            <a:ext cx="410547" cy="520027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7C99D673-4491-4E6B-8409-8E7B8625406E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247222">
            <a:off x="11310798" y="4670269"/>
            <a:ext cx="410547" cy="52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34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Picture 263">
            <a:extLst>
              <a:ext uri="{FF2B5EF4-FFF2-40B4-BE49-F238E27FC236}">
                <a16:creationId xmlns:a16="http://schemas.microsoft.com/office/drawing/2014/main" id="{65F4DCDA-7B9B-4A58-BB2A-6B5ECF0F26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5" name="Rectangle: Rounded Corners 204">
            <a:extLst>
              <a:ext uri="{FF2B5EF4-FFF2-40B4-BE49-F238E27FC236}">
                <a16:creationId xmlns:a16="http://schemas.microsoft.com/office/drawing/2014/main" id="{33A93442-9F9D-47FF-9B8B-02A1039F36E0}"/>
              </a:ext>
            </a:extLst>
          </p:cNvPr>
          <p:cNvSpPr/>
          <p:nvPr/>
        </p:nvSpPr>
        <p:spPr>
          <a:xfrm>
            <a:off x="6437577" y="4860801"/>
            <a:ext cx="2656520" cy="1674375"/>
          </a:xfrm>
          <a:prstGeom prst="roundRect">
            <a:avLst/>
          </a:prstGeom>
          <a:solidFill>
            <a:schemeClr val="bg1"/>
          </a:solidFill>
          <a:ln w="9525">
            <a:solidFill>
              <a:srgbClr val="33CC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7DF65236-9148-424B-B74B-E290C484D9DB}"/>
              </a:ext>
            </a:extLst>
          </p:cNvPr>
          <p:cNvSpPr/>
          <p:nvPr/>
        </p:nvSpPr>
        <p:spPr>
          <a:xfrm>
            <a:off x="6505168" y="6061351"/>
            <a:ext cx="2523661" cy="430025"/>
          </a:xfrm>
          <a:prstGeom prst="roundRect">
            <a:avLst>
              <a:gd name="adj" fmla="val 50000"/>
            </a:avLst>
          </a:prstGeom>
          <a:solidFill>
            <a:srgbClr val="BFF0EF"/>
          </a:solidFill>
          <a:ln w="952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0C84BDAB-AFBD-439D-A851-2234C94F8CC2}"/>
              </a:ext>
            </a:extLst>
          </p:cNvPr>
          <p:cNvGrpSpPr/>
          <p:nvPr/>
        </p:nvGrpSpPr>
        <p:grpSpPr>
          <a:xfrm>
            <a:off x="6437577" y="1634369"/>
            <a:ext cx="5430354" cy="1674375"/>
            <a:chOff x="373192" y="1989892"/>
            <a:chExt cx="5430354" cy="1674375"/>
          </a:xfrm>
          <a:solidFill>
            <a:schemeClr val="bg1"/>
          </a:solidFill>
        </p:grpSpPr>
        <p:sp>
          <p:nvSpPr>
            <p:cNvPr id="197" name="Rectangle: Rounded Corners 196">
              <a:extLst>
                <a:ext uri="{FF2B5EF4-FFF2-40B4-BE49-F238E27FC236}">
                  <a16:creationId xmlns:a16="http://schemas.microsoft.com/office/drawing/2014/main" id="{D22EA718-7A85-4D43-A5D5-8F5D9096D139}"/>
                </a:ext>
              </a:extLst>
            </p:cNvPr>
            <p:cNvSpPr/>
            <p:nvPr/>
          </p:nvSpPr>
          <p:spPr>
            <a:xfrm>
              <a:off x="373192" y="1989892"/>
              <a:ext cx="2656520" cy="1674375"/>
            </a:xfrm>
            <a:prstGeom prst="roundRect">
              <a:avLst/>
            </a:prstGeom>
            <a:grpFill/>
            <a:ln w="9525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Rectangle: Rounded Corners 197">
              <a:extLst>
                <a:ext uri="{FF2B5EF4-FFF2-40B4-BE49-F238E27FC236}">
                  <a16:creationId xmlns:a16="http://schemas.microsoft.com/office/drawing/2014/main" id="{03C6EE49-4203-4866-8677-C6AD12EE5BB1}"/>
                </a:ext>
              </a:extLst>
            </p:cNvPr>
            <p:cNvSpPr/>
            <p:nvPr/>
          </p:nvSpPr>
          <p:spPr>
            <a:xfrm>
              <a:off x="3147026" y="1989892"/>
              <a:ext cx="2656520" cy="1674375"/>
            </a:xfrm>
            <a:prstGeom prst="roundRect">
              <a:avLst/>
            </a:prstGeom>
            <a:grpFill/>
            <a:ln w="9525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Rectangle: Rounded Corners 198">
              <a:extLst>
                <a:ext uri="{FF2B5EF4-FFF2-40B4-BE49-F238E27FC236}">
                  <a16:creationId xmlns:a16="http://schemas.microsoft.com/office/drawing/2014/main" id="{0C8D1C1F-42D3-4557-9E06-B32507BBB3E3}"/>
                </a:ext>
              </a:extLst>
            </p:cNvPr>
            <p:cNvSpPr/>
            <p:nvPr/>
          </p:nvSpPr>
          <p:spPr>
            <a:xfrm>
              <a:off x="440783" y="3190442"/>
              <a:ext cx="2523661" cy="430025"/>
            </a:xfrm>
            <a:prstGeom prst="roundRect">
              <a:avLst>
                <a:gd name="adj" fmla="val 50000"/>
              </a:avLst>
            </a:prstGeom>
            <a:solidFill>
              <a:srgbClr val="FFF1C9"/>
            </a:solidFill>
            <a:ln w="952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Rectangle: Rounded Corners 199">
              <a:extLst>
                <a:ext uri="{FF2B5EF4-FFF2-40B4-BE49-F238E27FC236}">
                  <a16:creationId xmlns:a16="http://schemas.microsoft.com/office/drawing/2014/main" id="{B6DEEF65-4F46-4EF5-B1BC-6844C6C75E87}"/>
                </a:ext>
              </a:extLst>
            </p:cNvPr>
            <p:cNvSpPr/>
            <p:nvPr/>
          </p:nvSpPr>
          <p:spPr>
            <a:xfrm>
              <a:off x="3213455" y="3190442"/>
              <a:ext cx="2523661" cy="430025"/>
            </a:xfrm>
            <a:prstGeom prst="roundRect">
              <a:avLst>
                <a:gd name="adj" fmla="val 50000"/>
              </a:avLst>
            </a:prstGeom>
            <a:solidFill>
              <a:srgbClr val="FFF1C9"/>
            </a:solidFill>
            <a:ln w="952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1" name="Subtitle 4">
            <a:extLst>
              <a:ext uri="{FF2B5EF4-FFF2-40B4-BE49-F238E27FC236}">
                <a16:creationId xmlns:a16="http://schemas.microsoft.com/office/drawing/2014/main" id="{584EAB3A-EFD9-4CE8-9292-C852215643F0}"/>
              </a:ext>
            </a:extLst>
          </p:cNvPr>
          <p:cNvSpPr txBox="1">
            <a:spLocks/>
          </p:cNvSpPr>
          <p:nvPr/>
        </p:nvSpPr>
        <p:spPr>
          <a:xfrm>
            <a:off x="6836231" y="2823272"/>
            <a:ext cx="1811430" cy="49827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รูปร่างของนก</a:t>
            </a:r>
          </a:p>
        </p:txBody>
      </p:sp>
      <p:sp>
        <p:nvSpPr>
          <p:cNvPr id="182" name="Subtitle 4">
            <a:extLst>
              <a:ext uri="{FF2B5EF4-FFF2-40B4-BE49-F238E27FC236}">
                <a16:creationId xmlns:a16="http://schemas.microsoft.com/office/drawing/2014/main" id="{B6B5A2A8-9E03-46AE-B10C-18566B056CE7}"/>
              </a:ext>
            </a:extLst>
          </p:cNvPr>
          <p:cNvSpPr txBox="1">
            <a:spLocks/>
          </p:cNvSpPr>
          <p:nvPr/>
        </p:nvSpPr>
        <p:spPr>
          <a:xfrm>
            <a:off x="9668588" y="2827125"/>
            <a:ext cx="1734454" cy="5249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รูปร่างของปลา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B838761F-1B16-4D96-8BB2-ABF2071356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7008850" y="1779070"/>
            <a:ext cx="1465887" cy="977257"/>
          </a:xfrm>
          <a:prstGeom prst="rect">
            <a:avLst/>
          </a:prstGeom>
        </p:spPr>
      </p:pic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6C70F568-DF1A-4B1D-A447-49553DF54950}"/>
              </a:ext>
            </a:extLst>
          </p:cNvPr>
          <p:cNvCxnSpPr>
            <a:cxnSpLocks/>
          </p:cNvCxnSpPr>
          <p:nvPr/>
        </p:nvCxnSpPr>
        <p:spPr>
          <a:xfrm>
            <a:off x="6096000" y="1160078"/>
            <a:ext cx="0" cy="220311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5" name="Picture 124">
            <a:extLst>
              <a:ext uri="{FF2B5EF4-FFF2-40B4-BE49-F238E27FC236}">
                <a16:creationId xmlns:a16="http://schemas.microsoft.com/office/drawing/2014/main" id="{90670AEA-8FE9-42DD-90CD-E1B10B6B25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1499" y="269975"/>
            <a:ext cx="5555094" cy="731677"/>
          </a:xfrm>
          <a:prstGeom prst="rect">
            <a:avLst/>
          </a:prstGeom>
        </p:spPr>
      </p:pic>
      <p:grpSp>
        <p:nvGrpSpPr>
          <p:cNvPr id="138" name="Group 137">
            <a:extLst>
              <a:ext uri="{FF2B5EF4-FFF2-40B4-BE49-F238E27FC236}">
                <a16:creationId xmlns:a16="http://schemas.microsoft.com/office/drawing/2014/main" id="{126245FD-1777-4288-BF69-30279CF64546}"/>
              </a:ext>
            </a:extLst>
          </p:cNvPr>
          <p:cNvGrpSpPr/>
          <p:nvPr/>
        </p:nvGrpSpPr>
        <p:grpSpPr>
          <a:xfrm>
            <a:off x="8285435" y="836594"/>
            <a:ext cx="2009774" cy="742086"/>
            <a:chOff x="2150074" y="3293455"/>
            <a:chExt cx="2009774" cy="742086"/>
          </a:xfrm>
        </p:grpSpPr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9A8D7EB7-07F6-4CC4-9B49-AE260326626E}"/>
                </a:ext>
              </a:extLst>
            </p:cNvPr>
            <p:cNvGrpSpPr/>
            <p:nvPr/>
          </p:nvGrpSpPr>
          <p:grpSpPr>
            <a:xfrm>
              <a:off x="2150074" y="3293455"/>
              <a:ext cx="2009774" cy="742086"/>
              <a:chOff x="2150074" y="3293455"/>
              <a:chExt cx="2009774" cy="742086"/>
            </a:xfrm>
          </p:grpSpPr>
          <p:sp>
            <p:nvSpPr>
              <p:cNvPr id="141" name="Rectangle: Rounded Corners 140">
                <a:extLst>
                  <a:ext uri="{FF2B5EF4-FFF2-40B4-BE49-F238E27FC236}">
                    <a16:creationId xmlns:a16="http://schemas.microsoft.com/office/drawing/2014/main" id="{DC803EDF-4307-41C1-9494-D41747EDD6AD}"/>
                  </a:ext>
                </a:extLst>
              </p:cNvPr>
              <p:cNvSpPr/>
              <p:nvPr/>
            </p:nvSpPr>
            <p:spPr>
              <a:xfrm>
                <a:off x="2150074" y="3548677"/>
                <a:ext cx="2009774" cy="463961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2" name="Rectangle: Rounded Corners 141">
                <a:extLst>
                  <a:ext uri="{FF2B5EF4-FFF2-40B4-BE49-F238E27FC236}">
                    <a16:creationId xmlns:a16="http://schemas.microsoft.com/office/drawing/2014/main" id="{E4C33266-56A8-4B08-B786-AB04FB08B5F4}"/>
                  </a:ext>
                </a:extLst>
              </p:cNvPr>
              <p:cNvSpPr/>
              <p:nvPr/>
            </p:nvSpPr>
            <p:spPr>
              <a:xfrm>
                <a:off x="2150074" y="3447345"/>
                <a:ext cx="2009774" cy="516366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5A47C252-4489-451C-8D1E-C08AE3A27C17}"/>
                  </a:ext>
                </a:extLst>
              </p:cNvPr>
              <p:cNvGrpSpPr/>
              <p:nvPr/>
            </p:nvGrpSpPr>
            <p:grpSpPr>
              <a:xfrm>
                <a:off x="2181026" y="3293455"/>
                <a:ext cx="1935808" cy="742086"/>
                <a:chOff x="2181026" y="3293455"/>
                <a:chExt cx="1935808" cy="742086"/>
              </a:xfrm>
            </p:grpSpPr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4496095E-4C3A-4337-B64C-DE0159F5B329}"/>
                    </a:ext>
                  </a:extLst>
                </p:cNvPr>
                <p:cNvSpPr/>
                <p:nvPr/>
              </p:nvSpPr>
              <p:spPr>
                <a:xfrm>
                  <a:off x="2181026" y="3490170"/>
                  <a:ext cx="278577" cy="243573"/>
                </a:xfrm>
                <a:custGeom>
                  <a:avLst/>
                  <a:gdLst>
                    <a:gd name="connsiteX0" fmla="*/ 380685 w 465188"/>
                    <a:gd name="connsiteY0" fmla="*/ 0 h 406735"/>
                    <a:gd name="connsiteX1" fmla="*/ 457407 w 465188"/>
                    <a:gd name="connsiteY1" fmla="*/ 7734 h 406735"/>
                    <a:gd name="connsiteX2" fmla="*/ 465188 w 465188"/>
                    <a:gd name="connsiteY2" fmla="*/ 10150 h 406735"/>
                    <a:gd name="connsiteX3" fmla="*/ 398763 w 465188"/>
                    <a:gd name="connsiteY3" fmla="*/ 15801 h 406735"/>
                    <a:gd name="connsiteX4" fmla="*/ 10147 w 465188"/>
                    <a:gd name="connsiteY4" fmla="*/ 343777 h 406735"/>
                    <a:gd name="connsiteX5" fmla="*/ 2626 w 465188"/>
                    <a:gd name="connsiteY5" fmla="*/ 406735 h 406735"/>
                    <a:gd name="connsiteX6" fmla="*/ 0 w 465188"/>
                    <a:gd name="connsiteY6" fmla="*/ 380685 h 406735"/>
                    <a:gd name="connsiteX7" fmla="*/ 380685 w 465188"/>
                    <a:gd name="connsiteY7" fmla="*/ 0 h 406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188" h="406735">
                      <a:moveTo>
                        <a:pt x="380685" y="0"/>
                      </a:moveTo>
                      <a:cubicBezTo>
                        <a:pt x="406966" y="0"/>
                        <a:pt x="432625" y="2663"/>
                        <a:pt x="457407" y="7734"/>
                      </a:cubicBezTo>
                      <a:lnTo>
                        <a:pt x="465188" y="10150"/>
                      </a:lnTo>
                      <a:lnTo>
                        <a:pt x="398763" y="15801"/>
                      </a:lnTo>
                      <a:cubicBezTo>
                        <a:pt x="203700" y="49488"/>
                        <a:pt x="50062" y="179152"/>
                        <a:pt x="10147" y="343777"/>
                      </a:cubicBezTo>
                      <a:lnTo>
                        <a:pt x="2626" y="406735"/>
                      </a:lnTo>
                      <a:lnTo>
                        <a:pt x="0" y="380685"/>
                      </a:lnTo>
                      <a:cubicBezTo>
                        <a:pt x="0" y="170438"/>
                        <a:pt x="170438" y="0"/>
                        <a:pt x="38068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5" name="TextBox 144">
                  <a:extLst>
                    <a:ext uri="{FF2B5EF4-FFF2-40B4-BE49-F238E27FC236}">
                      <a16:creationId xmlns:a16="http://schemas.microsoft.com/office/drawing/2014/main" id="{B7229DF4-20CE-41D0-AC78-A34A07705ECA}"/>
                    </a:ext>
                  </a:extLst>
                </p:cNvPr>
                <p:cNvSpPr txBox="1"/>
                <p:nvPr/>
              </p:nvSpPr>
              <p:spPr>
                <a:xfrm>
                  <a:off x="2399988" y="3293455"/>
                  <a:ext cx="2375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th-TH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.</a:t>
                  </a:r>
                  <a:endParaRPr lang="en-US" sz="1400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  <p:sp>
              <p:nvSpPr>
                <p:cNvPr id="146" name="TextBox 145">
                  <a:extLst>
                    <a:ext uri="{FF2B5EF4-FFF2-40B4-BE49-F238E27FC236}">
                      <a16:creationId xmlns:a16="http://schemas.microsoft.com/office/drawing/2014/main" id="{2708CD20-466C-4ECF-A095-B287D2C85216}"/>
                    </a:ext>
                  </a:extLst>
                </p:cNvPr>
                <p:cNvSpPr txBox="1"/>
                <p:nvPr/>
              </p:nvSpPr>
              <p:spPr>
                <a:xfrm>
                  <a:off x="2362256" y="3293456"/>
                  <a:ext cx="23756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.</a:t>
                  </a:r>
                  <a:endParaRPr lang="en-US" sz="1400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6DE3087A-1BFD-4117-920D-F167A2A5385F}"/>
                    </a:ext>
                  </a:extLst>
                </p:cNvPr>
                <p:cNvSpPr/>
                <p:nvPr/>
              </p:nvSpPr>
              <p:spPr>
                <a:xfrm rot="10552895">
                  <a:off x="3838257" y="3688733"/>
                  <a:ext cx="278577" cy="243573"/>
                </a:xfrm>
                <a:custGeom>
                  <a:avLst/>
                  <a:gdLst>
                    <a:gd name="connsiteX0" fmla="*/ 380685 w 465188"/>
                    <a:gd name="connsiteY0" fmla="*/ 0 h 406735"/>
                    <a:gd name="connsiteX1" fmla="*/ 457407 w 465188"/>
                    <a:gd name="connsiteY1" fmla="*/ 7734 h 406735"/>
                    <a:gd name="connsiteX2" fmla="*/ 465188 w 465188"/>
                    <a:gd name="connsiteY2" fmla="*/ 10150 h 406735"/>
                    <a:gd name="connsiteX3" fmla="*/ 398763 w 465188"/>
                    <a:gd name="connsiteY3" fmla="*/ 15801 h 406735"/>
                    <a:gd name="connsiteX4" fmla="*/ 10147 w 465188"/>
                    <a:gd name="connsiteY4" fmla="*/ 343777 h 406735"/>
                    <a:gd name="connsiteX5" fmla="*/ 2626 w 465188"/>
                    <a:gd name="connsiteY5" fmla="*/ 406735 h 406735"/>
                    <a:gd name="connsiteX6" fmla="*/ 0 w 465188"/>
                    <a:gd name="connsiteY6" fmla="*/ 380685 h 406735"/>
                    <a:gd name="connsiteX7" fmla="*/ 380685 w 465188"/>
                    <a:gd name="connsiteY7" fmla="*/ 0 h 406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188" h="406735">
                      <a:moveTo>
                        <a:pt x="380685" y="0"/>
                      </a:moveTo>
                      <a:cubicBezTo>
                        <a:pt x="406966" y="0"/>
                        <a:pt x="432625" y="2663"/>
                        <a:pt x="457407" y="7734"/>
                      </a:cubicBezTo>
                      <a:lnTo>
                        <a:pt x="465188" y="10150"/>
                      </a:lnTo>
                      <a:lnTo>
                        <a:pt x="398763" y="15801"/>
                      </a:lnTo>
                      <a:cubicBezTo>
                        <a:pt x="203700" y="49488"/>
                        <a:pt x="50062" y="179152"/>
                        <a:pt x="10147" y="343777"/>
                      </a:cubicBezTo>
                      <a:lnTo>
                        <a:pt x="2626" y="406735"/>
                      </a:lnTo>
                      <a:lnTo>
                        <a:pt x="0" y="380685"/>
                      </a:lnTo>
                      <a:cubicBezTo>
                        <a:pt x="0" y="170438"/>
                        <a:pt x="170438" y="0"/>
                        <a:pt x="38068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8" name="TextBox 147">
                  <a:extLst>
                    <a:ext uri="{FF2B5EF4-FFF2-40B4-BE49-F238E27FC236}">
                      <a16:creationId xmlns:a16="http://schemas.microsoft.com/office/drawing/2014/main" id="{2597AA3E-E0BA-4FCD-84E3-6FC71A54D2CB}"/>
                    </a:ext>
                  </a:extLst>
                </p:cNvPr>
                <p:cNvSpPr txBox="1"/>
                <p:nvPr/>
              </p:nvSpPr>
              <p:spPr>
                <a:xfrm>
                  <a:off x="3707976" y="3727764"/>
                  <a:ext cx="2375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th-TH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.</a:t>
                  </a:r>
                  <a:endParaRPr lang="en-US" sz="1400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  <p:sp>
              <p:nvSpPr>
                <p:cNvPr id="149" name="TextBox 148">
                  <a:extLst>
                    <a:ext uri="{FF2B5EF4-FFF2-40B4-BE49-F238E27FC236}">
                      <a16:creationId xmlns:a16="http://schemas.microsoft.com/office/drawing/2014/main" id="{FB513F77-7A23-47C6-97B9-2DF6E468AC7B}"/>
                    </a:ext>
                  </a:extLst>
                </p:cNvPr>
                <p:cNvSpPr txBox="1"/>
                <p:nvPr/>
              </p:nvSpPr>
              <p:spPr>
                <a:xfrm>
                  <a:off x="3675973" y="3747536"/>
                  <a:ext cx="23756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th-TH" sz="12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.</a:t>
                  </a:r>
                  <a:endParaRPr lang="en-US" sz="1200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</p:grpSp>
        </p:grp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968DB211-C6D5-4445-8B95-C85E698B8754}"/>
                </a:ext>
              </a:extLst>
            </p:cNvPr>
            <p:cNvSpPr/>
            <p:nvPr/>
          </p:nvSpPr>
          <p:spPr>
            <a:xfrm>
              <a:off x="2251949" y="3481427"/>
              <a:ext cx="1800493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200" b="1" dirty="0">
                  <a:latin typeface="Mali" panose="00000500000000000000" pitchFamily="2" charset="-34"/>
                  <a:cs typeface="Mali" panose="00000500000000000000" pitchFamily="2" charset="-34"/>
                </a:rPr>
                <a:t>รูปร่างอิสระ</a:t>
              </a:r>
            </a:p>
          </p:txBody>
        </p: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23E44FF8-F96E-4554-ADA8-58B17F7F4B09}"/>
              </a:ext>
            </a:extLst>
          </p:cNvPr>
          <p:cNvGrpSpPr/>
          <p:nvPr/>
        </p:nvGrpSpPr>
        <p:grpSpPr>
          <a:xfrm>
            <a:off x="324069" y="846593"/>
            <a:ext cx="5430354" cy="2516595"/>
            <a:chOff x="373192" y="1204357"/>
            <a:chExt cx="5430354" cy="2516595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47DD3CF-313A-43F3-89A8-395812C8E68C}"/>
                </a:ext>
              </a:extLst>
            </p:cNvPr>
            <p:cNvGrpSpPr/>
            <p:nvPr/>
          </p:nvGrpSpPr>
          <p:grpSpPr>
            <a:xfrm>
              <a:off x="373192" y="1995987"/>
              <a:ext cx="5430354" cy="1674375"/>
              <a:chOff x="373192" y="1989892"/>
              <a:chExt cx="5430354" cy="1674375"/>
            </a:xfrm>
            <a:solidFill>
              <a:schemeClr val="bg1"/>
            </a:solidFill>
          </p:grpSpPr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2ECEBA01-6148-4B3F-80B0-8CC80329E1E9}"/>
                  </a:ext>
                </a:extLst>
              </p:cNvPr>
              <p:cNvSpPr/>
              <p:nvPr/>
            </p:nvSpPr>
            <p:spPr>
              <a:xfrm>
                <a:off x="373192" y="1989892"/>
                <a:ext cx="2656520" cy="1674375"/>
              </a:xfrm>
              <a:prstGeom prst="roundRect">
                <a:avLst/>
              </a:prstGeom>
              <a:grpFill/>
              <a:ln w="9525">
                <a:solidFill>
                  <a:srgbClr val="CADE0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Rectangle: Rounded Corners 172">
                <a:extLst>
                  <a:ext uri="{FF2B5EF4-FFF2-40B4-BE49-F238E27FC236}">
                    <a16:creationId xmlns:a16="http://schemas.microsoft.com/office/drawing/2014/main" id="{33DA11B9-3630-4512-9BEA-D38A8628A08D}"/>
                  </a:ext>
                </a:extLst>
              </p:cNvPr>
              <p:cNvSpPr/>
              <p:nvPr/>
            </p:nvSpPr>
            <p:spPr>
              <a:xfrm>
                <a:off x="3147026" y="1989892"/>
                <a:ext cx="2656520" cy="1674375"/>
              </a:xfrm>
              <a:prstGeom prst="roundRect">
                <a:avLst/>
              </a:prstGeom>
              <a:grpFill/>
              <a:ln w="9525">
                <a:solidFill>
                  <a:srgbClr val="CADE0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Rectangle: Rounded Corners 173">
                <a:extLst>
                  <a:ext uri="{FF2B5EF4-FFF2-40B4-BE49-F238E27FC236}">
                    <a16:creationId xmlns:a16="http://schemas.microsoft.com/office/drawing/2014/main" id="{33D8D3EC-49B8-44E3-91E0-78691308B689}"/>
                  </a:ext>
                </a:extLst>
              </p:cNvPr>
              <p:cNvSpPr/>
              <p:nvPr/>
            </p:nvSpPr>
            <p:spPr>
              <a:xfrm>
                <a:off x="440783" y="3190442"/>
                <a:ext cx="2523661" cy="430025"/>
              </a:xfrm>
              <a:prstGeom prst="roundRect">
                <a:avLst>
                  <a:gd name="adj" fmla="val 50000"/>
                </a:avLst>
              </a:prstGeom>
              <a:solidFill>
                <a:srgbClr val="F5FFAB"/>
              </a:solidFill>
              <a:ln w="9525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Rectangle: Rounded Corners 174">
                <a:extLst>
                  <a:ext uri="{FF2B5EF4-FFF2-40B4-BE49-F238E27FC236}">
                    <a16:creationId xmlns:a16="http://schemas.microsoft.com/office/drawing/2014/main" id="{71769A34-7ECF-4B69-B015-1975F61D2DB5}"/>
                  </a:ext>
                </a:extLst>
              </p:cNvPr>
              <p:cNvSpPr/>
              <p:nvPr/>
            </p:nvSpPr>
            <p:spPr>
              <a:xfrm>
                <a:off x="3213455" y="3190442"/>
                <a:ext cx="2523661" cy="430025"/>
              </a:xfrm>
              <a:prstGeom prst="roundRect">
                <a:avLst>
                  <a:gd name="adj" fmla="val 50000"/>
                </a:avLst>
              </a:prstGeom>
              <a:solidFill>
                <a:srgbClr val="F5FFAB"/>
              </a:solidFill>
              <a:ln w="9525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7" name="Subtitle 4">
              <a:extLst>
                <a:ext uri="{FF2B5EF4-FFF2-40B4-BE49-F238E27FC236}">
                  <a16:creationId xmlns:a16="http://schemas.microsoft.com/office/drawing/2014/main" id="{4B20FCAD-97D1-4FB8-8F4B-3F593AE38968}"/>
                </a:ext>
              </a:extLst>
            </p:cNvPr>
            <p:cNvSpPr txBox="1">
              <a:spLocks/>
            </p:cNvSpPr>
            <p:nvPr/>
          </p:nvSpPr>
          <p:spPr>
            <a:xfrm>
              <a:off x="771846" y="3215435"/>
              <a:ext cx="1811430" cy="49827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รูปร่างสามเหลี่ยม</a:t>
              </a:r>
            </a:p>
          </p:txBody>
        </p:sp>
        <p:sp>
          <p:nvSpPr>
            <p:cNvPr id="108" name="Subtitle 4">
              <a:extLst>
                <a:ext uri="{FF2B5EF4-FFF2-40B4-BE49-F238E27FC236}">
                  <a16:creationId xmlns:a16="http://schemas.microsoft.com/office/drawing/2014/main" id="{EB2CEED4-118D-4166-B531-4C9B7B2237E5}"/>
                </a:ext>
              </a:extLst>
            </p:cNvPr>
            <p:cNvSpPr txBox="1">
              <a:spLocks/>
            </p:cNvSpPr>
            <p:nvPr/>
          </p:nvSpPr>
          <p:spPr>
            <a:xfrm>
              <a:off x="3604203" y="3195983"/>
              <a:ext cx="1734454" cy="52496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รูปร่างสี่เหลี่ยม</a:t>
              </a:r>
            </a:p>
          </p:txBody>
        </p:sp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4374CB55-5D09-4F15-961D-F35D66B9D0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68980" y="2045134"/>
              <a:ext cx="1261986" cy="1084847"/>
            </a:xfrm>
            <a:prstGeom prst="rect">
              <a:avLst/>
            </a:prstGeom>
          </p:spPr>
        </p:pic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A8849C12-2A57-4C53-B453-6C36E7F98FEB}"/>
                </a:ext>
              </a:extLst>
            </p:cNvPr>
            <p:cNvGrpSpPr/>
            <p:nvPr/>
          </p:nvGrpSpPr>
          <p:grpSpPr>
            <a:xfrm>
              <a:off x="1821073" y="1204357"/>
              <a:ext cx="2534593" cy="742086"/>
              <a:chOff x="2150073" y="3293455"/>
              <a:chExt cx="2534593" cy="742086"/>
            </a:xfrm>
          </p:grpSpPr>
          <p:grpSp>
            <p:nvGrpSpPr>
              <p:cNvPr id="127" name="Group 126">
                <a:extLst>
                  <a:ext uri="{FF2B5EF4-FFF2-40B4-BE49-F238E27FC236}">
                    <a16:creationId xmlns:a16="http://schemas.microsoft.com/office/drawing/2014/main" id="{FEA8E0CB-CE86-4A4A-9CEE-CAAF475EB926}"/>
                  </a:ext>
                </a:extLst>
              </p:cNvPr>
              <p:cNvGrpSpPr/>
              <p:nvPr/>
            </p:nvGrpSpPr>
            <p:grpSpPr>
              <a:xfrm>
                <a:off x="2150073" y="3293455"/>
                <a:ext cx="2534593" cy="742086"/>
                <a:chOff x="2150073" y="3293455"/>
                <a:chExt cx="2534593" cy="742086"/>
              </a:xfrm>
            </p:grpSpPr>
            <p:sp>
              <p:nvSpPr>
                <p:cNvPr id="129" name="Rectangle: Rounded Corners 128">
                  <a:extLst>
                    <a:ext uri="{FF2B5EF4-FFF2-40B4-BE49-F238E27FC236}">
                      <a16:creationId xmlns:a16="http://schemas.microsoft.com/office/drawing/2014/main" id="{B962E4A6-A7EA-404B-8634-8FE500D10444}"/>
                    </a:ext>
                  </a:extLst>
                </p:cNvPr>
                <p:cNvSpPr/>
                <p:nvPr/>
              </p:nvSpPr>
              <p:spPr>
                <a:xfrm>
                  <a:off x="2150073" y="3548677"/>
                  <a:ext cx="2534593" cy="46396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5FFA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0" name="Rectangle: Rounded Corners 129">
                  <a:extLst>
                    <a:ext uri="{FF2B5EF4-FFF2-40B4-BE49-F238E27FC236}">
                      <a16:creationId xmlns:a16="http://schemas.microsoft.com/office/drawing/2014/main" id="{B2FB537F-4FD8-46FE-9C33-8A72D5E10016}"/>
                    </a:ext>
                  </a:extLst>
                </p:cNvPr>
                <p:cNvSpPr/>
                <p:nvPr/>
              </p:nvSpPr>
              <p:spPr>
                <a:xfrm>
                  <a:off x="2150073" y="3447345"/>
                  <a:ext cx="2534593" cy="5163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CADE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131" name="Group 130">
                  <a:extLst>
                    <a:ext uri="{FF2B5EF4-FFF2-40B4-BE49-F238E27FC236}">
                      <a16:creationId xmlns:a16="http://schemas.microsoft.com/office/drawing/2014/main" id="{621D6955-28A1-4B10-96BD-D4F22A4C7E28}"/>
                    </a:ext>
                  </a:extLst>
                </p:cNvPr>
                <p:cNvGrpSpPr/>
                <p:nvPr/>
              </p:nvGrpSpPr>
              <p:grpSpPr>
                <a:xfrm>
                  <a:off x="2181026" y="3293455"/>
                  <a:ext cx="2473907" cy="742086"/>
                  <a:chOff x="2181026" y="3293455"/>
                  <a:chExt cx="2473907" cy="742086"/>
                </a:xfrm>
              </p:grpSpPr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id="{6CAAAF7A-36B1-486B-9C0A-9CB7DAE6CB7A}"/>
                      </a:ext>
                    </a:extLst>
                  </p:cNvPr>
                  <p:cNvSpPr/>
                  <p:nvPr/>
                </p:nvSpPr>
                <p:spPr>
                  <a:xfrm>
                    <a:off x="2181026" y="3490170"/>
                    <a:ext cx="278577" cy="243573"/>
                  </a:xfrm>
                  <a:custGeom>
                    <a:avLst/>
                    <a:gdLst>
                      <a:gd name="connsiteX0" fmla="*/ 380685 w 465188"/>
                      <a:gd name="connsiteY0" fmla="*/ 0 h 406735"/>
                      <a:gd name="connsiteX1" fmla="*/ 457407 w 465188"/>
                      <a:gd name="connsiteY1" fmla="*/ 7734 h 406735"/>
                      <a:gd name="connsiteX2" fmla="*/ 465188 w 465188"/>
                      <a:gd name="connsiteY2" fmla="*/ 10150 h 406735"/>
                      <a:gd name="connsiteX3" fmla="*/ 398763 w 465188"/>
                      <a:gd name="connsiteY3" fmla="*/ 15801 h 406735"/>
                      <a:gd name="connsiteX4" fmla="*/ 10147 w 465188"/>
                      <a:gd name="connsiteY4" fmla="*/ 343777 h 406735"/>
                      <a:gd name="connsiteX5" fmla="*/ 2626 w 465188"/>
                      <a:gd name="connsiteY5" fmla="*/ 406735 h 406735"/>
                      <a:gd name="connsiteX6" fmla="*/ 0 w 465188"/>
                      <a:gd name="connsiteY6" fmla="*/ 380685 h 406735"/>
                      <a:gd name="connsiteX7" fmla="*/ 380685 w 465188"/>
                      <a:gd name="connsiteY7" fmla="*/ 0 h 406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65188" h="406735">
                        <a:moveTo>
                          <a:pt x="380685" y="0"/>
                        </a:moveTo>
                        <a:cubicBezTo>
                          <a:pt x="406966" y="0"/>
                          <a:pt x="432625" y="2663"/>
                          <a:pt x="457407" y="7734"/>
                        </a:cubicBezTo>
                        <a:lnTo>
                          <a:pt x="465188" y="10150"/>
                        </a:lnTo>
                        <a:lnTo>
                          <a:pt x="398763" y="15801"/>
                        </a:lnTo>
                        <a:cubicBezTo>
                          <a:pt x="203700" y="49488"/>
                          <a:pt x="50062" y="179152"/>
                          <a:pt x="10147" y="343777"/>
                        </a:cubicBezTo>
                        <a:lnTo>
                          <a:pt x="2626" y="406735"/>
                        </a:lnTo>
                        <a:lnTo>
                          <a:pt x="0" y="380685"/>
                        </a:lnTo>
                        <a:cubicBezTo>
                          <a:pt x="0" y="170438"/>
                          <a:pt x="170438" y="0"/>
                          <a:pt x="38068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" name="TextBox 132">
                    <a:extLst>
                      <a:ext uri="{FF2B5EF4-FFF2-40B4-BE49-F238E27FC236}">
                        <a16:creationId xmlns:a16="http://schemas.microsoft.com/office/drawing/2014/main" id="{71780C05-8A4A-4283-AD04-E26520FED3F5}"/>
                      </a:ext>
                    </a:extLst>
                  </p:cNvPr>
                  <p:cNvSpPr txBox="1"/>
                  <p:nvPr/>
                </p:nvSpPr>
                <p:spPr>
                  <a:xfrm>
                    <a:off x="2399988" y="3293455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134" name="TextBox 133">
                    <a:extLst>
                      <a:ext uri="{FF2B5EF4-FFF2-40B4-BE49-F238E27FC236}">
                        <a16:creationId xmlns:a16="http://schemas.microsoft.com/office/drawing/2014/main" id="{B69E267A-A388-4A78-9A9C-7610B3AC4BA6}"/>
                      </a:ext>
                    </a:extLst>
                  </p:cNvPr>
                  <p:cNvSpPr txBox="1"/>
                  <p:nvPr/>
                </p:nvSpPr>
                <p:spPr>
                  <a:xfrm>
                    <a:off x="2362256" y="3293456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081D4CD6-E70E-44BD-B88C-8D322FF8C245}"/>
                      </a:ext>
                    </a:extLst>
                  </p:cNvPr>
                  <p:cNvSpPr/>
                  <p:nvPr/>
                </p:nvSpPr>
                <p:spPr>
                  <a:xfrm rot="10552895">
                    <a:off x="4376356" y="3688733"/>
                    <a:ext cx="278577" cy="243573"/>
                  </a:xfrm>
                  <a:custGeom>
                    <a:avLst/>
                    <a:gdLst>
                      <a:gd name="connsiteX0" fmla="*/ 380685 w 465188"/>
                      <a:gd name="connsiteY0" fmla="*/ 0 h 406735"/>
                      <a:gd name="connsiteX1" fmla="*/ 457407 w 465188"/>
                      <a:gd name="connsiteY1" fmla="*/ 7734 h 406735"/>
                      <a:gd name="connsiteX2" fmla="*/ 465188 w 465188"/>
                      <a:gd name="connsiteY2" fmla="*/ 10150 h 406735"/>
                      <a:gd name="connsiteX3" fmla="*/ 398763 w 465188"/>
                      <a:gd name="connsiteY3" fmla="*/ 15801 h 406735"/>
                      <a:gd name="connsiteX4" fmla="*/ 10147 w 465188"/>
                      <a:gd name="connsiteY4" fmla="*/ 343777 h 406735"/>
                      <a:gd name="connsiteX5" fmla="*/ 2626 w 465188"/>
                      <a:gd name="connsiteY5" fmla="*/ 406735 h 406735"/>
                      <a:gd name="connsiteX6" fmla="*/ 0 w 465188"/>
                      <a:gd name="connsiteY6" fmla="*/ 380685 h 406735"/>
                      <a:gd name="connsiteX7" fmla="*/ 380685 w 465188"/>
                      <a:gd name="connsiteY7" fmla="*/ 0 h 406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65188" h="406735">
                        <a:moveTo>
                          <a:pt x="380685" y="0"/>
                        </a:moveTo>
                        <a:cubicBezTo>
                          <a:pt x="406966" y="0"/>
                          <a:pt x="432625" y="2663"/>
                          <a:pt x="457407" y="7734"/>
                        </a:cubicBezTo>
                        <a:lnTo>
                          <a:pt x="465188" y="10150"/>
                        </a:lnTo>
                        <a:lnTo>
                          <a:pt x="398763" y="15801"/>
                        </a:lnTo>
                        <a:cubicBezTo>
                          <a:pt x="203700" y="49488"/>
                          <a:pt x="50062" y="179152"/>
                          <a:pt x="10147" y="343777"/>
                        </a:cubicBezTo>
                        <a:lnTo>
                          <a:pt x="2626" y="406735"/>
                        </a:lnTo>
                        <a:lnTo>
                          <a:pt x="0" y="380685"/>
                        </a:lnTo>
                        <a:cubicBezTo>
                          <a:pt x="0" y="170438"/>
                          <a:pt x="170438" y="0"/>
                          <a:pt x="38068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" name="TextBox 135">
                    <a:extLst>
                      <a:ext uri="{FF2B5EF4-FFF2-40B4-BE49-F238E27FC236}">
                        <a16:creationId xmlns:a16="http://schemas.microsoft.com/office/drawing/2014/main" id="{7B7FC9FE-A15F-480F-8B44-D1606AAB13C9}"/>
                      </a:ext>
                    </a:extLst>
                  </p:cNvPr>
                  <p:cNvSpPr txBox="1"/>
                  <p:nvPr/>
                </p:nvSpPr>
                <p:spPr>
                  <a:xfrm>
                    <a:off x="4190085" y="3727764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137" name="TextBox 136">
                    <a:extLst>
                      <a:ext uri="{FF2B5EF4-FFF2-40B4-BE49-F238E27FC236}">
                        <a16:creationId xmlns:a16="http://schemas.microsoft.com/office/drawing/2014/main" id="{F71B40D4-8BE4-4E57-9EDE-00FFC6E41212}"/>
                      </a:ext>
                    </a:extLst>
                  </p:cNvPr>
                  <p:cNvSpPr txBox="1"/>
                  <p:nvPr/>
                </p:nvSpPr>
                <p:spPr>
                  <a:xfrm>
                    <a:off x="4249186" y="3747536"/>
                    <a:ext cx="237566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th-TH" sz="12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2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</p:grpSp>
          </p:grp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1B4EBDE7-EF0E-49B7-96D5-261E01A16FCB}"/>
                  </a:ext>
                </a:extLst>
              </p:cNvPr>
              <p:cNvSpPr/>
              <p:nvPr/>
            </p:nvSpPr>
            <p:spPr>
              <a:xfrm>
                <a:off x="2251949" y="3481427"/>
                <a:ext cx="2385589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2200" b="1" dirty="0">
                    <a:latin typeface="Mali" panose="00000500000000000000" pitchFamily="2" charset="-34"/>
                    <a:cs typeface="Mali" panose="00000500000000000000" pitchFamily="2" charset="-34"/>
                  </a:rPr>
                  <a:t>รูปร่างเรขาคณิต</a:t>
                </a:r>
              </a:p>
            </p:txBody>
          </p:sp>
        </p:grpSp>
        <p:pic>
          <p:nvPicPr>
            <p:cNvPr id="176" name="Picture 175">
              <a:extLst>
                <a:ext uri="{FF2B5EF4-FFF2-40B4-BE49-F238E27FC236}">
                  <a16:creationId xmlns:a16="http://schemas.microsoft.com/office/drawing/2014/main" id="{58F8D44E-3313-452C-9470-942EE37F90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07257" y="2051320"/>
              <a:ext cx="1936055" cy="1089031"/>
            </a:xfrm>
            <a:prstGeom prst="rect">
              <a:avLst/>
            </a:prstGeom>
          </p:spPr>
        </p:pic>
      </p:grpSp>
      <p:pic>
        <p:nvPicPr>
          <p:cNvPr id="202" name="Picture 201">
            <a:extLst>
              <a:ext uri="{FF2B5EF4-FFF2-40B4-BE49-F238E27FC236}">
                <a16:creationId xmlns:a16="http://schemas.microsoft.com/office/drawing/2014/main" id="{75FCE585-BCB4-4DF6-9E1A-C540A2AA92C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37543" y="1766533"/>
            <a:ext cx="1834348" cy="1025825"/>
          </a:xfrm>
          <a:prstGeom prst="rect">
            <a:avLst/>
          </a:prstGeom>
        </p:spPr>
      </p:pic>
      <p:pic>
        <p:nvPicPr>
          <p:cNvPr id="203" name="Picture 202">
            <a:extLst>
              <a:ext uri="{FF2B5EF4-FFF2-40B4-BE49-F238E27FC236}">
                <a16:creationId xmlns:a16="http://schemas.microsoft.com/office/drawing/2014/main" id="{EB333C8D-71EB-4125-82C1-63FA9409DC6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2783" y="3504066"/>
            <a:ext cx="5552526" cy="719543"/>
          </a:xfrm>
          <a:prstGeom prst="rect">
            <a:avLst/>
          </a:prstGeom>
        </p:spPr>
      </p:pic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F4736EC-8D20-4C54-9F43-56EF5FD336ED}"/>
              </a:ext>
            </a:extLst>
          </p:cNvPr>
          <p:cNvSpPr/>
          <p:nvPr/>
        </p:nvSpPr>
        <p:spPr>
          <a:xfrm>
            <a:off x="9211411" y="4860801"/>
            <a:ext cx="2656520" cy="1674375"/>
          </a:xfrm>
          <a:prstGeom prst="roundRect">
            <a:avLst/>
          </a:prstGeom>
          <a:solidFill>
            <a:schemeClr val="bg1"/>
          </a:solidFill>
          <a:ln w="9525">
            <a:solidFill>
              <a:srgbClr val="33CC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Rectangle: Rounded Corners 207">
            <a:extLst>
              <a:ext uri="{FF2B5EF4-FFF2-40B4-BE49-F238E27FC236}">
                <a16:creationId xmlns:a16="http://schemas.microsoft.com/office/drawing/2014/main" id="{63C2B524-DA0E-4201-9494-06BFD83F8917}"/>
              </a:ext>
            </a:extLst>
          </p:cNvPr>
          <p:cNvSpPr/>
          <p:nvPr/>
        </p:nvSpPr>
        <p:spPr>
          <a:xfrm>
            <a:off x="9277840" y="6061351"/>
            <a:ext cx="2523661" cy="430025"/>
          </a:xfrm>
          <a:prstGeom prst="roundRect">
            <a:avLst>
              <a:gd name="adj" fmla="val 50000"/>
            </a:avLst>
          </a:prstGeom>
          <a:solidFill>
            <a:srgbClr val="BFF0EF"/>
          </a:solidFill>
          <a:ln w="952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Subtitle 4">
            <a:extLst>
              <a:ext uri="{FF2B5EF4-FFF2-40B4-BE49-F238E27FC236}">
                <a16:creationId xmlns:a16="http://schemas.microsoft.com/office/drawing/2014/main" id="{85D40A83-B07D-4AA1-9E01-4E2F412463CB}"/>
              </a:ext>
            </a:extLst>
          </p:cNvPr>
          <p:cNvSpPr txBox="1">
            <a:spLocks/>
          </p:cNvSpPr>
          <p:nvPr/>
        </p:nvSpPr>
        <p:spPr>
          <a:xfrm>
            <a:off x="6836231" y="6049704"/>
            <a:ext cx="1811430" cy="49827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รูปทรงของนก</a:t>
            </a:r>
          </a:p>
        </p:txBody>
      </p:sp>
      <p:sp>
        <p:nvSpPr>
          <p:cNvPr id="210" name="Subtitle 4">
            <a:extLst>
              <a:ext uri="{FF2B5EF4-FFF2-40B4-BE49-F238E27FC236}">
                <a16:creationId xmlns:a16="http://schemas.microsoft.com/office/drawing/2014/main" id="{7F611764-F687-4E92-9101-C6E901654A6D}"/>
              </a:ext>
            </a:extLst>
          </p:cNvPr>
          <p:cNvSpPr txBox="1">
            <a:spLocks/>
          </p:cNvSpPr>
          <p:nvPr/>
        </p:nvSpPr>
        <p:spPr>
          <a:xfrm>
            <a:off x="9668588" y="6053557"/>
            <a:ext cx="1734454" cy="5249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รูปทรงของปลา</a:t>
            </a:r>
          </a:p>
        </p:txBody>
      </p:sp>
      <p:grpSp>
        <p:nvGrpSpPr>
          <p:cNvPr id="213" name="Group 212">
            <a:extLst>
              <a:ext uri="{FF2B5EF4-FFF2-40B4-BE49-F238E27FC236}">
                <a16:creationId xmlns:a16="http://schemas.microsoft.com/office/drawing/2014/main" id="{474E744D-AAD9-4BF2-9286-A1DC3FD23A92}"/>
              </a:ext>
            </a:extLst>
          </p:cNvPr>
          <p:cNvGrpSpPr/>
          <p:nvPr/>
        </p:nvGrpSpPr>
        <p:grpSpPr>
          <a:xfrm>
            <a:off x="8285435" y="4063026"/>
            <a:ext cx="2009774" cy="742086"/>
            <a:chOff x="2150074" y="3293455"/>
            <a:chExt cx="2009774" cy="742086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A3EF92FE-9549-47EE-A794-8191510ECB89}"/>
                </a:ext>
              </a:extLst>
            </p:cNvPr>
            <p:cNvGrpSpPr/>
            <p:nvPr/>
          </p:nvGrpSpPr>
          <p:grpSpPr>
            <a:xfrm>
              <a:off x="2150074" y="3293455"/>
              <a:ext cx="2009774" cy="742086"/>
              <a:chOff x="2150074" y="3293455"/>
              <a:chExt cx="2009774" cy="742086"/>
            </a:xfrm>
          </p:grpSpPr>
          <p:sp>
            <p:nvSpPr>
              <p:cNvPr id="216" name="Rectangle: Rounded Corners 215">
                <a:extLst>
                  <a:ext uri="{FF2B5EF4-FFF2-40B4-BE49-F238E27FC236}">
                    <a16:creationId xmlns:a16="http://schemas.microsoft.com/office/drawing/2014/main" id="{8889FD99-6483-4C9E-8649-13E7F00D49C7}"/>
                  </a:ext>
                </a:extLst>
              </p:cNvPr>
              <p:cNvSpPr/>
              <p:nvPr/>
            </p:nvSpPr>
            <p:spPr>
              <a:xfrm>
                <a:off x="2150074" y="3548677"/>
                <a:ext cx="2009774" cy="463961"/>
              </a:xfrm>
              <a:prstGeom prst="roundRect">
                <a:avLst>
                  <a:gd name="adj" fmla="val 50000"/>
                </a:avLst>
              </a:prstGeom>
              <a:solidFill>
                <a:srgbClr val="BFF0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7" name="Rectangle: Rounded Corners 216">
                <a:extLst>
                  <a:ext uri="{FF2B5EF4-FFF2-40B4-BE49-F238E27FC236}">
                    <a16:creationId xmlns:a16="http://schemas.microsoft.com/office/drawing/2014/main" id="{41BA932A-0E1F-4790-82DB-BBACA66A84EA}"/>
                  </a:ext>
                </a:extLst>
              </p:cNvPr>
              <p:cNvSpPr/>
              <p:nvPr/>
            </p:nvSpPr>
            <p:spPr>
              <a:xfrm>
                <a:off x="2150074" y="3447345"/>
                <a:ext cx="2009774" cy="516366"/>
              </a:xfrm>
              <a:prstGeom prst="roundRect">
                <a:avLst>
                  <a:gd name="adj" fmla="val 50000"/>
                </a:avLst>
              </a:prstGeom>
              <a:solidFill>
                <a:srgbClr val="33CC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20F60367-30F0-4DB0-BB53-8345305232D2}"/>
                  </a:ext>
                </a:extLst>
              </p:cNvPr>
              <p:cNvGrpSpPr/>
              <p:nvPr/>
            </p:nvGrpSpPr>
            <p:grpSpPr>
              <a:xfrm>
                <a:off x="2181026" y="3293455"/>
                <a:ext cx="1935808" cy="742086"/>
                <a:chOff x="2181026" y="3293455"/>
                <a:chExt cx="1935808" cy="742086"/>
              </a:xfrm>
            </p:grpSpPr>
            <p:sp>
              <p:nvSpPr>
                <p:cNvPr id="219" name="Freeform: Shape 218">
                  <a:extLst>
                    <a:ext uri="{FF2B5EF4-FFF2-40B4-BE49-F238E27FC236}">
                      <a16:creationId xmlns:a16="http://schemas.microsoft.com/office/drawing/2014/main" id="{2F4BCC41-AF8D-45B8-A749-94C01B885377}"/>
                    </a:ext>
                  </a:extLst>
                </p:cNvPr>
                <p:cNvSpPr/>
                <p:nvPr/>
              </p:nvSpPr>
              <p:spPr>
                <a:xfrm>
                  <a:off x="2181026" y="3490170"/>
                  <a:ext cx="278577" cy="243573"/>
                </a:xfrm>
                <a:custGeom>
                  <a:avLst/>
                  <a:gdLst>
                    <a:gd name="connsiteX0" fmla="*/ 380685 w 465188"/>
                    <a:gd name="connsiteY0" fmla="*/ 0 h 406735"/>
                    <a:gd name="connsiteX1" fmla="*/ 457407 w 465188"/>
                    <a:gd name="connsiteY1" fmla="*/ 7734 h 406735"/>
                    <a:gd name="connsiteX2" fmla="*/ 465188 w 465188"/>
                    <a:gd name="connsiteY2" fmla="*/ 10150 h 406735"/>
                    <a:gd name="connsiteX3" fmla="*/ 398763 w 465188"/>
                    <a:gd name="connsiteY3" fmla="*/ 15801 h 406735"/>
                    <a:gd name="connsiteX4" fmla="*/ 10147 w 465188"/>
                    <a:gd name="connsiteY4" fmla="*/ 343777 h 406735"/>
                    <a:gd name="connsiteX5" fmla="*/ 2626 w 465188"/>
                    <a:gd name="connsiteY5" fmla="*/ 406735 h 406735"/>
                    <a:gd name="connsiteX6" fmla="*/ 0 w 465188"/>
                    <a:gd name="connsiteY6" fmla="*/ 380685 h 406735"/>
                    <a:gd name="connsiteX7" fmla="*/ 380685 w 465188"/>
                    <a:gd name="connsiteY7" fmla="*/ 0 h 406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188" h="406735">
                      <a:moveTo>
                        <a:pt x="380685" y="0"/>
                      </a:moveTo>
                      <a:cubicBezTo>
                        <a:pt x="406966" y="0"/>
                        <a:pt x="432625" y="2663"/>
                        <a:pt x="457407" y="7734"/>
                      </a:cubicBezTo>
                      <a:lnTo>
                        <a:pt x="465188" y="10150"/>
                      </a:lnTo>
                      <a:lnTo>
                        <a:pt x="398763" y="15801"/>
                      </a:lnTo>
                      <a:cubicBezTo>
                        <a:pt x="203700" y="49488"/>
                        <a:pt x="50062" y="179152"/>
                        <a:pt x="10147" y="343777"/>
                      </a:cubicBezTo>
                      <a:lnTo>
                        <a:pt x="2626" y="406735"/>
                      </a:lnTo>
                      <a:lnTo>
                        <a:pt x="0" y="380685"/>
                      </a:lnTo>
                      <a:cubicBezTo>
                        <a:pt x="0" y="170438"/>
                        <a:pt x="170438" y="0"/>
                        <a:pt x="38068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20" name="TextBox 219">
                  <a:extLst>
                    <a:ext uri="{FF2B5EF4-FFF2-40B4-BE49-F238E27FC236}">
                      <a16:creationId xmlns:a16="http://schemas.microsoft.com/office/drawing/2014/main" id="{90C7AB68-B66E-4F5B-AEC8-E27937DC5E0E}"/>
                    </a:ext>
                  </a:extLst>
                </p:cNvPr>
                <p:cNvSpPr txBox="1"/>
                <p:nvPr/>
              </p:nvSpPr>
              <p:spPr>
                <a:xfrm>
                  <a:off x="2399988" y="3293455"/>
                  <a:ext cx="2375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th-TH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.</a:t>
                  </a:r>
                  <a:endParaRPr lang="en-US" sz="1400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  <p:sp>
              <p:nvSpPr>
                <p:cNvPr id="221" name="TextBox 220">
                  <a:extLst>
                    <a:ext uri="{FF2B5EF4-FFF2-40B4-BE49-F238E27FC236}">
                      <a16:creationId xmlns:a16="http://schemas.microsoft.com/office/drawing/2014/main" id="{C80443EE-D696-464B-84AC-74DF50C5A0FA}"/>
                    </a:ext>
                  </a:extLst>
                </p:cNvPr>
                <p:cNvSpPr txBox="1"/>
                <p:nvPr/>
              </p:nvSpPr>
              <p:spPr>
                <a:xfrm>
                  <a:off x="2362256" y="3293456"/>
                  <a:ext cx="23756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.</a:t>
                  </a:r>
                  <a:endParaRPr lang="en-US" sz="1400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  <p:sp>
              <p:nvSpPr>
                <p:cNvPr id="222" name="Freeform: Shape 221">
                  <a:extLst>
                    <a:ext uri="{FF2B5EF4-FFF2-40B4-BE49-F238E27FC236}">
                      <a16:creationId xmlns:a16="http://schemas.microsoft.com/office/drawing/2014/main" id="{5F2F4FEF-5E8D-4806-A3F5-B7B4704BA603}"/>
                    </a:ext>
                  </a:extLst>
                </p:cNvPr>
                <p:cNvSpPr/>
                <p:nvPr/>
              </p:nvSpPr>
              <p:spPr>
                <a:xfrm rot="10552895">
                  <a:off x="3838257" y="3688733"/>
                  <a:ext cx="278577" cy="243573"/>
                </a:xfrm>
                <a:custGeom>
                  <a:avLst/>
                  <a:gdLst>
                    <a:gd name="connsiteX0" fmla="*/ 380685 w 465188"/>
                    <a:gd name="connsiteY0" fmla="*/ 0 h 406735"/>
                    <a:gd name="connsiteX1" fmla="*/ 457407 w 465188"/>
                    <a:gd name="connsiteY1" fmla="*/ 7734 h 406735"/>
                    <a:gd name="connsiteX2" fmla="*/ 465188 w 465188"/>
                    <a:gd name="connsiteY2" fmla="*/ 10150 h 406735"/>
                    <a:gd name="connsiteX3" fmla="*/ 398763 w 465188"/>
                    <a:gd name="connsiteY3" fmla="*/ 15801 h 406735"/>
                    <a:gd name="connsiteX4" fmla="*/ 10147 w 465188"/>
                    <a:gd name="connsiteY4" fmla="*/ 343777 h 406735"/>
                    <a:gd name="connsiteX5" fmla="*/ 2626 w 465188"/>
                    <a:gd name="connsiteY5" fmla="*/ 406735 h 406735"/>
                    <a:gd name="connsiteX6" fmla="*/ 0 w 465188"/>
                    <a:gd name="connsiteY6" fmla="*/ 380685 h 406735"/>
                    <a:gd name="connsiteX7" fmla="*/ 380685 w 465188"/>
                    <a:gd name="connsiteY7" fmla="*/ 0 h 406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188" h="406735">
                      <a:moveTo>
                        <a:pt x="380685" y="0"/>
                      </a:moveTo>
                      <a:cubicBezTo>
                        <a:pt x="406966" y="0"/>
                        <a:pt x="432625" y="2663"/>
                        <a:pt x="457407" y="7734"/>
                      </a:cubicBezTo>
                      <a:lnTo>
                        <a:pt x="465188" y="10150"/>
                      </a:lnTo>
                      <a:lnTo>
                        <a:pt x="398763" y="15801"/>
                      </a:lnTo>
                      <a:cubicBezTo>
                        <a:pt x="203700" y="49488"/>
                        <a:pt x="50062" y="179152"/>
                        <a:pt x="10147" y="343777"/>
                      </a:cubicBezTo>
                      <a:lnTo>
                        <a:pt x="2626" y="406735"/>
                      </a:lnTo>
                      <a:lnTo>
                        <a:pt x="0" y="380685"/>
                      </a:lnTo>
                      <a:cubicBezTo>
                        <a:pt x="0" y="170438"/>
                        <a:pt x="170438" y="0"/>
                        <a:pt x="38068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23" name="TextBox 222">
                  <a:extLst>
                    <a:ext uri="{FF2B5EF4-FFF2-40B4-BE49-F238E27FC236}">
                      <a16:creationId xmlns:a16="http://schemas.microsoft.com/office/drawing/2014/main" id="{27D7ADE6-1023-4B11-9FF1-F33785A2046A}"/>
                    </a:ext>
                  </a:extLst>
                </p:cNvPr>
                <p:cNvSpPr txBox="1"/>
                <p:nvPr/>
              </p:nvSpPr>
              <p:spPr>
                <a:xfrm>
                  <a:off x="3707976" y="3727764"/>
                  <a:ext cx="2375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th-TH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.</a:t>
                  </a:r>
                  <a:endParaRPr lang="en-US" sz="1400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  <p:sp>
              <p:nvSpPr>
                <p:cNvPr id="224" name="TextBox 223">
                  <a:extLst>
                    <a:ext uri="{FF2B5EF4-FFF2-40B4-BE49-F238E27FC236}">
                      <a16:creationId xmlns:a16="http://schemas.microsoft.com/office/drawing/2014/main" id="{8162AD12-73B7-40F9-8347-3B3E890A8E3F}"/>
                    </a:ext>
                  </a:extLst>
                </p:cNvPr>
                <p:cNvSpPr txBox="1"/>
                <p:nvPr/>
              </p:nvSpPr>
              <p:spPr>
                <a:xfrm>
                  <a:off x="3675973" y="3747536"/>
                  <a:ext cx="23756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th-TH" sz="12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.</a:t>
                  </a:r>
                  <a:endParaRPr lang="en-US" sz="1200" dirty="0">
                    <a:solidFill>
                      <a:schemeClr val="bg1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</p:grpSp>
        </p:grp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A3662AF4-8528-45D4-BEFF-0A85572B0D61}"/>
                </a:ext>
              </a:extLst>
            </p:cNvPr>
            <p:cNvSpPr/>
            <p:nvPr/>
          </p:nvSpPr>
          <p:spPr>
            <a:xfrm>
              <a:off x="2226548" y="3481427"/>
              <a:ext cx="1877437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200" b="1" dirty="0">
                  <a:latin typeface="Mali" panose="00000500000000000000" pitchFamily="2" charset="-34"/>
                  <a:cs typeface="Mali" panose="00000500000000000000" pitchFamily="2" charset="-34"/>
                </a:rPr>
                <a:t>รูปทรงอิสระ</a:t>
              </a:r>
            </a:p>
          </p:txBody>
        </p: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066792D6-405A-46C8-BB1A-4F7B71AFB965}"/>
              </a:ext>
            </a:extLst>
          </p:cNvPr>
          <p:cNvGrpSpPr/>
          <p:nvPr/>
        </p:nvGrpSpPr>
        <p:grpSpPr>
          <a:xfrm>
            <a:off x="324069" y="4073025"/>
            <a:ext cx="5430354" cy="2516595"/>
            <a:chOff x="373192" y="1204357"/>
            <a:chExt cx="5430354" cy="2516595"/>
          </a:xfrm>
        </p:grpSpPr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6DC55E64-CA49-4540-B028-9F41889AD62E}"/>
                </a:ext>
              </a:extLst>
            </p:cNvPr>
            <p:cNvGrpSpPr/>
            <p:nvPr/>
          </p:nvGrpSpPr>
          <p:grpSpPr>
            <a:xfrm>
              <a:off x="373192" y="1995987"/>
              <a:ext cx="5430354" cy="1674375"/>
              <a:chOff x="373192" y="1989892"/>
              <a:chExt cx="5430354" cy="1674375"/>
            </a:xfrm>
            <a:solidFill>
              <a:schemeClr val="bg1"/>
            </a:solidFill>
          </p:grpSpPr>
          <p:sp>
            <p:nvSpPr>
              <p:cNvPr id="243" name="Rectangle: Rounded Corners 242">
                <a:extLst>
                  <a:ext uri="{FF2B5EF4-FFF2-40B4-BE49-F238E27FC236}">
                    <a16:creationId xmlns:a16="http://schemas.microsoft.com/office/drawing/2014/main" id="{73308424-24CD-4C7F-96F6-39644A187208}"/>
                  </a:ext>
                </a:extLst>
              </p:cNvPr>
              <p:cNvSpPr/>
              <p:nvPr/>
            </p:nvSpPr>
            <p:spPr>
              <a:xfrm>
                <a:off x="373192" y="1989892"/>
                <a:ext cx="2656520" cy="1674375"/>
              </a:xfrm>
              <a:prstGeom prst="roundRect">
                <a:avLst/>
              </a:prstGeom>
              <a:grpFill/>
              <a:ln w="9525">
                <a:solidFill>
                  <a:srgbClr val="FF9B8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Rectangle: Rounded Corners 243">
                <a:extLst>
                  <a:ext uri="{FF2B5EF4-FFF2-40B4-BE49-F238E27FC236}">
                    <a16:creationId xmlns:a16="http://schemas.microsoft.com/office/drawing/2014/main" id="{B16FBE56-B9A6-4E8B-B542-3112A1F98176}"/>
                  </a:ext>
                </a:extLst>
              </p:cNvPr>
              <p:cNvSpPr/>
              <p:nvPr/>
            </p:nvSpPr>
            <p:spPr>
              <a:xfrm>
                <a:off x="3147026" y="1989892"/>
                <a:ext cx="2656520" cy="1674375"/>
              </a:xfrm>
              <a:prstGeom prst="roundRect">
                <a:avLst/>
              </a:prstGeom>
              <a:grpFill/>
              <a:ln w="9525">
                <a:solidFill>
                  <a:srgbClr val="FF9B8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5" name="Rectangle: Rounded Corners 244">
                <a:extLst>
                  <a:ext uri="{FF2B5EF4-FFF2-40B4-BE49-F238E27FC236}">
                    <a16:creationId xmlns:a16="http://schemas.microsoft.com/office/drawing/2014/main" id="{9CD2A474-378A-4C69-BA07-092F9D92617C}"/>
                  </a:ext>
                </a:extLst>
              </p:cNvPr>
              <p:cNvSpPr/>
              <p:nvPr/>
            </p:nvSpPr>
            <p:spPr>
              <a:xfrm>
                <a:off x="440783" y="3190442"/>
                <a:ext cx="2523661" cy="430025"/>
              </a:xfrm>
              <a:prstGeom prst="roundRect">
                <a:avLst>
                  <a:gd name="adj" fmla="val 50000"/>
                </a:avLst>
              </a:prstGeom>
              <a:solidFill>
                <a:srgbClr val="FFE4D6"/>
              </a:solidFill>
              <a:ln w="9525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Rectangle: Rounded Corners 245">
                <a:extLst>
                  <a:ext uri="{FF2B5EF4-FFF2-40B4-BE49-F238E27FC236}">
                    <a16:creationId xmlns:a16="http://schemas.microsoft.com/office/drawing/2014/main" id="{63F47EB1-B7ED-4D95-A3F0-22499E40C018}"/>
                  </a:ext>
                </a:extLst>
              </p:cNvPr>
              <p:cNvSpPr/>
              <p:nvPr/>
            </p:nvSpPr>
            <p:spPr>
              <a:xfrm>
                <a:off x="3213455" y="3190442"/>
                <a:ext cx="2523661" cy="430025"/>
              </a:xfrm>
              <a:prstGeom prst="roundRect">
                <a:avLst>
                  <a:gd name="adj" fmla="val 50000"/>
                </a:avLst>
              </a:prstGeom>
              <a:solidFill>
                <a:srgbClr val="FFE4D6"/>
              </a:solidFill>
              <a:ln w="9525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7" name="Subtitle 4">
              <a:extLst>
                <a:ext uri="{FF2B5EF4-FFF2-40B4-BE49-F238E27FC236}">
                  <a16:creationId xmlns:a16="http://schemas.microsoft.com/office/drawing/2014/main" id="{16CFF7FB-C084-49ED-98DD-312BAE5CC85F}"/>
                </a:ext>
              </a:extLst>
            </p:cNvPr>
            <p:cNvSpPr txBox="1">
              <a:spLocks/>
            </p:cNvSpPr>
            <p:nvPr/>
          </p:nvSpPr>
          <p:spPr>
            <a:xfrm>
              <a:off x="771846" y="3215435"/>
              <a:ext cx="1811430" cy="49827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รูปทรงสามเหลี่ยม</a:t>
              </a:r>
            </a:p>
          </p:txBody>
        </p:sp>
        <p:sp>
          <p:nvSpPr>
            <p:cNvPr id="228" name="Subtitle 4">
              <a:extLst>
                <a:ext uri="{FF2B5EF4-FFF2-40B4-BE49-F238E27FC236}">
                  <a16:creationId xmlns:a16="http://schemas.microsoft.com/office/drawing/2014/main" id="{0043BEFE-DC3B-48E1-B681-3FB64ECAAE4B}"/>
                </a:ext>
              </a:extLst>
            </p:cNvPr>
            <p:cNvSpPr txBox="1">
              <a:spLocks/>
            </p:cNvSpPr>
            <p:nvPr/>
          </p:nvSpPr>
          <p:spPr>
            <a:xfrm>
              <a:off x="3604203" y="3195983"/>
              <a:ext cx="1734454" cy="52496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รูปทรงสี่เหลี่ยม</a:t>
              </a:r>
            </a:p>
          </p:txBody>
        </p:sp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06C19BCF-0CB2-439E-AD56-A0510EDD23AC}"/>
                </a:ext>
              </a:extLst>
            </p:cNvPr>
            <p:cNvGrpSpPr/>
            <p:nvPr/>
          </p:nvGrpSpPr>
          <p:grpSpPr>
            <a:xfrm>
              <a:off x="1821073" y="1204357"/>
              <a:ext cx="2534593" cy="742086"/>
              <a:chOff x="2150073" y="3293455"/>
              <a:chExt cx="2534593" cy="742086"/>
            </a:xfrm>
          </p:grpSpPr>
          <p:grpSp>
            <p:nvGrpSpPr>
              <p:cNvPr id="232" name="Group 231">
                <a:extLst>
                  <a:ext uri="{FF2B5EF4-FFF2-40B4-BE49-F238E27FC236}">
                    <a16:creationId xmlns:a16="http://schemas.microsoft.com/office/drawing/2014/main" id="{61568EC7-99B0-424F-AD93-2FC023D475BB}"/>
                  </a:ext>
                </a:extLst>
              </p:cNvPr>
              <p:cNvGrpSpPr/>
              <p:nvPr/>
            </p:nvGrpSpPr>
            <p:grpSpPr>
              <a:xfrm>
                <a:off x="2150073" y="3293455"/>
                <a:ext cx="2534593" cy="742086"/>
                <a:chOff x="2150073" y="3293455"/>
                <a:chExt cx="2534593" cy="742086"/>
              </a:xfrm>
            </p:grpSpPr>
            <p:sp>
              <p:nvSpPr>
                <p:cNvPr id="234" name="Rectangle: Rounded Corners 233">
                  <a:extLst>
                    <a:ext uri="{FF2B5EF4-FFF2-40B4-BE49-F238E27FC236}">
                      <a16:creationId xmlns:a16="http://schemas.microsoft.com/office/drawing/2014/main" id="{5C5AB4A7-D401-468D-A3F6-44DD13AD144A}"/>
                    </a:ext>
                  </a:extLst>
                </p:cNvPr>
                <p:cNvSpPr/>
                <p:nvPr/>
              </p:nvSpPr>
              <p:spPr>
                <a:xfrm>
                  <a:off x="2150073" y="3548677"/>
                  <a:ext cx="2534593" cy="46396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E4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35" name="Rectangle: Rounded Corners 234">
                  <a:extLst>
                    <a:ext uri="{FF2B5EF4-FFF2-40B4-BE49-F238E27FC236}">
                      <a16:creationId xmlns:a16="http://schemas.microsoft.com/office/drawing/2014/main" id="{DED92DCA-4B89-4E4A-A0B1-22C3ACA9A3E7}"/>
                    </a:ext>
                  </a:extLst>
                </p:cNvPr>
                <p:cNvSpPr/>
                <p:nvPr/>
              </p:nvSpPr>
              <p:spPr>
                <a:xfrm>
                  <a:off x="2150073" y="3447345"/>
                  <a:ext cx="2534593" cy="5163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9B8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236" name="Group 235">
                  <a:extLst>
                    <a:ext uri="{FF2B5EF4-FFF2-40B4-BE49-F238E27FC236}">
                      <a16:creationId xmlns:a16="http://schemas.microsoft.com/office/drawing/2014/main" id="{55F6651E-9512-404F-B559-ECD9D0607554}"/>
                    </a:ext>
                  </a:extLst>
                </p:cNvPr>
                <p:cNvGrpSpPr/>
                <p:nvPr/>
              </p:nvGrpSpPr>
              <p:grpSpPr>
                <a:xfrm>
                  <a:off x="2181026" y="3293455"/>
                  <a:ext cx="2473907" cy="742086"/>
                  <a:chOff x="2181026" y="3293455"/>
                  <a:chExt cx="2473907" cy="742086"/>
                </a:xfrm>
              </p:grpSpPr>
              <p:sp>
                <p:nvSpPr>
                  <p:cNvPr id="237" name="Freeform: Shape 236">
                    <a:extLst>
                      <a:ext uri="{FF2B5EF4-FFF2-40B4-BE49-F238E27FC236}">
                        <a16:creationId xmlns:a16="http://schemas.microsoft.com/office/drawing/2014/main" id="{5621A36A-6AA5-4996-B975-9339197F4365}"/>
                      </a:ext>
                    </a:extLst>
                  </p:cNvPr>
                  <p:cNvSpPr/>
                  <p:nvPr/>
                </p:nvSpPr>
                <p:spPr>
                  <a:xfrm>
                    <a:off x="2181026" y="3490170"/>
                    <a:ext cx="278577" cy="243573"/>
                  </a:xfrm>
                  <a:custGeom>
                    <a:avLst/>
                    <a:gdLst>
                      <a:gd name="connsiteX0" fmla="*/ 380685 w 465188"/>
                      <a:gd name="connsiteY0" fmla="*/ 0 h 406735"/>
                      <a:gd name="connsiteX1" fmla="*/ 457407 w 465188"/>
                      <a:gd name="connsiteY1" fmla="*/ 7734 h 406735"/>
                      <a:gd name="connsiteX2" fmla="*/ 465188 w 465188"/>
                      <a:gd name="connsiteY2" fmla="*/ 10150 h 406735"/>
                      <a:gd name="connsiteX3" fmla="*/ 398763 w 465188"/>
                      <a:gd name="connsiteY3" fmla="*/ 15801 h 406735"/>
                      <a:gd name="connsiteX4" fmla="*/ 10147 w 465188"/>
                      <a:gd name="connsiteY4" fmla="*/ 343777 h 406735"/>
                      <a:gd name="connsiteX5" fmla="*/ 2626 w 465188"/>
                      <a:gd name="connsiteY5" fmla="*/ 406735 h 406735"/>
                      <a:gd name="connsiteX6" fmla="*/ 0 w 465188"/>
                      <a:gd name="connsiteY6" fmla="*/ 380685 h 406735"/>
                      <a:gd name="connsiteX7" fmla="*/ 380685 w 465188"/>
                      <a:gd name="connsiteY7" fmla="*/ 0 h 406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65188" h="406735">
                        <a:moveTo>
                          <a:pt x="380685" y="0"/>
                        </a:moveTo>
                        <a:cubicBezTo>
                          <a:pt x="406966" y="0"/>
                          <a:pt x="432625" y="2663"/>
                          <a:pt x="457407" y="7734"/>
                        </a:cubicBezTo>
                        <a:lnTo>
                          <a:pt x="465188" y="10150"/>
                        </a:lnTo>
                        <a:lnTo>
                          <a:pt x="398763" y="15801"/>
                        </a:lnTo>
                        <a:cubicBezTo>
                          <a:pt x="203700" y="49488"/>
                          <a:pt x="50062" y="179152"/>
                          <a:pt x="10147" y="343777"/>
                        </a:cubicBezTo>
                        <a:lnTo>
                          <a:pt x="2626" y="406735"/>
                        </a:lnTo>
                        <a:lnTo>
                          <a:pt x="0" y="380685"/>
                        </a:lnTo>
                        <a:cubicBezTo>
                          <a:pt x="0" y="170438"/>
                          <a:pt x="170438" y="0"/>
                          <a:pt x="38068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238" name="TextBox 237">
                    <a:extLst>
                      <a:ext uri="{FF2B5EF4-FFF2-40B4-BE49-F238E27FC236}">
                        <a16:creationId xmlns:a16="http://schemas.microsoft.com/office/drawing/2014/main" id="{CF92AAB7-3A72-4F0B-8EAE-69CFCBBD4CFF}"/>
                      </a:ext>
                    </a:extLst>
                  </p:cNvPr>
                  <p:cNvSpPr txBox="1"/>
                  <p:nvPr/>
                </p:nvSpPr>
                <p:spPr>
                  <a:xfrm>
                    <a:off x="2399988" y="3293455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239" name="TextBox 238">
                    <a:extLst>
                      <a:ext uri="{FF2B5EF4-FFF2-40B4-BE49-F238E27FC236}">
                        <a16:creationId xmlns:a16="http://schemas.microsoft.com/office/drawing/2014/main" id="{F23BD008-0F15-4286-84EC-EE6BEB86615D}"/>
                      </a:ext>
                    </a:extLst>
                  </p:cNvPr>
                  <p:cNvSpPr txBox="1"/>
                  <p:nvPr/>
                </p:nvSpPr>
                <p:spPr>
                  <a:xfrm>
                    <a:off x="2362256" y="3293456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240" name="Freeform: Shape 239">
                    <a:extLst>
                      <a:ext uri="{FF2B5EF4-FFF2-40B4-BE49-F238E27FC236}">
                        <a16:creationId xmlns:a16="http://schemas.microsoft.com/office/drawing/2014/main" id="{69C922AB-7CDA-4346-98AF-32E00303AFF9}"/>
                      </a:ext>
                    </a:extLst>
                  </p:cNvPr>
                  <p:cNvSpPr/>
                  <p:nvPr/>
                </p:nvSpPr>
                <p:spPr>
                  <a:xfrm rot="10552895">
                    <a:off x="4376356" y="3688733"/>
                    <a:ext cx="278577" cy="243573"/>
                  </a:xfrm>
                  <a:custGeom>
                    <a:avLst/>
                    <a:gdLst>
                      <a:gd name="connsiteX0" fmla="*/ 380685 w 465188"/>
                      <a:gd name="connsiteY0" fmla="*/ 0 h 406735"/>
                      <a:gd name="connsiteX1" fmla="*/ 457407 w 465188"/>
                      <a:gd name="connsiteY1" fmla="*/ 7734 h 406735"/>
                      <a:gd name="connsiteX2" fmla="*/ 465188 w 465188"/>
                      <a:gd name="connsiteY2" fmla="*/ 10150 h 406735"/>
                      <a:gd name="connsiteX3" fmla="*/ 398763 w 465188"/>
                      <a:gd name="connsiteY3" fmla="*/ 15801 h 406735"/>
                      <a:gd name="connsiteX4" fmla="*/ 10147 w 465188"/>
                      <a:gd name="connsiteY4" fmla="*/ 343777 h 406735"/>
                      <a:gd name="connsiteX5" fmla="*/ 2626 w 465188"/>
                      <a:gd name="connsiteY5" fmla="*/ 406735 h 406735"/>
                      <a:gd name="connsiteX6" fmla="*/ 0 w 465188"/>
                      <a:gd name="connsiteY6" fmla="*/ 380685 h 406735"/>
                      <a:gd name="connsiteX7" fmla="*/ 380685 w 465188"/>
                      <a:gd name="connsiteY7" fmla="*/ 0 h 406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65188" h="406735">
                        <a:moveTo>
                          <a:pt x="380685" y="0"/>
                        </a:moveTo>
                        <a:cubicBezTo>
                          <a:pt x="406966" y="0"/>
                          <a:pt x="432625" y="2663"/>
                          <a:pt x="457407" y="7734"/>
                        </a:cubicBezTo>
                        <a:lnTo>
                          <a:pt x="465188" y="10150"/>
                        </a:lnTo>
                        <a:lnTo>
                          <a:pt x="398763" y="15801"/>
                        </a:lnTo>
                        <a:cubicBezTo>
                          <a:pt x="203700" y="49488"/>
                          <a:pt x="50062" y="179152"/>
                          <a:pt x="10147" y="343777"/>
                        </a:cubicBezTo>
                        <a:lnTo>
                          <a:pt x="2626" y="406735"/>
                        </a:lnTo>
                        <a:lnTo>
                          <a:pt x="0" y="380685"/>
                        </a:lnTo>
                        <a:cubicBezTo>
                          <a:pt x="0" y="170438"/>
                          <a:pt x="170438" y="0"/>
                          <a:pt x="38068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241" name="TextBox 240">
                    <a:extLst>
                      <a:ext uri="{FF2B5EF4-FFF2-40B4-BE49-F238E27FC236}">
                        <a16:creationId xmlns:a16="http://schemas.microsoft.com/office/drawing/2014/main" id="{41EAC03D-789C-4E77-BB3D-549424A2545C}"/>
                      </a:ext>
                    </a:extLst>
                  </p:cNvPr>
                  <p:cNvSpPr txBox="1"/>
                  <p:nvPr/>
                </p:nvSpPr>
                <p:spPr>
                  <a:xfrm>
                    <a:off x="4190085" y="3727764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242" name="TextBox 241">
                    <a:extLst>
                      <a:ext uri="{FF2B5EF4-FFF2-40B4-BE49-F238E27FC236}">
                        <a16:creationId xmlns:a16="http://schemas.microsoft.com/office/drawing/2014/main" id="{4E0A13A7-EFD9-47C0-BF4E-031771DE4FAF}"/>
                      </a:ext>
                    </a:extLst>
                  </p:cNvPr>
                  <p:cNvSpPr txBox="1"/>
                  <p:nvPr/>
                </p:nvSpPr>
                <p:spPr>
                  <a:xfrm>
                    <a:off x="4249186" y="3747536"/>
                    <a:ext cx="237566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th-TH" sz="12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2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</p:grpSp>
          </p:grp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883D7FAE-8316-4F36-8ED5-623E51E49279}"/>
                  </a:ext>
                </a:extLst>
              </p:cNvPr>
              <p:cNvSpPr/>
              <p:nvPr/>
            </p:nvSpPr>
            <p:spPr>
              <a:xfrm>
                <a:off x="2205009" y="3481427"/>
                <a:ext cx="2462534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2200" b="1" dirty="0">
                    <a:latin typeface="Mali" panose="00000500000000000000" pitchFamily="2" charset="-34"/>
                    <a:cs typeface="Mali" panose="00000500000000000000" pitchFamily="2" charset="-34"/>
                  </a:rPr>
                  <a:t>รูปทรงเรขาคณิต</a:t>
                </a:r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BBDE141-2680-42A0-BD3C-8FD7D9A607A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AB06DEF-B06E-4649-8F1D-92713917C7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cxnSp>
        <p:nvCxnSpPr>
          <p:cNvPr id="249" name="Straight Connector 248">
            <a:extLst>
              <a:ext uri="{FF2B5EF4-FFF2-40B4-BE49-F238E27FC236}">
                <a16:creationId xmlns:a16="http://schemas.microsoft.com/office/drawing/2014/main" id="{49F7C5F8-FF0F-4271-BDA8-91370CD12EB9}"/>
              </a:ext>
            </a:extLst>
          </p:cNvPr>
          <p:cNvCxnSpPr>
            <a:cxnSpLocks/>
          </p:cNvCxnSpPr>
          <p:nvPr/>
        </p:nvCxnSpPr>
        <p:spPr>
          <a:xfrm>
            <a:off x="6096000" y="4344871"/>
            <a:ext cx="0" cy="220311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0" name="Picture 249">
            <a:extLst>
              <a:ext uri="{FF2B5EF4-FFF2-40B4-BE49-F238E27FC236}">
                <a16:creationId xmlns:a16="http://schemas.microsoft.com/office/drawing/2014/main" id="{B85331BC-A579-43A4-9055-FB18B301800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7982" y="4897947"/>
            <a:ext cx="1080911" cy="1123458"/>
          </a:xfrm>
          <a:prstGeom prst="rect">
            <a:avLst/>
          </a:prstGeom>
        </p:spPr>
      </p:pic>
      <p:pic>
        <p:nvPicPr>
          <p:cNvPr id="251" name="Picture 250">
            <a:extLst>
              <a:ext uri="{FF2B5EF4-FFF2-40B4-BE49-F238E27FC236}">
                <a16:creationId xmlns:a16="http://schemas.microsoft.com/office/drawing/2014/main" id="{8EB72426-8120-4A31-9329-CFD4A11E98F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6667" y="4822251"/>
            <a:ext cx="1483338" cy="1355304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6396BEF0-D113-4A16-B00F-296EDC990DF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199034" y="4989920"/>
            <a:ext cx="1170082" cy="97996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F3AF9F6-F33E-4D62-8A69-F47B5137A50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flipH="1">
            <a:off x="9868266" y="4968001"/>
            <a:ext cx="1335097" cy="9861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A4FE612-B2F3-4185-8A4A-5B50165D237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8651" y="0"/>
            <a:ext cx="2249619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610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D52C5B24-D50B-45B7-9CAE-6F7F74C6E7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97FB0AF-6CE6-497F-9227-707CE6B92D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144" y="547533"/>
            <a:ext cx="2651990" cy="4639458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F2419499-63C2-4252-85C0-FEAE947438DE}"/>
              </a:ext>
            </a:extLst>
          </p:cNvPr>
          <p:cNvSpPr/>
          <p:nvPr/>
        </p:nvSpPr>
        <p:spPr>
          <a:xfrm>
            <a:off x="1746653" y="972962"/>
            <a:ext cx="830195" cy="823597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36691FA4-3511-4BB2-82A7-A6BD02C0B2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3616" y="2568015"/>
            <a:ext cx="963251" cy="81693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ACE2E553-3A11-4901-9AF0-109C91775C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8661" y="4092860"/>
            <a:ext cx="896190" cy="7376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959FB09-7DA3-4900-B127-392B2E2225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6976" y="538751"/>
            <a:ext cx="8254699" cy="46455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894925-57E3-441C-84E6-CB3E8694241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5ED2385C-3A4D-4AE5-81E6-28187569EAB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1" b="15068"/>
          <a:stretch/>
        </p:blipFill>
        <p:spPr>
          <a:xfrm>
            <a:off x="10584144" y="2695309"/>
            <a:ext cx="1416663" cy="4152490"/>
          </a:xfrm>
          <a:prstGeom prst="rect">
            <a:avLst/>
          </a:prstGeom>
        </p:spPr>
      </p:pic>
      <p:sp>
        <p:nvSpPr>
          <p:cNvPr id="87" name="Rectangle 86">
            <a:extLst>
              <a:ext uri="{FF2B5EF4-FFF2-40B4-BE49-F238E27FC236}">
                <a16:creationId xmlns:a16="http://schemas.microsoft.com/office/drawing/2014/main" id="{07D8DB4F-0E44-4B41-88FE-54D40B700AC6}"/>
              </a:ext>
            </a:extLst>
          </p:cNvPr>
          <p:cNvSpPr/>
          <p:nvPr/>
        </p:nvSpPr>
        <p:spPr>
          <a:xfrm>
            <a:off x="1747996" y="972962"/>
            <a:ext cx="830195" cy="823597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64A3811-398B-48FE-810D-5E296EC00D4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1" name="teacher guide">
            <a:extLst>
              <a:ext uri="{FF2B5EF4-FFF2-40B4-BE49-F238E27FC236}">
                <a16:creationId xmlns:a16="http://schemas.microsoft.com/office/drawing/2014/main" id="{8E59D8CC-D001-4661-9511-E72D3595547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42DD0D-576C-488E-867E-B89267BD68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3616" y="2568015"/>
            <a:ext cx="963251" cy="8169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CD6C37-5A9D-4116-8238-AD3A868558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4429" y="4092860"/>
            <a:ext cx="896190" cy="73768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488A00B-0330-4314-9635-ECE30947E5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5223" y="4092860"/>
            <a:ext cx="896190" cy="737680"/>
          </a:xfrm>
          <a:prstGeom prst="rect">
            <a:avLst/>
          </a:prstGeom>
        </p:spPr>
      </p:pic>
      <p:sp>
        <p:nvSpPr>
          <p:cNvPr id="55" name="Oval 54">
            <a:extLst>
              <a:ext uri="{FF2B5EF4-FFF2-40B4-BE49-F238E27FC236}">
                <a16:creationId xmlns:a16="http://schemas.microsoft.com/office/drawing/2014/main" id="{7E5A6554-CADC-48A7-9134-DFE382563AF2}"/>
              </a:ext>
            </a:extLst>
          </p:cNvPr>
          <p:cNvSpPr/>
          <p:nvPr/>
        </p:nvSpPr>
        <p:spPr>
          <a:xfrm>
            <a:off x="438703" y="2571663"/>
            <a:ext cx="824261" cy="813287"/>
          </a:xfrm>
          <a:prstGeom prst="ellipse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22C3BF25-B2A8-4053-A593-DA1099CEA253}"/>
              </a:ext>
            </a:extLst>
          </p:cNvPr>
          <p:cNvSpPr/>
          <p:nvPr/>
        </p:nvSpPr>
        <p:spPr>
          <a:xfrm rot="5400000">
            <a:off x="432690" y="4191156"/>
            <a:ext cx="869660" cy="459499"/>
          </a:xfrm>
          <a:prstGeom prst="ellipse">
            <a:avLst/>
          </a:prstGeom>
          <a:solidFill>
            <a:srgbClr val="C1AEF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3801AA82-B623-422D-85FB-B526C76F19CF}"/>
              </a:ext>
            </a:extLst>
          </p:cNvPr>
          <p:cNvSpPr/>
          <p:nvPr/>
        </p:nvSpPr>
        <p:spPr>
          <a:xfrm>
            <a:off x="438703" y="2571663"/>
            <a:ext cx="824261" cy="813287"/>
          </a:xfrm>
          <a:prstGeom prst="ellipse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4CBCD624-B9F4-442F-98A5-B0F3FC514571}"/>
              </a:ext>
            </a:extLst>
          </p:cNvPr>
          <p:cNvSpPr/>
          <p:nvPr/>
        </p:nvSpPr>
        <p:spPr>
          <a:xfrm rot="5400000">
            <a:off x="429749" y="4191154"/>
            <a:ext cx="869660" cy="459499"/>
          </a:xfrm>
          <a:prstGeom prst="ellipse">
            <a:avLst/>
          </a:prstGeom>
          <a:solidFill>
            <a:srgbClr val="C1AEF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AA0FCECB-0675-4E3A-A3CD-601AFB641B73}"/>
              </a:ext>
            </a:extLst>
          </p:cNvPr>
          <p:cNvSpPr/>
          <p:nvPr/>
        </p:nvSpPr>
        <p:spPr>
          <a:xfrm>
            <a:off x="438703" y="2571663"/>
            <a:ext cx="824261" cy="813287"/>
          </a:xfrm>
          <a:prstGeom prst="ellipse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FDD8773-70E0-4C85-9DDC-F0F36F4CB512}"/>
              </a:ext>
            </a:extLst>
          </p:cNvPr>
          <p:cNvSpPr/>
          <p:nvPr/>
        </p:nvSpPr>
        <p:spPr>
          <a:xfrm>
            <a:off x="438703" y="2571663"/>
            <a:ext cx="824261" cy="813287"/>
          </a:xfrm>
          <a:prstGeom prst="ellipse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E2BE7404-F71C-45A6-A3EA-C6FDD0804DE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6298" y="982653"/>
            <a:ext cx="859611" cy="8169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FCB9C5-64AE-4FE3-B859-9F05479DED5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7641" y="982653"/>
            <a:ext cx="859611" cy="816935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918BCB2B-37BB-4824-B0FA-BC060707D4F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247222">
            <a:off x="1085732" y="1582894"/>
            <a:ext cx="354465" cy="44899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587F9A86-A65E-4852-81A8-22CAA00144D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247222">
            <a:off x="2292345" y="1582894"/>
            <a:ext cx="354465" cy="44899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5E823E55-913E-438D-B0E4-2F5D1FEC6B1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247222">
            <a:off x="1085732" y="3083372"/>
            <a:ext cx="354465" cy="44899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86F248BD-C6C3-45E2-ADD0-5CDECD551D7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247222">
            <a:off x="2292345" y="3083372"/>
            <a:ext cx="354465" cy="44899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203F21C9-5FDE-43FC-8C87-3701611722F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247222">
            <a:off x="1085732" y="4595559"/>
            <a:ext cx="354465" cy="44899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61FC55C1-9935-4687-AB3D-7C3E713035F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247222">
            <a:off x="2292345" y="4595559"/>
            <a:ext cx="354465" cy="44899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6D9F5ED-062B-4B4B-A037-431B33EAAA3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65008" y="5033860"/>
            <a:ext cx="9419136" cy="136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11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L 0.53906 -0.00139 " pathEditMode="relative" rAng="0" ptsTypes="AA">
                                      <p:cBhvr>
                                        <p:cTn id="5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53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0.34219 -0.23056 " pathEditMode="relative" rAng="0" ptsTypes="AA">
                                      <p:cBhvr>
                                        <p:cTn id="63" dur="1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9" y="-1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0.34141 -0.01551 " pathEditMode="relative" rAng="0" ptsTypes="AA">
                                      <p:cBhvr>
                                        <p:cTn id="68" dur="1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70" y="-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532 L 0.73607 -0.01412 " pathEditMode="relative" rAng="0" ptsTypes="AA">
                                      <p:cBhvr>
                                        <p:cTn id="73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97" y="-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2.22222E-6 L 0.63151 0.20301 " pathEditMode="relative" rAng="0" ptsTypes="AA">
                                      <p:cBhvr>
                                        <p:cTn id="87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7" y="1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07407E-6 L 0.53789 -0.01042 " pathEditMode="relative" rAng="0" ptsTypes="AA">
                                      <p:cBhvr>
                                        <p:cTn id="92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88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85185E-6 L 0.43151 0.21852 " pathEditMode="relative" rAng="0" ptsTypes="AA">
                                      <p:cBhvr>
                                        <p:cTn id="97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76" y="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6293 -0.44027 " pathEditMode="relative" rAng="0" ptsTypes="AA">
                                      <p:cBhvr>
                                        <p:cTn id="102" dur="1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58" y="-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23334 -0.01157 " pathEditMode="relative" rAng="0" ptsTypes="AA">
                                      <p:cBhvr>
                                        <p:cTn id="10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53" grpId="0" animBg="1"/>
      <p:bldP spid="87" grpId="0" animBg="1"/>
      <p:bldP spid="55" grpId="1" animBg="1"/>
      <p:bldP spid="56" grpId="0" animBg="1"/>
      <p:bldP spid="88" grpId="0" animBg="1"/>
      <p:bldP spid="89" grpId="0" animBg="1"/>
      <p:bldP spid="47" grpId="0" animBg="1"/>
      <p:bldP spid="5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154">
            <a:extLst>
              <a:ext uri="{FF2B5EF4-FFF2-40B4-BE49-F238E27FC236}">
                <a16:creationId xmlns:a16="http://schemas.microsoft.com/office/drawing/2014/main" id="{C02313E9-5E66-4AC1-8003-33ED9BEF8C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7443A524-DB3A-47B0-8712-2C78B853D4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463" y="270269"/>
            <a:ext cx="5865074" cy="7265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BDE141-2680-42A0-BD3C-8FD7D9A607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AB06DEF-B06E-4649-8F1D-92713917C7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F49D1656-B0DD-4C10-9785-E4B71AD703E6}"/>
              </a:ext>
            </a:extLst>
          </p:cNvPr>
          <p:cNvGrpSpPr/>
          <p:nvPr/>
        </p:nvGrpSpPr>
        <p:grpSpPr>
          <a:xfrm>
            <a:off x="253345" y="1092473"/>
            <a:ext cx="11641768" cy="5358658"/>
            <a:chOff x="255715" y="1149405"/>
            <a:chExt cx="11641768" cy="535865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07D7300-D6DD-4252-8C01-DF97DA36F820}"/>
                </a:ext>
              </a:extLst>
            </p:cNvPr>
            <p:cNvGrpSpPr/>
            <p:nvPr/>
          </p:nvGrpSpPr>
          <p:grpSpPr>
            <a:xfrm>
              <a:off x="2423905" y="1149405"/>
              <a:ext cx="7241020" cy="5310082"/>
              <a:chOff x="2547045" y="1277943"/>
              <a:chExt cx="7241020" cy="5310082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DB9B999C-F6EF-46D5-BD31-A400A495701F}"/>
                  </a:ext>
                </a:extLst>
              </p:cNvPr>
              <p:cNvSpPr/>
              <p:nvPr/>
            </p:nvSpPr>
            <p:spPr>
              <a:xfrm>
                <a:off x="2547045" y="1277943"/>
                <a:ext cx="7241020" cy="531008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8" name="Graphic 97">
                <a:extLst>
                  <a:ext uri="{FF2B5EF4-FFF2-40B4-BE49-F238E27FC236}">
                    <a16:creationId xmlns:a16="http://schemas.microsoft.com/office/drawing/2014/main" id="{27A16BB7-EBC3-41C6-B2C5-27F90BB80C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618599" y="1338200"/>
                <a:ext cx="7097911" cy="5189566"/>
              </a:xfrm>
              <a:prstGeom prst="rect">
                <a:avLst/>
              </a:prstGeom>
            </p:spPr>
          </p:pic>
        </p:grp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99795548-E5E5-4D22-B2F2-118561F89AEA}"/>
                </a:ext>
              </a:extLst>
            </p:cNvPr>
            <p:cNvSpPr/>
            <p:nvPr/>
          </p:nvSpPr>
          <p:spPr>
            <a:xfrm>
              <a:off x="738826" y="2251578"/>
              <a:ext cx="134043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รูปร่างอิสระ</a:t>
              </a: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E80CBB5E-8199-4F62-B7CA-0F20511A9EE2}"/>
                </a:ext>
              </a:extLst>
            </p:cNvPr>
            <p:cNvCxnSpPr>
              <a:cxnSpLocks/>
            </p:cNvCxnSpPr>
            <p:nvPr/>
          </p:nvCxnSpPr>
          <p:spPr>
            <a:xfrm>
              <a:off x="1794103" y="2089158"/>
              <a:ext cx="1611238" cy="12552"/>
            </a:xfrm>
            <a:prstGeom prst="line">
              <a:avLst/>
            </a:prstGeom>
            <a:ln w="19050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B73662EE-609D-4240-88CB-2E69F4EBA65B}"/>
                </a:ext>
              </a:extLst>
            </p:cNvPr>
            <p:cNvSpPr/>
            <p:nvPr/>
          </p:nvSpPr>
          <p:spPr>
            <a:xfrm>
              <a:off x="785265" y="4715330"/>
              <a:ext cx="134043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รูปร่างอิสระ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1FC3950B-ED12-46FD-B523-3AAAE130D1BF}"/>
                </a:ext>
              </a:extLst>
            </p:cNvPr>
            <p:cNvCxnSpPr>
              <a:cxnSpLocks/>
            </p:cNvCxnSpPr>
            <p:nvPr/>
          </p:nvCxnSpPr>
          <p:spPr>
            <a:xfrm>
              <a:off x="1459286" y="4583982"/>
              <a:ext cx="3811770" cy="0"/>
            </a:xfrm>
            <a:prstGeom prst="line">
              <a:avLst/>
            </a:prstGeom>
            <a:ln w="19050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FE4A6FB2-4BDC-4176-B9BD-2EA1655E9464}"/>
                </a:ext>
              </a:extLst>
            </p:cNvPr>
            <p:cNvSpPr/>
            <p:nvPr/>
          </p:nvSpPr>
          <p:spPr>
            <a:xfrm>
              <a:off x="255715" y="5984843"/>
              <a:ext cx="165782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รูปทรงสี่เหลี่ยม</a:t>
              </a:r>
            </a:p>
          </p:txBody>
        </p: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81596AD-6068-44C6-8A43-0DAA6AE5A618}"/>
                </a:ext>
              </a:extLst>
            </p:cNvPr>
            <p:cNvCxnSpPr>
              <a:cxnSpLocks/>
            </p:cNvCxnSpPr>
            <p:nvPr/>
          </p:nvCxnSpPr>
          <p:spPr>
            <a:xfrm>
              <a:off x="1913541" y="5839913"/>
              <a:ext cx="1065879" cy="0"/>
            </a:xfrm>
            <a:prstGeom prst="line">
              <a:avLst/>
            </a:prstGeom>
            <a:ln w="19050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BF629892-B507-48A3-A2FF-677984A9F38C}"/>
                </a:ext>
              </a:extLst>
            </p:cNvPr>
            <p:cNvSpPr/>
            <p:nvPr/>
          </p:nvSpPr>
          <p:spPr>
            <a:xfrm>
              <a:off x="9970352" y="2427382"/>
              <a:ext cx="192713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รูปทรงสามเหลี่ยม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CD451A-A274-4AD5-B8F3-967D23A47223}"/>
                </a:ext>
              </a:extLst>
            </p:cNvPr>
            <p:cNvCxnSpPr>
              <a:cxnSpLocks/>
            </p:cNvCxnSpPr>
            <p:nvPr/>
          </p:nvCxnSpPr>
          <p:spPr>
            <a:xfrm>
              <a:off x="8460570" y="2298179"/>
              <a:ext cx="148367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F7AB0882-7238-4DAC-B48C-37D52ACEAB97}"/>
                </a:ext>
              </a:extLst>
            </p:cNvPr>
            <p:cNvCxnSpPr>
              <a:cxnSpLocks/>
            </p:cNvCxnSpPr>
            <p:nvPr/>
          </p:nvCxnSpPr>
          <p:spPr>
            <a:xfrm>
              <a:off x="8130370" y="3374711"/>
              <a:ext cx="1832763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C4179465-7AF6-4FB4-BFD6-F01AA0103841}"/>
                </a:ext>
              </a:extLst>
            </p:cNvPr>
            <p:cNvSpPr/>
            <p:nvPr/>
          </p:nvSpPr>
          <p:spPr>
            <a:xfrm>
              <a:off x="10055441" y="3497724"/>
              <a:ext cx="12971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เป็นเส้นโค้ง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D8EF508C-3C12-4EB9-897A-F86C2CF13A86}"/>
                </a:ext>
              </a:extLst>
            </p:cNvPr>
            <p:cNvSpPr/>
            <p:nvPr/>
          </p:nvSpPr>
          <p:spPr>
            <a:xfrm>
              <a:off x="9975246" y="5279860"/>
              <a:ext cx="1446230" cy="8032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สีสันสดใส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หลากหลายสี</a:t>
              </a:r>
            </a:p>
          </p:txBody>
        </p: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8D0F0D9C-0044-4CF8-ADEC-F6FE12CA9610}"/>
                </a:ext>
              </a:extLst>
            </p:cNvPr>
            <p:cNvCxnSpPr>
              <a:cxnSpLocks/>
            </p:cNvCxnSpPr>
            <p:nvPr/>
          </p:nvCxnSpPr>
          <p:spPr>
            <a:xfrm>
              <a:off x="8460570" y="2289213"/>
              <a:ext cx="0" cy="3236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F1C620A8-B8DB-4C11-8891-EFCB3FFC0DCB}"/>
                </a:ext>
              </a:extLst>
            </p:cNvPr>
            <p:cNvCxnSpPr>
              <a:cxnSpLocks/>
            </p:cNvCxnSpPr>
            <p:nvPr/>
          </p:nvCxnSpPr>
          <p:spPr>
            <a:xfrm>
              <a:off x="8460570" y="5076374"/>
              <a:ext cx="148367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E25FB15A-0C9E-4D95-A93B-A6B43DA4A393}"/>
                </a:ext>
              </a:extLst>
            </p:cNvPr>
            <p:cNvCxnSpPr>
              <a:cxnSpLocks/>
            </p:cNvCxnSpPr>
            <p:nvPr/>
          </p:nvCxnSpPr>
          <p:spPr>
            <a:xfrm>
              <a:off x="3317288" y="3412380"/>
              <a:ext cx="0" cy="400110"/>
            </a:xfrm>
            <a:prstGeom prst="line">
              <a:avLst/>
            </a:prstGeom>
            <a:ln w="1905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C31AA14E-733A-4525-9DC6-6AEE4927DB08}"/>
                </a:ext>
              </a:extLst>
            </p:cNvPr>
            <p:cNvSpPr/>
            <p:nvPr/>
          </p:nvSpPr>
          <p:spPr>
            <a:xfrm>
              <a:off x="322000" y="3644195"/>
              <a:ext cx="1473480" cy="4585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รูปทรงวงกลม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DE87F6BF-E9AB-47B2-B9CA-9E9375F1C913}"/>
                </a:ext>
              </a:extLst>
            </p:cNvPr>
            <p:cNvCxnSpPr>
              <a:cxnSpLocks/>
            </p:cNvCxnSpPr>
            <p:nvPr/>
          </p:nvCxnSpPr>
          <p:spPr>
            <a:xfrm>
              <a:off x="1539626" y="3418661"/>
              <a:ext cx="1777662" cy="0"/>
            </a:xfrm>
            <a:prstGeom prst="line">
              <a:avLst/>
            </a:prstGeom>
            <a:ln w="19050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20AF708-D13A-4376-91B4-2C2AE299573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441" y="5564570"/>
            <a:ext cx="1871634" cy="5364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AE7773-66D7-4EDB-8EA8-0E78025504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6820" y="4272672"/>
            <a:ext cx="743776" cy="5425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5C13C3-FA2C-486B-BB3D-C843E413588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06324" y="4474372"/>
            <a:ext cx="1158340" cy="8108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12F683-CDE5-45D9-B56F-DB4A5441480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60763" y="3060677"/>
            <a:ext cx="1688738" cy="53649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9882382-18BC-4190-B20F-74E36D1D2A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8651" y="0"/>
            <a:ext cx="2249619" cy="6157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F01707-E465-4648-9202-30D8E96B4C4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3368" y="1781069"/>
            <a:ext cx="1103472" cy="5425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4E02E9-E14C-49AF-AAAF-C74E1D4CAB4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87000" y="3103151"/>
            <a:ext cx="1304657" cy="53649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52F2A94-AC86-4FB9-9CA9-35B2EF50E0D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06324" y="1959530"/>
            <a:ext cx="1804572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1034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Picture 106">
            <a:extLst>
              <a:ext uri="{FF2B5EF4-FFF2-40B4-BE49-F238E27FC236}">
                <a16:creationId xmlns:a16="http://schemas.microsoft.com/office/drawing/2014/main" id="{D14D4272-8545-4D6F-9D40-CE57D17AE7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BDE141-2680-42A0-BD3C-8FD7D9A607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AB06DEF-B06E-4649-8F1D-92713917C7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8722B92-74EB-45B5-B187-29D07FEA93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55937" y="375426"/>
            <a:ext cx="4480127" cy="69721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CCDAE4EB-841C-4E5D-B63A-1EFDA33A8FE9}"/>
              </a:ext>
            </a:extLst>
          </p:cNvPr>
          <p:cNvGrpSpPr/>
          <p:nvPr/>
        </p:nvGrpSpPr>
        <p:grpSpPr>
          <a:xfrm>
            <a:off x="276305" y="1290624"/>
            <a:ext cx="11639390" cy="4739756"/>
            <a:chOff x="276305" y="1071525"/>
            <a:chExt cx="11639390" cy="473975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190B52B-1EA2-48A8-BBCD-914692EBF94C}"/>
                </a:ext>
              </a:extLst>
            </p:cNvPr>
            <p:cNvGrpSpPr/>
            <p:nvPr/>
          </p:nvGrpSpPr>
          <p:grpSpPr>
            <a:xfrm>
              <a:off x="276305" y="1071525"/>
              <a:ext cx="11639390" cy="4714950"/>
              <a:chOff x="276305" y="1065518"/>
              <a:chExt cx="11639390" cy="4714950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69401505-C0A6-4AD2-866C-AA6E7A84ED36}"/>
                  </a:ext>
                </a:extLst>
              </p:cNvPr>
              <p:cNvGrpSpPr/>
              <p:nvPr/>
            </p:nvGrpSpPr>
            <p:grpSpPr>
              <a:xfrm>
                <a:off x="276305" y="1186773"/>
                <a:ext cx="11639390" cy="4593695"/>
                <a:chOff x="285750" y="1186772"/>
                <a:chExt cx="11639390" cy="4958730"/>
              </a:xfrm>
              <a:solidFill>
                <a:schemeClr val="bg1"/>
              </a:solidFill>
            </p:grpSpPr>
            <p:sp>
              <p:nvSpPr>
                <p:cNvPr id="7" name="Rectangle: Rounded Corners 6">
                  <a:extLst>
                    <a:ext uri="{FF2B5EF4-FFF2-40B4-BE49-F238E27FC236}">
                      <a16:creationId xmlns:a16="http://schemas.microsoft.com/office/drawing/2014/main" id="{E57721D7-FEE4-4C51-9240-B93B42B75BCB}"/>
                    </a:ext>
                  </a:extLst>
                </p:cNvPr>
                <p:cNvSpPr/>
                <p:nvPr/>
              </p:nvSpPr>
              <p:spPr>
                <a:xfrm>
                  <a:off x="285750" y="1186772"/>
                  <a:ext cx="3619500" cy="4958730"/>
                </a:xfrm>
                <a:prstGeom prst="roundRect">
                  <a:avLst>
                    <a:gd name="adj" fmla="val 8459"/>
                  </a:avLst>
                </a:prstGeom>
                <a:grpFill/>
                <a:ln>
                  <a:solidFill>
                    <a:srgbClr val="BFF0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" name="Rectangle: Rounded Corners 62">
                  <a:extLst>
                    <a:ext uri="{FF2B5EF4-FFF2-40B4-BE49-F238E27FC236}">
                      <a16:creationId xmlns:a16="http://schemas.microsoft.com/office/drawing/2014/main" id="{418E24BC-2AE9-4F0E-924F-9A72150D3BCA}"/>
                    </a:ext>
                  </a:extLst>
                </p:cNvPr>
                <p:cNvSpPr/>
                <p:nvPr/>
              </p:nvSpPr>
              <p:spPr>
                <a:xfrm>
                  <a:off x="4288850" y="1186772"/>
                  <a:ext cx="3619500" cy="4958730"/>
                </a:xfrm>
                <a:prstGeom prst="roundRect">
                  <a:avLst>
                    <a:gd name="adj" fmla="val 8459"/>
                  </a:avLst>
                </a:prstGeom>
                <a:grpFill/>
                <a:ln>
                  <a:solidFill>
                    <a:srgbClr val="E2E23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" name="Rectangle: Rounded Corners 75">
                  <a:extLst>
                    <a:ext uri="{FF2B5EF4-FFF2-40B4-BE49-F238E27FC236}">
                      <a16:creationId xmlns:a16="http://schemas.microsoft.com/office/drawing/2014/main" id="{422214F0-7107-49D8-B288-9C5842D9FA1A}"/>
                    </a:ext>
                  </a:extLst>
                </p:cNvPr>
                <p:cNvSpPr/>
                <p:nvPr/>
              </p:nvSpPr>
              <p:spPr>
                <a:xfrm>
                  <a:off x="8305640" y="1186772"/>
                  <a:ext cx="3619500" cy="4958730"/>
                </a:xfrm>
                <a:prstGeom prst="roundRect">
                  <a:avLst>
                    <a:gd name="adj" fmla="val 8459"/>
                  </a:avLst>
                </a:prstGeom>
                <a:grpFill/>
                <a:ln>
                  <a:solidFill>
                    <a:srgbClr val="F7AFC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AE2053AD-8045-472F-B968-79F24541D814}"/>
                  </a:ext>
                </a:extLst>
              </p:cNvPr>
              <p:cNvGrpSpPr/>
              <p:nvPr/>
            </p:nvGrpSpPr>
            <p:grpSpPr>
              <a:xfrm>
                <a:off x="321547" y="1065518"/>
                <a:ext cx="3519037" cy="721172"/>
                <a:chOff x="2150072" y="3381125"/>
                <a:chExt cx="3519037" cy="721172"/>
              </a:xfrm>
            </p:grpSpPr>
            <p:sp>
              <p:nvSpPr>
                <p:cNvPr id="53" name="Rectangle: Rounded Corners 52">
                  <a:extLst>
                    <a:ext uri="{FF2B5EF4-FFF2-40B4-BE49-F238E27FC236}">
                      <a16:creationId xmlns:a16="http://schemas.microsoft.com/office/drawing/2014/main" id="{B0D09547-1B3E-4FDD-935B-2E4919CAFE8D}"/>
                    </a:ext>
                  </a:extLst>
                </p:cNvPr>
                <p:cNvSpPr/>
                <p:nvPr/>
              </p:nvSpPr>
              <p:spPr>
                <a:xfrm>
                  <a:off x="2150072" y="3585040"/>
                  <a:ext cx="3519037" cy="49171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BFF0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4" name="Rectangle: Rounded Corners 53">
                  <a:extLst>
                    <a:ext uri="{FF2B5EF4-FFF2-40B4-BE49-F238E27FC236}">
                      <a16:creationId xmlns:a16="http://schemas.microsoft.com/office/drawing/2014/main" id="{CB111504-E8D6-4678-A1C3-00096F3F94B2}"/>
                    </a:ext>
                  </a:extLst>
                </p:cNvPr>
                <p:cNvSpPr/>
                <p:nvPr/>
              </p:nvSpPr>
              <p:spPr>
                <a:xfrm>
                  <a:off x="2150072" y="3542215"/>
                  <a:ext cx="3519037" cy="49171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3CCC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67798A1E-762A-4742-AE16-24F6D909493C}"/>
                    </a:ext>
                  </a:extLst>
                </p:cNvPr>
                <p:cNvGrpSpPr/>
                <p:nvPr/>
              </p:nvGrpSpPr>
              <p:grpSpPr>
                <a:xfrm>
                  <a:off x="2186017" y="3381125"/>
                  <a:ext cx="3424886" cy="721172"/>
                  <a:chOff x="2186017" y="3381125"/>
                  <a:chExt cx="3424886" cy="721172"/>
                </a:xfrm>
              </p:grpSpPr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D411369B-33E8-4038-BF77-638B93821B55}"/>
                      </a:ext>
                    </a:extLst>
                  </p:cNvPr>
                  <p:cNvSpPr/>
                  <p:nvPr/>
                </p:nvSpPr>
                <p:spPr>
                  <a:xfrm>
                    <a:off x="2186017" y="3577839"/>
                    <a:ext cx="278577" cy="243573"/>
                  </a:xfrm>
                  <a:custGeom>
                    <a:avLst/>
                    <a:gdLst>
                      <a:gd name="connsiteX0" fmla="*/ 380685 w 465188"/>
                      <a:gd name="connsiteY0" fmla="*/ 0 h 406735"/>
                      <a:gd name="connsiteX1" fmla="*/ 457407 w 465188"/>
                      <a:gd name="connsiteY1" fmla="*/ 7734 h 406735"/>
                      <a:gd name="connsiteX2" fmla="*/ 465188 w 465188"/>
                      <a:gd name="connsiteY2" fmla="*/ 10150 h 406735"/>
                      <a:gd name="connsiteX3" fmla="*/ 398763 w 465188"/>
                      <a:gd name="connsiteY3" fmla="*/ 15801 h 406735"/>
                      <a:gd name="connsiteX4" fmla="*/ 10147 w 465188"/>
                      <a:gd name="connsiteY4" fmla="*/ 343777 h 406735"/>
                      <a:gd name="connsiteX5" fmla="*/ 2626 w 465188"/>
                      <a:gd name="connsiteY5" fmla="*/ 406735 h 406735"/>
                      <a:gd name="connsiteX6" fmla="*/ 0 w 465188"/>
                      <a:gd name="connsiteY6" fmla="*/ 380685 h 406735"/>
                      <a:gd name="connsiteX7" fmla="*/ 380685 w 465188"/>
                      <a:gd name="connsiteY7" fmla="*/ 0 h 406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65188" h="406735">
                        <a:moveTo>
                          <a:pt x="380685" y="0"/>
                        </a:moveTo>
                        <a:cubicBezTo>
                          <a:pt x="406966" y="0"/>
                          <a:pt x="432625" y="2663"/>
                          <a:pt x="457407" y="7734"/>
                        </a:cubicBezTo>
                        <a:lnTo>
                          <a:pt x="465188" y="10150"/>
                        </a:lnTo>
                        <a:lnTo>
                          <a:pt x="398763" y="15801"/>
                        </a:lnTo>
                        <a:cubicBezTo>
                          <a:pt x="203700" y="49488"/>
                          <a:pt x="50062" y="179152"/>
                          <a:pt x="10147" y="343777"/>
                        </a:cubicBezTo>
                        <a:lnTo>
                          <a:pt x="2626" y="406735"/>
                        </a:lnTo>
                        <a:lnTo>
                          <a:pt x="0" y="380685"/>
                        </a:lnTo>
                        <a:cubicBezTo>
                          <a:pt x="0" y="170438"/>
                          <a:pt x="170438" y="0"/>
                          <a:pt x="38068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F0AF75D7-0540-4D64-AF86-04CE52CAB713}"/>
                      </a:ext>
                    </a:extLst>
                  </p:cNvPr>
                  <p:cNvSpPr txBox="1"/>
                  <p:nvPr/>
                </p:nvSpPr>
                <p:spPr>
                  <a:xfrm>
                    <a:off x="2381756" y="3381125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76168D65-6FC0-4A89-9C8B-BB44A0A41A41}"/>
                      </a:ext>
                    </a:extLst>
                  </p:cNvPr>
                  <p:cNvSpPr txBox="1"/>
                  <p:nvPr/>
                </p:nvSpPr>
                <p:spPr>
                  <a:xfrm>
                    <a:off x="2419856" y="3381125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C1B541C6-2194-4281-9CAC-EA5D0FE2E12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332326" y="3765517"/>
                    <a:ext cx="278577" cy="243573"/>
                  </a:xfrm>
                  <a:custGeom>
                    <a:avLst/>
                    <a:gdLst>
                      <a:gd name="connsiteX0" fmla="*/ 380685 w 465188"/>
                      <a:gd name="connsiteY0" fmla="*/ 0 h 406735"/>
                      <a:gd name="connsiteX1" fmla="*/ 457407 w 465188"/>
                      <a:gd name="connsiteY1" fmla="*/ 7734 h 406735"/>
                      <a:gd name="connsiteX2" fmla="*/ 465188 w 465188"/>
                      <a:gd name="connsiteY2" fmla="*/ 10150 h 406735"/>
                      <a:gd name="connsiteX3" fmla="*/ 398763 w 465188"/>
                      <a:gd name="connsiteY3" fmla="*/ 15801 h 406735"/>
                      <a:gd name="connsiteX4" fmla="*/ 10147 w 465188"/>
                      <a:gd name="connsiteY4" fmla="*/ 343777 h 406735"/>
                      <a:gd name="connsiteX5" fmla="*/ 2626 w 465188"/>
                      <a:gd name="connsiteY5" fmla="*/ 406735 h 406735"/>
                      <a:gd name="connsiteX6" fmla="*/ 0 w 465188"/>
                      <a:gd name="connsiteY6" fmla="*/ 380685 h 406735"/>
                      <a:gd name="connsiteX7" fmla="*/ 380685 w 465188"/>
                      <a:gd name="connsiteY7" fmla="*/ 0 h 406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65188" h="406735">
                        <a:moveTo>
                          <a:pt x="380685" y="0"/>
                        </a:moveTo>
                        <a:cubicBezTo>
                          <a:pt x="406966" y="0"/>
                          <a:pt x="432625" y="2663"/>
                          <a:pt x="457407" y="7734"/>
                        </a:cubicBezTo>
                        <a:lnTo>
                          <a:pt x="465188" y="10150"/>
                        </a:lnTo>
                        <a:lnTo>
                          <a:pt x="398763" y="15801"/>
                        </a:lnTo>
                        <a:cubicBezTo>
                          <a:pt x="203700" y="49488"/>
                          <a:pt x="50062" y="179152"/>
                          <a:pt x="10147" y="343777"/>
                        </a:cubicBezTo>
                        <a:lnTo>
                          <a:pt x="2626" y="406735"/>
                        </a:lnTo>
                        <a:lnTo>
                          <a:pt x="0" y="380685"/>
                        </a:lnTo>
                        <a:cubicBezTo>
                          <a:pt x="0" y="170438"/>
                          <a:pt x="170438" y="0"/>
                          <a:pt x="38068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id="{7C573C84-DB6F-45D1-9009-CE9576082030}"/>
                      </a:ext>
                    </a:extLst>
                  </p:cNvPr>
                  <p:cNvSpPr txBox="1"/>
                  <p:nvPr/>
                </p:nvSpPr>
                <p:spPr>
                  <a:xfrm>
                    <a:off x="5172626" y="3794520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61" name="TextBox 60">
                    <a:extLst>
                      <a:ext uri="{FF2B5EF4-FFF2-40B4-BE49-F238E27FC236}">
                        <a16:creationId xmlns:a16="http://schemas.microsoft.com/office/drawing/2014/main" id="{C5C7F38F-7353-4635-ADB5-5FA41701A9FB}"/>
                      </a:ext>
                    </a:extLst>
                  </p:cNvPr>
                  <p:cNvSpPr txBox="1"/>
                  <p:nvPr/>
                </p:nvSpPr>
                <p:spPr>
                  <a:xfrm>
                    <a:off x="5132356" y="3837930"/>
                    <a:ext cx="226344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1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1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</p:grpSp>
          </p:grp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70E9CBD8-50C4-4AAA-8755-91E6DD53D8BC}"/>
                  </a:ext>
                </a:extLst>
              </p:cNvPr>
              <p:cNvGrpSpPr/>
              <p:nvPr/>
            </p:nvGrpSpPr>
            <p:grpSpPr>
              <a:xfrm>
                <a:off x="4329636" y="1065518"/>
                <a:ext cx="3519037" cy="721172"/>
                <a:chOff x="2150072" y="3381125"/>
                <a:chExt cx="3519037" cy="721172"/>
              </a:xfrm>
            </p:grpSpPr>
            <p:sp>
              <p:nvSpPr>
                <p:cNvPr id="67" name="Rectangle: Rounded Corners 66">
                  <a:extLst>
                    <a:ext uri="{FF2B5EF4-FFF2-40B4-BE49-F238E27FC236}">
                      <a16:creationId xmlns:a16="http://schemas.microsoft.com/office/drawing/2014/main" id="{00D9B8D7-35AB-4528-83D3-76977B96FC1C}"/>
                    </a:ext>
                  </a:extLst>
                </p:cNvPr>
                <p:cNvSpPr/>
                <p:nvPr/>
              </p:nvSpPr>
              <p:spPr>
                <a:xfrm>
                  <a:off x="2150072" y="3585040"/>
                  <a:ext cx="3519037" cy="49171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5FFA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8" name="Rectangle: Rounded Corners 67">
                  <a:extLst>
                    <a:ext uri="{FF2B5EF4-FFF2-40B4-BE49-F238E27FC236}">
                      <a16:creationId xmlns:a16="http://schemas.microsoft.com/office/drawing/2014/main" id="{AEA88099-6096-4D7E-95C6-9ACC074F5B7E}"/>
                    </a:ext>
                  </a:extLst>
                </p:cNvPr>
                <p:cNvSpPr/>
                <p:nvPr/>
              </p:nvSpPr>
              <p:spPr>
                <a:xfrm>
                  <a:off x="2150072" y="3542215"/>
                  <a:ext cx="3519037" cy="49171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2E23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19192EE0-3AF8-4FFC-96B9-7DB9EEF32EE1}"/>
                    </a:ext>
                  </a:extLst>
                </p:cNvPr>
                <p:cNvGrpSpPr/>
                <p:nvPr/>
              </p:nvGrpSpPr>
              <p:grpSpPr>
                <a:xfrm>
                  <a:off x="2186017" y="3381125"/>
                  <a:ext cx="3424886" cy="721172"/>
                  <a:chOff x="2186017" y="3381125"/>
                  <a:chExt cx="3424886" cy="721172"/>
                </a:xfrm>
              </p:grpSpPr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398FFE06-98B7-4A61-92BD-E57C0BAFBE1F}"/>
                      </a:ext>
                    </a:extLst>
                  </p:cNvPr>
                  <p:cNvSpPr/>
                  <p:nvPr/>
                </p:nvSpPr>
                <p:spPr>
                  <a:xfrm>
                    <a:off x="2186017" y="3577839"/>
                    <a:ext cx="278577" cy="243573"/>
                  </a:xfrm>
                  <a:custGeom>
                    <a:avLst/>
                    <a:gdLst>
                      <a:gd name="connsiteX0" fmla="*/ 380685 w 465188"/>
                      <a:gd name="connsiteY0" fmla="*/ 0 h 406735"/>
                      <a:gd name="connsiteX1" fmla="*/ 457407 w 465188"/>
                      <a:gd name="connsiteY1" fmla="*/ 7734 h 406735"/>
                      <a:gd name="connsiteX2" fmla="*/ 465188 w 465188"/>
                      <a:gd name="connsiteY2" fmla="*/ 10150 h 406735"/>
                      <a:gd name="connsiteX3" fmla="*/ 398763 w 465188"/>
                      <a:gd name="connsiteY3" fmla="*/ 15801 h 406735"/>
                      <a:gd name="connsiteX4" fmla="*/ 10147 w 465188"/>
                      <a:gd name="connsiteY4" fmla="*/ 343777 h 406735"/>
                      <a:gd name="connsiteX5" fmla="*/ 2626 w 465188"/>
                      <a:gd name="connsiteY5" fmla="*/ 406735 h 406735"/>
                      <a:gd name="connsiteX6" fmla="*/ 0 w 465188"/>
                      <a:gd name="connsiteY6" fmla="*/ 380685 h 406735"/>
                      <a:gd name="connsiteX7" fmla="*/ 380685 w 465188"/>
                      <a:gd name="connsiteY7" fmla="*/ 0 h 406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65188" h="406735">
                        <a:moveTo>
                          <a:pt x="380685" y="0"/>
                        </a:moveTo>
                        <a:cubicBezTo>
                          <a:pt x="406966" y="0"/>
                          <a:pt x="432625" y="2663"/>
                          <a:pt x="457407" y="7734"/>
                        </a:cubicBezTo>
                        <a:lnTo>
                          <a:pt x="465188" y="10150"/>
                        </a:lnTo>
                        <a:lnTo>
                          <a:pt x="398763" y="15801"/>
                        </a:lnTo>
                        <a:cubicBezTo>
                          <a:pt x="203700" y="49488"/>
                          <a:pt x="50062" y="179152"/>
                          <a:pt x="10147" y="343777"/>
                        </a:cubicBezTo>
                        <a:lnTo>
                          <a:pt x="2626" y="406735"/>
                        </a:lnTo>
                        <a:lnTo>
                          <a:pt x="0" y="380685"/>
                        </a:lnTo>
                        <a:cubicBezTo>
                          <a:pt x="0" y="170438"/>
                          <a:pt x="170438" y="0"/>
                          <a:pt x="38068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5D9D988C-2BB2-4627-A918-865A4CF66F20}"/>
                      </a:ext>
                    </a:extLst>
                  </p:cNvPr>
                  <p:cNvSpPr txBox="1"/>
                  <p:nvPr/>
                </p:nvSpPr>
                <p:spPr>
                  <a:xfrm>
                    <a:off x="2381756" y="3381125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72" name="TextBox 71">
                    <a:extLst>
                      <a:ext uri="{FF2B5EF4-FFF2-40B4-BE49-F238E27FC236}">
                        <a16:creationId xmlns:a16="http://schemas.microsoft.com/office/drawing/2014/main" id="{47B3EE2B-3C4C-49D9-A64F-79B81F6CA939}"/>
                      </a:ext>
                    </a:extLst>
                  </p:cNvPr>
                  <p:cNvSpPr txBox="1"/>
                  <p:nvPr/>
                </p:nvSpPr>
                <p:spPr>
                  <a:xfrm>
                    <a:off x="2419856" y="3381125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73" name="Freeform: Shape 72">
                    <a:extLst>
                      <a:ext uri="{FF2B5EF4-FFF2-40B4-BE49-F238E27FC236}">
                        <a16:creationId xmlns:a16="http://schemas.microsoft.com/office/drawing/2014/main" id="{EE226BEA-34DD-4B81-8FF1-AA7B78E9630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332326" y="3765517"/>
                    <a:ext cx="278577" cy="243573"/>
                  </a:xfrm>
                  <a:custGeom>
                    <a:avLst/>
                    <a:gdLst>
                      <a:gd name="connsiteX0" fmla="*/ 380685 w 465188"/>
                      <a:gd name="connsiteY0" fmla="*/ 0 h 406735"/>
                      <a:gd name="connsiteX1" fmla="*/ 457407 w 465188"/>
                      <a:gd name="connsiteY1" fmla="*/ 7734 h 406735"/>
                      <a:gd name="connsiteX2" fmla="*/ 465188 w 465188"/>
                      <a:gd name="connsiteY2" fmla="*/ 10150 h 406735"/>
                      <a:gd name="connsiteX3" fmla="*/ 398763 w 465188"/>
                      <a:gd name="connsiteY3" fmla="*/ 15801 h 406735"/>
                      <a:gd name="connsiteX4" fmla="*/ 10147 w 465188"/>
                      <a:gd name="connsiteY4" fmla="*/ 343777 h 406735"/>
                      <a:gd name="connsiteX5" fmla="*/ 2626 w 465188"/>
                      <a:gd name="connsiteY5" fmla="*/ 406735 h 406735"/>
                      <a:gd name="connsiteX6" fmla="*/ 0 w 465188"/>
                      <a:gd name="connsiteY6" fmla="*/ 380685 h 406735"/>
                      <a:gd name="connsiteX7" fmla="*/ 380685 w 465188"/>
                      <a:gd name="connsiteY7" fmla="*/ 0 h 406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65188" h="406735">
                        <a:moveTo>
                          <a:pt x="380685" y="0"/>
                        </a:moveTo>
                        <a:cubicBezTo>
                          <a:pt x="406966" y="0"/>
                          <a:pt x="432625" y="2663"/>
                          <a:pt x="457407" y="7734"/>
                        </a:cubicBezTo>
                        <a:lnTo>
                          <a:pt x="465188" y="10150"/>
                        </a:lnTo>
                        <a:lnTo>
                          <a:pt x="398763" y="15801"/>
                        </a:lnTo>
                        <a:cubicBezTo>
                          <a:pt x="203700" y="49488"/>
                          <a:pt x="50062" y="179152"/>
                          <a:pt x="10147" y="343777"/>
                        </a:cubicBezTo>
                        <a:lnTo>
                          <a:pt x="2626" y="406735"/>
                        </a:lnTo>
                        <a:lnTo>
                          <a:pt x="0" y="380685"/>
                        </a:lnTo>
                        <a:cubicBezTo>
                          <a:pt x="0" y="170438"/>
                          <a:pt x="170438" y="0"/>
                          <a:pt x="38068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" name="TextBox 73">
                    <a:extLst>
                      <a:ext uri="{FF2B5EF4-FFF2-40B4-BE49-F238E27FC236}">
                        <a16:creationId xmlns:a16="http://schemas.microsoft.com/office/drawing/2014/main" id="{B121D6C6-BEBE-41B8-AC22-493E6C086D43}"/>
                      </a:ext>
                    </a:extLst>
                  </p:cNvPr>
                  <p:cNvSpPr txBox="1"/>
                  <p:nvPr/>
                </p:nvSpPr>
                <p:spPr>
                  <a:xfrm>
                    <a:off x="5172626" y="3794520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75" name="TextBox 74">
                    <a:extLst>
                      <a:ext uri="{FF2B5EF4-FFF2-40B4-BE49-F238E27FC236}">
                        <a16:creationId xmlns:a16="http://schemas.microsoft.com/office/drawing/2014/main" id="{ABA834DB-8156-41A2-8E67-E6CC1D302485}"/>
                      </a:ext>
                    </a:extLst>
                  </p:cNvPr>
                  <p:cNvSpPr txBox="1"/>
                  <p:nvPr/>
                </p:nvSpPr>
                <p:spPr>
                  <a:xfrm>
                    <a:off x="5132356" y="3837930"/>
                    <a:ext cx="226344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1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1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</p:grpSp>
          </p:grp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D95C6DBC-B8B6-46EB-8DDD-FA48CB89ADEC}"/>
                  </a:ext>
                </a:extLst>
              </p:cNvPr>
              <p:cNvGrpSpPr/>
              <p:nvPr/>
            </p:nvGrpSpPr>
            <p:grpSpPr>
              <a:xfrm>
                <a:off x="8351416" y="1065518"/>
                <a:ext cx="3519037" cy="721172"/>
                <a:chOff x="2150072" y="3381125"/>
                <a:chExt cx="3519037" cy="721172"/>
              </a:xfrm>
            </p:grpSpPr>
            <p:sp>
              <p:nvSpPr>
                <p:cNvPr id="80" name="Rectangle: Rounded Corners 79">
                  <a:extLst>
                    <a:ext uri="{FF2B5EF4-FFF2-40B4-BE49-F238E27FC236}">
                      <a16:creationId xmlns:a16="http://schemas.microsoft.com/office/drawing/2014/main" id="{3BA9724E-964B-4933-A3D5-7DF8C9EAE402}"/>
                    </a:ext>
                  </a:extLst>
                </p:cNvPr>
                <p:cNvSpPr/>
                <p:nvPr/>
              </p:nvSpPr>
              <p:spPr>
                <a:xfrm>
                  <a:off x="2150072" y="3585040"/>
                  <a:ext cx="3519037" cy="49171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CDCE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: Rounded Corners 80">
                  <a:extLst>
                    <a:ext uri="{FF2B5EF4-FFF2-40B4-BE49-F238E27FC236}">
                      <a16:creationId xmlns:a16="http://schemas.microsoft.com/office/drawing/2014/main" id="{BF1A280F-0F3D-4B06-AF8B-813943668F7E}"/>
                    </a:ext>
                  </a:extLst>
                </p:cNvPr>
                <p:cNvSpPr/>
                <p:nvPr/>
              </p:nvSpPr>
              <p:spPr>
                <a:xfrm>
                  <a:off x="2150072" y="3542215"/>
                  <a:ext cx="3519037" cy="49171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7AFC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82" name="Group 81">
                  <a:extLst>
                    <a:ext uri="{FF2B5EF4-FFF2-40B4-BE49-F238E27FC236}">
                      <a16:creationId xmlns:a16="http://schemas.microsoft.com/office/drawing/2014/main" id="{6658F6A6-10DF-41CB-9B2B-F9A3CB318CC5}"/>
                    </a:ext>
                  </a:extLst>
                </p:cNvPr>
                <p:cNvGrpSpPr/>
                <p:nvPr/>
              </p:nvGrpSpPr>
              <p:grpSpPr>
                <a:xfrm>
                  <a:off x="2186017" y="3381125"/>
                  <a:ext cx="3424886" cy="721172"/>
                  <a:chOff x="2186017" y="3381125"/>
                  <a:chExt cx="3424886" cy="721172"/>
                </a:xfrm>
              </p:grpSpPr>
              <p:sp>
                <p:nvSpPr>
                  <p:cNvPr id="83" name="Freeform: Shape 82">
                    <a:extLst>
                      <a:ext uri="{FF2B5EF4-FFF2-40B4-BE49-F238E27FC236}">
                        <a16:creationId xmlns:a16="http://schemas.microsoft.com/office/drawing/2014/main" id="{A442398D-721B-48C5-92B2-6ED0F09D61BC}"/>
                      </a:ext>
                    </a:extLst>
                  </p:cNvPr>
                  <p:cNvSpPr/>
                  <p:nvPr/>
                </p:nvSpPr>
                <p:spPr>
                  <a:xfrm>
                    <a:off x="2186017" y="3577839"/>
                    <a:ext cx="278577" cy="243573"/>
                  </a:xfrm>
                  <a:custGeom>
                    <a:avLst/>
                    <a:gdLst>
                      <a:gd name="connsiteX0" fmla="*/ 380685 w 465188"/>
                      <a:gd name="connsiteY0" fmla="*/ 0 h 406735"/>
                      <a:gd name="connsiteX1" fmla="*/ 457407 w 465188"/>
                      <a:gd name="connsiteY1" fmla="*/ 7734 h 406735"/>
                      <a:gd name="connsiteX2" fmla="*/ 465188 w 465188"/>
                      <a:gd name="connsiteY2" fmla="*/ 10150 h 406735"/>
                      <a:gd name="connsiteX3" fmla="*/ 398763 w 465188"/>
                      <a:gd name="connsiteY3" fmla="*/ 15801 h 406735"/>
                      <a:gd name="connsiteX4" fmla="*/ 10147 w 465188"/>
                      <a:gd name="connsiteY4" fmla="*/ 343777 h 406735"/>
                      <a:gd name="connsiteX5" fmla="*/ 2626 w 465188"/>
                      <a:gd name="connsiteY5" fmla="*/ 406735 h 406735"/>
                      <a:gd name="connsiteX6" fmla="*/ 0 w 465188"/>
                      <a:gd name="connsiteY6" fmla="*/ 380685 h 406735"/>
                      <a:gd name="connsiteX7" fmla="*/ 380685 w 465188"/>
                      <a:gd name="connsiteY7" fmla="*/ 0 h 406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65188" h="406735">
                        <a:moveTo>
                          <a:pt x="380685" y="0"/>
                        </a:moveTo>
                        <a:cubicBezTo>
                          <a:pt x="406966" y="0"/>
                          <a:pt x="432625" y="2663"/>
                          <a:pt x="457407" y="7734"/>
                        </a:cubicBezTo>
                        <a:lnTo>
                          <a:pt x="465188" y="10150"/>
                        </a:lnTo>
                        <a:lnTo>
                          <a:pt x="398763" y="15801"/>
                        </a:lnTo>
                        <a:cubicBezTo>
                          <a:pt x="203700" y="49488"/>
                          <a:pt x="50062" y="179152"/>
                          <a:pt x="10147" y="343777"/>
                        </a:cubicBezTo>
                        <a:lnTo>
                          <a:pt x="2626" y="406735"/>
                        </a:lnTo>
                        <a:lnTo>
                          <a:pt x="0" y="380685"/>
                        </a:lnTo>
                        <a:cubicBezTo>
                          <a:pt x="0" y="170438"/>
                          <a:pt x="170438" y="0"/>
                          <a:pt x="38068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4" name="TextBox 83">
                    <a:extLst>
                      <a:ext uri="{FF2B5EF4-FFF2-40B4-BE49-F238E27FC236}">
                        <a16:creationId xmlns:a16="http://schemas.microsoft.com/office/drawing/2014/main" id="{765D45C9-99EC-4FB2-8D6C-F9D6E818FC66}"/>
                      </a:ext>
                    </a:extLst>
                  </p:cNvPr>
                  <p:cNvSpPr txBox="1"/>
                  <p:nvPr/>
                </p:nvSpPr>
                <p:spPr>
                  <a:xfrm>
                    <a:off x="2381756" y="3381125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85" name="TextBox 84">
                    <a:extLst>
                      <a:ext uri="{FF2B5EF4-FFF2-40B4-BE49-F238E27FC236}">
                        <a16:creationId xmlns:a16="http://schemas.microsoft.com/office/drawing/2014/main" id="{0C299510-017D-4336-BAE7-B4591ED2187E}"/>
                      </a:ext>
                    </a:extLst>
                  </p:cNvPr>
                  <p:cNvSpPr txBox="1"/>
                  <p:nvPr/>
                </p:nvSpPr>
                <p:spPr>
                  <a:xfrm>
                    <a:off x="2419856" y="3381125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86" name="Freeform: Shape 85">
                    <a:extLst>
                      <a:ext uri="{FF2B5EF4-FFF2-40B4-BE49-F238E27FC236}">
                        <a16:creationId xmlns:a16="http://schemas.microsoft.com/office/drawing/2014/main" id="{887EECD0-C06B-4F3A-ABFE-9A04AAF5FB7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332326" y="3765517"/>
                    <a:ext cx="278577" cy="243573"/>
                  </a:xfrm>
                  <a:custGeom>
                    <a:avLst/>
                    <a:gdLst>
                      <a:gd name="connsiteX0" fmla="*/ 380685 w 465188"/>
                      <a:gd name="connsiteY0" fmla="*/ 0 h 406735"/>
                      <a:gd name="connsiteX1" fmla="*/ 457407 w 465188"/>
                      <a:gd name="connsiteY1" fmla="*/ 7734 h 406735"/>
                      <a:gd name="connsiteX2" fmla="*/ 465188 w 465188"/>
                      <a:gd name="connsiteY2" fmla="*/ 10150 h 406735"/>
                      <a:gd name="connsiteX3" fmla="*/ 398763 w 465188"/>
                      <a:gd name="connsiteY3" fmla="*/ 15801 h 406735"/>
                      <a:gd name="connsiteX4" fmla="*/ 10147 w 465188"/>
                      <a:gd name="connsiteY4" fmla="*/ 343777 h 406735"/>
                      <a:gd name="connsiteX5" fmla="*/ 2626 w 465188"/>
                      <a:gd name="connsiteY5" fmla="*/ 406735 h 406735"/>
                      <a:gd name="connsiteX6" fmla="*/ 0 w 465188"/>
                      <a:gd name="connsiteY6" fmla="*/ 380685 h 406735"/>
                      <a:gd name="connsiteX7" fmla="*/ 380685 w 465188"/>
                      <a:gd name="connsiteY7" fmla="*/ 0 h 406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65188" h="406735">
                        <a:moveTo>
                          <a:pt x="380685" y="0"/>
                        </a:moveTo>
                        <a:cubicBezTo>
                          <a:pt x="406966" y="0"/>
                          <a:pt x="432625" y="2663"/>
                          <a:pt x="457407" y="7734"/>
                        </a:cubicBezTo>
                        <a:lnTo>
                          <a:pt x="465188" y="10150"/>
                        </a:lnTo>
                        <a:lnTo>
                          <a:pt x="398763" y="15801"/>
                        </a:lnTo>
                        <a:cubicBezTo>
                          <a:pt x="203700" y="49488"/>
                          <a:pt x="50062" y="179152"/>
                          <a:pt x="10147" y="343777"/>
                        </a:cubicBezTo>
                        <a:lnTo>
                          <a:pt x="2626" y="406735"/>
                        </a:lnTo>
                        <a:lnTo>
                          <a:pt x="0" y="380685"/>
                        </a:lnTo>
                        <a:cubicBezTo>
                          <a:pt x="0" y="170438"/>
                          <a:pt x="170438" y="0"/>
                          <a:pt x="38068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" name="TextBox 86">
                    <a:extLst>
                      <a:ext uri="{FF2B5EF4-FFF2-40B4-BE49-F238E27FC236}">
                        <a16:creationId xmlns:a16="http://schemas.microsoft.com/office/drawing/2014/main" id="{8CB8301E-C767-4AE0-A3A5-45F4E5F0AC5C}"/>
                      </a:ext>
                    </a:extLst>
                  </p:cNvPr>
                  <p:cNvSpPr txBox="1"/>
                  <p:nvPr/>
                </p:nvSpPr>
                <p:spPr>
                  <a:xfrm>
                    <a:off x="5172626" y="3794520"/>
                    <a:ext cx="23756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4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4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  <p:sp>
                <p:nvSpPr>
                  <p:cNvPr id="88" name="TextBox 87">
                    <a:extLst>
                      <a:ext uri="{FF2B5EF4-FFF2-40B4-BE49-F238E27FC236}">
                        <a16:creationId xmlns:a16="http://schemas.microsoft.com/office/drawing/2014/main" id="{588F6FAF-AF41-43C0-B472-325C91348BF1}"/>
                      </a:ext>
                    </a:extLst>
                  </p:cNvPr>
                  <p:cNvSpPr txBox="1"/>
                  <p:nvPr/>
                </p:nvSpPr>
                <p:spPr>
                  <a:xfrm>
                    <a:off x="5132356" y="3837930"/>
                    <a:ext cx="226344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th-TH" sz="1100" dirty="0">
                        <a:solidFill>
                          <a:schemeClr val="bg1"/>
                        </a:solidFill>
                        <a:latin typeface="Mali" panose="00000500000000000000" pitchFamily="2" charset="-34"/>
                        <a:cs typeface="Mali" panose="00000500000000000000" pitchFamily="2" charset="-34"/>
                      </a:rPr>
                      <a:t>.</a:t>
                    </a:r>
                    <a:endParaRPr lang="en-US" sz="11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</p:grpSp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2DC99AB-B245-4230-BB2D-67537EE8F6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87361" y="1862953"/>
              <a:ext cx="3465121" cy="2352934"/>
            </a:xfrm>
            <a:prstGeom prst="roundRect">
              <a:avLst>
                <a:gd name="adj" fmla="val 8895"/>
              </a:avLst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6E8838A-D0B7-4132-81F5-D0ABB5A2E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14517" y="1913391"/>
              <a:ext cx="2949277" cy="2575767"/>
            </a:xfrm>
            <a:prstGeom prst="rect">
              <a:avLst/>
            </a:prstGeom>
          </p:spPr>
        </p:pic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5134E6B8-E31F-45BE-ADBC-AB2678D1E0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9518" y="1862953"/>
              <a:ext cx="3483092" cy="2352934"/>
            </a:xfrm>
            <a:prstGeom prst="roundRect">
              <a:avLst>
                <a:gd name="adj" fmla="val 8895"/>
              </a:avLst>
            </a:prstGeom>
          </p:spPr>
        </p:pic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FADA895C-CD34-4EA6-90A3-404B1059B9D2}"/>
                </a:ext>
              </a:extLst>
            </p:cNvPr>
            <p:cNvSpPr/>
            <p:nvPr/>
          </p:nvSpPr>
          <p:spPr>
            <a:xfrm>
              <a:off x="300010" y="4426286"/>
              <a:ext cx="356210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การใช้เส้น รูปร่าง และสีที่หลาหลายทำให้รู้สึกถึงความเคลื่อนไหว 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และน่าสนใจ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378FF9FF-2B9E-4D41-BE5F-3DA9496BF6D5}"/>
                </a:ext>
              </a:extLst>
            </p:cNvPr>
            <p:cNvSpPr/>
            <p:nvPr/>
          </p:nvSpPr>
          <p:spPr>
            <a:xfrm>
              <a:off x="4496849" y="4428568"/>
              <a:ext cx="318460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การตกแต่งเส้นให้เป็นลวดลาย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7779A06A-CB31-4827-867E-26EF05064953}"/>
                </a:ext>
              </a:extLst>
            </p:cNvPr>
            <p:cNvSpPr/>
            <p:nvPr/>
          </p:nvSpPr>
          <p:spPr>
            <a:xfrm>
              <a:off x="8324890" y="4426286"/>
              <a:ext cx="356210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การเว้นพื้นที่ว่างในงานพิมพ์ภาพ</a:t>
              </a: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ทำให้ผลงานดูสบายตา และไม่อึดอัด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DC383775-FE35-4E63-B3DC-6CECB92A006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4118" y="1494538"/>
            <a:ext cx="2359356" cy="5364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CF379D-2107-43E1-8BB7-62342BA0DC9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78201" y="1247401"/>
            <a:ext cx="1310754" cy="8108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169A76-04DD-435F-91ED-A13DEF58813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79330" y="1492470"/>
            <a:ext cx="2030144" cy="53649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E1101CFA-CB24-4AA1-9167-3F680393DEE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8651" y="0"/>
            <a:ext cx="2249619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849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98516C7-E439-42BE-B8DC-71B21938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763CFE4-94A8-4088-B7AD-E0EDF77A1D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8ECE9F0-5A12-4BA3-BFE7-AB830826316A}"/>
              </a:ext>
            </a:extLst>
          </p:cNvPr>
          <p:cNvGrpSpPr/>
          <p:nvPr/>
        </p:nvGrpSpPr>
        <p:grpSpPr>
          <a:xfrm>
            <a:off x="2509235" y="1712085"/>
            <a:ext cx="7173535" cy="1722474"/>
            <a:chOff x="2424225" y="1681780"/>
            <a:chExt cx="7173535" cy="172247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2F10288-520C-43B0-943D-41A43A7D10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447" t="17674" r="21715" b="57210"/>
            <a:stretch/>
          </p:blipFill>
          <p:spPr>
            <a:xfrm>
              <a:off x="2424225" y="1681780"/>
              <a:ext cx="7173535" cy="1722474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4D95143-3041-40A4-BE6D-0B96144CEF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9219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502F4FC-16F8-40F3-ADE6-500FC42EDD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46872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B9184ADD-1AFF-4277-804F-0FA4626504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7152" y="3583038"/>
            <a:ext cx="6737696" cy="129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608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54916F5-4C21-4DCA-8B3E-D8A03D533A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71C35A-FFC4-499C-9DA2-A70105829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4056" y="4491623"/>
            <a:ext cx="877900" cy="1072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0BBDC1-8B3B-46F9-8808-CA9A971ED8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056" y="4494457"/>
            <a:ext cx="877900" cy="1072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1E027E-1FFB-4199-99B2-462B5777ED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9244" y="2519456"/>
            <a:ext cx="877900" cy="1072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B8F012-8E6E-4D08-90C3-58794FA15A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8595" y="4485838"/>
            <a:ext cx="877900" cy="1072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94AF7F-5B90-4E10-AD68-23F8E9B00C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8595" y="2519456"/>
            <a:ext cx="877900" cy="10729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6931AFF-2564-414C-8E27-9D0C11543F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6312" y="1305097"/>
            <a:ext cx="4432176" cy="117663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7D88721-B726-48B9-83E4-B5262CC5899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3222" y="403085"/>
            <a:ext cx="8370533" cy="118272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75D6F-D384-4C4D-951E-F4F326AE67E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79" name="คำอธิบาย">
            <a:extLst>
              <a:ext uri="{FF2B5EF4-FFF2-40B4-BE49-F238E27FC236}">
                <a16:creationId xmlns:a16="http://schemas.microsoft.com/office/drawing/2014/main" id="{A05541DA-2C7B-432E-95D9-DFF04FE100D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774ACAE7-BCC9-4D6E-87E9-5A281B058154}"/>
              </a:ext>
            </a:extLst>
          </p:cNvPr>
          <p:cNvSpPr/>
          <p:nvPr/>
        </p:nvSpPr>
        <p:spPr>
          <a:xfrm flipV="1">
            <a:off x="6864428" y="2295951"/>
            <a:ext cx="1145545" cy="115545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69EF46EF-E262-4BA6-9A95-CA2E1E1E91BE}"/>
              </a:ext>
            </a:extLst>
          </p:cNvPr>
          <p:cNvSpPr/>
          <p:nvPr/>
        </p:nvSpPr>
        <p:spPr>
          <a:xfrm flipV="1">
            <a:off x="2502191" y="4244740"/>
            <a:ext cx="1258714" cy="127018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Cloud 74">
            <a:extLst>
              <a:ext uri="{FF2B5EF4-FFF2-40B4-BE49-F238E27FC236}">
                <a16:creationId xmlns:a16="http://schemas.microsoft.com/office/drawing/2014/main" id="{F1443A28-AE3E-4762-A729-36EE4EBA26FA}"/>
              </a:ext>
            </a:extLst>
          </p:cNvPr>
          <p:cNvSpPr/>
          <p:nvPr/>
        </p:nvSpPr>
        <p:spPr>
          <a:xfrm flipV="1">
            <a:off x="2364222" y="2343001"/>
            <a:ext cx="1534653" cy="1061354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Parallelogram 75">
            <a:extLst>
              <a:ext uri="{FF2B5EF4-FFF2-40B4-BE49-F238E27FC236}">
                <a16:creationId xmlns:a16="http://schemas.microsoft.com/office/drawing/2014/main" id="{A1D3B722-46B6-4F28-AD63-EF3A3CDC44CD}"/>
              </a:ext>
            </a:extLst>
          </p:cNvPr>
          <p:cNvSpPr/>
          <p:nvPr/>
        </p:nvSpPr>
        <p:spPr>
          <a:xfrm flipV="1">
            <a:off x="6864428" y="4321447"/>
            <a:ext cx="1795880" cy="1090278"/>
          </a:xfrm>
          <a:prstGeom prst="parallelogram">
            <a:avLst>
              <a:gd name="adj" fmla="val 49299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03CD27-C2EE-4786-BDA0-9013921FED6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244" y="2519456"/>
            <a:ext cx="877900" cy="10729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B2F56B-67DE-4A5A-A6FC-6A11F600739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595" y="2519456"/>
            <a:ext cx="877900" cy="1072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68A0CB-00EA-447A-B09D-C915823E170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595" y="4485838"/>
            <a:ext cx="877900" cy="10729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078A9F7-7E0C-412A-9500-95B72AAB3F0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93798" y="7338260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10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 -0.93148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57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261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3148 L 0 0.25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07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2615 L -2.29167E-6 0.25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7BC221D-4F08-4D81-9330-5729BEA02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A07FE96-8427-4D15-A5B4-2009C0F1B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476" y="2308236"/>
            <a:ext cx="877900" cy="107298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02753C6-3537-4C3B-AE1B-C082BFC4E0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677" y="2307838"/>
            <a:ext cx="877900" cy="107298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4379090-2BE5-4AC9-B1A1-7D465CE16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5476" y="4375262"/>
            <a:ext cx="877900" cy="107298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FFA25BF-B331-4BB9-A43B-D83CB0E6A5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7677" y="4375262"/>
            <a:ext cx="877900" cy="107298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8608FB6-488B-4419-94C4-A21A6B2144D3}"/>
              </a:ext>
            </a:extLst>
          </p:cNvPr>
          <p:cNvGrpSpPr/>
          <p:nvPr/>
        </p:nvGrpSpPr>
        <p:grpSpPr>
          <a:xfrm>
            <a:off x="7904934" y="4185922"/>
            <a:ext cx="3064566" cy="1006119"/>
            <a:chOff x="7850233" y="4074195"/>
            <a:chExt cx="3064566" cy="1006119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24E8F57-08DF-463D-B23A-65A5F451D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207757" y="4074195"/>
              <a:ext cx="707042" cy="100611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BA2E6D4E-84EC-4026-8F42-37E8376C62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978126" y="4128151"/>
              <a:ext cx="974195" cy="935448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B66BD0BB-22EA-4EA1-AEE7-AE89614A3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7850233" y="4287881"/>
              <a:ext cx="938095" cy="72922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E586394-2832-4D0C-AB77-08A89AFA91C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6312" y="797481"/>
            <a:ext cx="6084335" cy="11827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4424D2-DDBD-43A4-A5F2-4053E9A8437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75476" y="2308236"/>
            <a:ext cx="877900" cy="10729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06839E-6150-4D73-8A80-BB5F43FFA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7677" y="2307838"/>
            <a:ext cx="877900" cy="1072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B390783-D1D0-4F92-88AD-8DFCD7716B0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375476" y="4375262"/>
            <a:ext cx="877900" cy="107298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0CAC57A-F4BE-41B4-8D6A-148737B90F4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807677" y="4375262"/>
            <a:ext cx="877900" cy="107298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1122F4C-0286-42EC-B522-7FD62827A84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12511" y="2032332"/>
            <a:ext cx="3883489" cy="1097375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4847DEAB-14E9-42CD-A64C-5C844E44A05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277383" y="4306600"/>
            <a:ext cx="2816596" cy="91447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1EE9C17-B454-40D8-93B8-0223FC37259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717560" y="2108186"/>
            <a:ext cx="3389670" cy="1036410"/>
          </a:xfrm>
          <a:prstGeom prst="rect">
            <a:avLst/>
          </a:prstGeom>
        </p:spPr>
      </p:pic>
      <p:pic>
        <p:nvPicPr>
          <p:cNvPr id="71" name="Picture 7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594247-C5C8-43F3-B666-B434C680231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72" name="คำอธิบาย">
            <a:extLst>
              <a:ext uri="{FF2B5EF4-FFF2-40B4-BE49-F238E27FC236}">
                <a16:creationId xmlns:a16="http://schemas.microsoft.com/office/drawing/2014/main" id="{3424FFB2-B424-48EB-A5B6-16488EC724BB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27B76EC2-79E8-4C56-928A-BEA3C8373BAB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93798" y="7388272"/>
            <a:ext cx="10004403" cy="5316173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63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5533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77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96481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5533 L -2.29167E-6 0.25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11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6481 L 0 0.25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E7C5546-D479-4E57-A0C0-1A52097415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39C77D5-12BD-4E31-815D-442E236323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798" y="4883898"/>
            <a:ext cx="5389331" cy="1072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BB46528-D274-43A7-8AEF-CBF2CFEC82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7798" y="3963004"/>
            <a:ext cx="5389331" cy="10729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9CBB5D-C652-43F9-B6B2-1D107837CB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7798" y="3044905"/>
            <a:ext cx="5389331" cy="1072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FC741A-C68F-400A-BD92-617E1C38E8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7798" y="2111884"/>
            <a:ext cx="5389331" cy="1072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A22C6A-DEA8-4190-97E0-E400F97E7E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7798" y="2111884"/>
            <a:ext cx="5395428" cy="10729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1786E3-B334-44C3-AF02-7A23DD729A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6312" y="797481"/>
            <a:ext cx="8577815" cy="118272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FC9760-B02B-4FFB-9335-C9955573F4A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10000" r="90000">
                        <a14:foregroundMark x1="11697" y1="19069" x2="13333" y2="80255"/>
                        <a14:foregroundMark x1="13333" y1="81532" x2="51455" y2="95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7297" y="438419"/>
            <a:ext cx="1738832" cy="14035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1C632E-4CE7-4C82-AAB4-82EF5B833AF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77798" y="3042109"/>
            <a:ext cx="5395428" cy="1072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579FAA-25DA-4BF9-B5D5-C560FBC4009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77798" y="3963004"/>
            <a:ext cx="5395428" cy="1072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CE1735-BD1C-4009-A35A-E7875D307D3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77798" y="4883898"/>
            <a:ext cx="5395428" cy="1072989"/>
          </a:xfrm>
          <a:prstGeom prst="rect">
            <a:avLst/>
          </a:prstGeom>
        </p:spPr>
      </p:pic>
      <p:pic>
        <p:nvPicPr>
          <p:cNvPr id="94" name="Picture 9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2113BD0-AFA0-4587-8F97-D00DE09B45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95" name="คำอธิบาย">
            <a:extLst>
              <a:ext uri="{FF2B5EF4-FFF2-40B4-BE49-F238E27FC236}">
                <a16:creationId xmlns:a16="http://schemas.microsoft.com/office/drawing/2014/main" id="{892C8DE1-6C57-4E9D-90D4-6FB15059BA4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D8F0BE1-B804-441B-84ED-09D171ACE76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93798" y="7352523"/>
            <a:ext cx="10004403" cy="5541744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65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0.99329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67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9445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9329 L 0 0.25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153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9445 L -2.29167E-6 0.25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B08C95A-DB06-4789-B058-52A7E76C4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AF651D3-4691-4CEA-BFE6-85D48F5943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476" y="2265704"/>
            <a:ext cx="877900" cy="1072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D29407E-9B10-45C5-B25A-02CDC3A080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3290" y="2265704"/>
            <a:ext cx="877900" cy="1072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68DF39-DF4A-4246-97FC-606EC07CD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3290" y="4168935"/>
            <a:ext cx="877900" cy="10729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7B6532-94F7-4C1D-B297-C9094A3DD0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5476" y="4168935"/>
            <a:ext cx="877900" cy="107298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825062B-3A66-49BD-BD82-AD70F44D8F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36350" y="2042475"/>
            <a:ext cx="1500083" cy="110422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21DE1E3-DBD2-485C-904D-E00D20F044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98532" y="1968831"/>
            <a:ext cx="1091182" cy="1254859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C3010E7F-2564-4449-BACA-9DB54C995A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036350" y="3854283"/>
            <a:ext cx="1145761" cy="115539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B31CA26A-2376-4B87-8D23-894C6181B8C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382511" y="4043460"/>
            <a:ext cx="1500083" cy="90194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1CE9F4-7E88-4D5A-A6FB-2F896B12599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6312" y="797481"/>
            <a:ext cx="6084335" cy="11827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C8084A-BC43-4E18-BABB-D9E57E69FB0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375476" y="2258560"/>
            <a:ext cx="877900" cy="1072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02C0CBA-0792-4A7B-849D-BF60A250CE4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913290" y="2258560"/>
            <a:ext cx="877900" cy="1072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512AE4C-816D-4C58-8A6F-E36537675E3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375476" y="4168935"/>
            <a:ext cx="877900" cy="1072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45BF52-5A4C-412D-B6A4-97D3D421AFE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913290" y="4168935"/>
            <a:ext cx="877900" cy="107298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2500C9-9DA1-4937-9F0B-3E00364127A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93798" y="7391340"/>
            <a:ext cx="10004403" cy="4907705"/>
          </a:xfrm>
          <a:prstGeom prst="rect">
            <a:avLst/>
          </a:prstGeom>
        </p:spPr>
      </p:pic>
      <p:pic>
        <p:nvPicPr>
          <p:cNvPr id="58" name="Picture 5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2275998-8F63-4CD4-9CA2-D4A628A2C6C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59" name="คำอธิบาย">
            <a:extLst>
              <a:ext uri="{FF2B5EF4-FFF2-40B4-BE49-F238E27FC236}">
                <a16:creationId xmlns:a16="http://schemas.microsoft.com/office/drawing/2014/main" id="{BBBF014A-56D4-4C90-BF12-C36027512BE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11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 -0.91273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64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088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1273 L 0 0.25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125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0879 L -2.29167E-6 0.25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9B4BF5E-3F65-4352-A760-197A9E443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FCDAB39-C25B-47BF-996F-3BDE92486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043" y="1894157"/>
            <a:ext cx="5840474" cy="107298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7193A5-7185-462A-98E7-2117A06C5E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1043" y="2817866"/>
            <a:ext cx="5840474" cy="10729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8BEA059-197F-4C6C-B80C-F4EAC248A7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1043" y="3708054"/>
            <a:ext cx="5840474" cy="107298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87834EF-EFA7-4D1C-BCA8-16366357AB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1043" y="4630138"/>
            <a:ext cx="5840474" cy="10729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2AE16D5-2554-46A7-A226-D91A6C492B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1043" y="1894157"/>
            <a:ext cx="5840474" cy="10729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D65913F-404F-4133-ACCC-7A5EF2BF10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1043" y="2817866"/>
            <a:ext cx="5840474" cy="107298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F3CA865-CA8A-4C03-AED2-ACF18105A1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1043" y="3708054"/>
            <a:ext cx="5846571" cy="10729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26683E9-9AD2-46B3-AE64-DBFF96A65EE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1043" y="4630138"/>
            <a:ext cx="5840474" cy="107298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6893B2-9224-4F9B-A8AA-5D4087E61B0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6312" y="797481"/>
            <a:ext cx="3853006" cy="1182727"/>
          </a:xfrm>
          <a:prstGeom prst="rect">
            <a:avLst/>
          </a:prstGeom>
        </p:spPr>
      </p:pic>
      <p:pic>
        <p:nvPicPr>
          <p:cNvPr id="95" name="Picture 9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1555E9C-4C32-4047-8CBA-0AF74B9A66E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96" name="คำอธิบาย">
            <a:extLst>
              <a:ext uri="{FF2B5EF4-FFF2-40B4-BE49-F238E27FC236}">
                <a16:creationId xmlns:a16="http://schemas.microsoft.com/office/drawing/2014/main" id="{41A2F86A-1025-47A2-84C9-5642E7B8D42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7825E7E-D462-4A58-BCF2-3C1213E1F34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93798" y="7465915"/>
            <a:ext cx="10004403" cy="5425910"/>
          </a:xfrm>
          <a:prstGeom prst="rect">
            <a:avLst/>
          </a:prstGeom>
        </p:spPr>
      </p:pic>
      <p:pic>
        <p:nvPicPr>
          <p:cNvPr id="102" name="close">
            <a:extLst>
              <a:ext uri="{FF2B5EF4-FFF2-40B4-BE49-F238E27FC236}">
                <a16:creationId xmlns:a16="http://schemas.microsoft.com/office/drawing/2014/main" id="{368CD7B9-49CF-4019-A31E-7FA2EA9207A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2528" y="727075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71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 -0.99514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76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85185E-6 L -2.08333E-6 -0.98449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9514 L 0 0.25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24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0.98449 L -2.08333E-6 0.25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id="{B67572FA-F22C-4ADF-82D8-24E4546E0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056" y="4238049"/>
            <a:ext cx="877900" cy="107298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3C2598D-ACC6-45D1-9BC0-636B21E9E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056" y="4240883"/>
            <a:ext cx="877900" cy="107298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BFB17AB2-A0ED-441B-8146-B4F4918150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9244" y="2265882"/>
            <a:ext cx="877900" cy="107298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0A8D8D7-921D-465B-964A-E392920779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8595" y="4232264"/>
            <a:ext cx="877900" cy="107298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6DC57804-3951-4781-BF01-E7A42E0FDB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8595" y="2265882"/>
            <a:ext cx="877900" cy="107298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6482CD0-4DBE-476C-B31C-1A91B11205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244" y="2265882"/>
            <a:ext cx="877900" cy="107298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6F473717-4556-47F6-B72B-8A95BD18CA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595" y="2265882"/>
            <a:ext cx="877900" cy="107298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8284133-C988-4389-B038-5A122EAF22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595" y="4232264"/>
            <a:ext cx="877900" cy="10729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26AB2C-337B-41E7-8882-2E506F8E97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6312" y="797481"/>
            <a:ext cx="6084335" cy="118272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B6942869-CA67-44DC-AF40-F074F08BA37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904323" y="1833484"/>
            <a:ext cx="1081951" cy="133421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4FAAAF3-0845-4BD3-AB91-4606F374A20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523017" y="3840157"/>
            <a:ext cx="1521554" cy="139615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C113DF5-FD1E-41A4-B4FD-E2A7E1AD2A4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904323" y="3867929"/>
            <a:ext cx="1360196" cy="12496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FB9DDA-C778-403D-A1CF-F98E37596A4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8351" y="1510039"/>
            <a:ext cx="1521554" cy="1798910"/>
          </a:xfrm>
          <a:prstGeom prst="rect">
            <a:avLst/>
          </a:prstGeom>
        </p:spPr>
      </p:pic>
      <p:pic>
        <p:nvPicPr>
          <p:cNvPr id="60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2BF643A-1E62-45EE-A5F1-DE10AFBC7AA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61" name="Picture 6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4716B9C-BB17-4798-B32C-2BC36C628A6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62" name="คำอธิบาย">
            <a:extLst>
              <a:ext uri="{FF2B5EF4-FFF2-40B4-BE49-F238E27FC236}">
                <a16:creationId xmlns:a16="http://schemas.microsoft.com/office/drawing/2014/main" id="{E35BF6B0-B126-4929-B17D-C2E6EEA7086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30ED00-416D-4690-B9BC-978AFB9DB82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93798" y="7375381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72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92778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38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9331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2777 L -2.29167E-6 0.25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58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331 L 0 0.25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6A888-333A-43F8-BC3C-9C1838EFA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BA130D-85DC-4B39-8571-8707D1BED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839" y="1855232"/>
            <a:ext cx="5383235" cy="1072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278706-8641-4571-927D-02989AA34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6839" y="2786211"/>
            <a:ext cx="5383235" cy="10729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88EE06-C7E3-4FF9-8205-A27D3C322B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6839" y="3665046"/>
            <a:ext cx="5383235" cy="1072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59E3E9-FD57-486C-AA32-5516A6F510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6839" y="4617037"/>
            <a:ext cx="5383235" cy="107298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38A022C-A811-417D-AFC2-352769FC4E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6312" y="797481"/>
            <a:ext cx="7242676" cy="11827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F3B7014-E481-43A3-AAE6-A3ED902CC8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16839" y="1855232"/>
            <a:ext cx="5389331" cy="1072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EA1E38-95B6-4A25-82A0-0B0D1D75FC7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16839" y="2786211"/>
            <a:ext cx="5389331" cy="10729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96A064-A820-4DC6-B2E6-12074F5478D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16839" y="3665046"/>
            <a:ext cx="5389331" cy="1072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A0A092-CB87-4C68-BD04-3760770FA79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16839" y="4617037"/>
            <a:ext cx="5389331" cy="1072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E7FAD4A-A247-4CF8-94C7-5B3DC88ED1E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93798" y="7335251"/>
            <a:ext cx="10004403" cy="5919729"/>
          </a:xfrm>
          <a:prstGeom prst="rect">
            <a:avLst/>
          </a:prstGeom>
        </p:spPr>
      </p:pic>
      <p:pic>
        <p:nvPicPr>
          <p:cNvPr id="98" name="Picture 9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BEE310-9F85-4E2D-A999-53B805293AB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99" name="คำอธิบาย">
            <a:extLst>
              <a:ext uri="{FF2B5EF4-FFF2-40B4-BE49-F238E27FC236}">
                <a16:creationId xmlns:a16="http://schemas.microsoft.com/office/drawing/2014/main" id="{461B39AB-D328-40DD-AFA5-0D3B82B3F5A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11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-6.25E-7 -0.99977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1.0011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99977 L -6.25E-7 0.25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963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00116 L 0 0.25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9FCB6438-923D-4425-8CBD-BC583ED198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1036B806-6479-48A3-ACAF-80036B9AB0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0894" y="1592825"/>
            <a:ext cx="5950212" cy="816935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1E8854-35AE-44E9-B088-C86BFF5AA3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" name="Picture 10">
            <a:hlinkClick r:id="rId8" action="ppaction://hlinksldjump"/>
            <a:extLst>
              <a:ext uri="{FF2B5EF4-FFF2-40B4-BE49-F238E27FC236}">
                <a16:creationId xmlns:a16="http://schemas.microsoft.com/office/drawing/2014/main" id="{6ADE7971-462A-4FB7-BCA5-B248CCA7C8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20894" y="2807512"/>
            <a:ext cx="5950212" cy="816935"/>
          </a:xfrm>
          <a:prstGeom prst="rect">
            <a:avLst/>
          </a:prstGeom>
        </p:spPr>
      </p:pic>
      <p:pic>
        <p:nvPicPr>
          <p:cNvPr id="12" name="Picture 11">
            <a:hlinkClick r:id="rId10" action="ppaction://hlinksldjump"/>
            <a:extLst>
              <a:ext uri="{FF2B5EF4-FFF2-40B4-BE49-F238E27FC236}">
                <a16:creationId xmlns:a16="http://schemas.microsoft.com/office/drawing/2014/main" id="{F501A206-96CC-4603-AA82-8B6B4B40E0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20894" y="4010761"/>
            <a:ext cx="5950212" cy="823031"/>
          </a:xfrm>
          <a:prstGeom prst="rect">
            <a:avLst/>
          </a:prstGeom>
        </p:spPr>
      </p:pic>
      <p:pic>
        <p:nvPicPr>
          <p:cNvPr id="13" name="Picture 12">
            <a:hlinkClick r:id="rId12" action="ppaction://hlinksldjump"/>
            <a:extLst>
              <a:ext uri="{FF2B5EF4-FFF2-40B4-BE49-F238E27FC236}">
                <a16:creationId xmlns:a16="http://schemas.microsoft.com/office/drawing/2014/main" id="{EF77F99A-D347-428C-AAE7-E047DF2E791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20894" y="5199734"/>
            <a:ext cx="5950212" cy="816935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317CCED0-26C6-451F-82EB-46346D0A0CD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48256">
            <a:off x="8868544" y="1978411"/>
            <a:ext cx="461530" cy="655334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B3E2B05C-5112-4E8A-B5BA-67777EF7A65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48256">
            <a:off x="8847559" y="3219072"/>
            <a:ext cx="461530" cy="655334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46060C7-4126-4A6C-8561-DACA731BE98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18519">
            <a:off x="8927789" y="4355297"/>
            <a:ext cx="461530" cy="655334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3F0F3BA-4882-42BF-A31C-365FBA5661F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18519">
            <a:off x="8906804" y="5595958"/>
            <a:ext cx="461530" cy="65533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16E0BCF-7DF6-4F72-9FE1-2C62F12FCD2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425720" y="-360729"/>
            <a:ext cx="5340559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44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985BA9E-1ECE-40A6-9305-C69DE0E145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312" y="797481"/>
            <a:ext cx="9681287" cy="117663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63F1B372-7EE0-4F36-A564-3C561936AA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4056" y="4677353"/>
            <a:ext cx="877900" cy="1072989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E3E0493B-E9A7-4D74-9271-E7429ED86A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056" y="4684949"/>
            <a:ext cx="877900" cy="1072989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BF94127D-2B15-4BB8-A2BF-8EBC66AE50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9244" y="2572189"/>
            <a:ext cx="877900" cy="107298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36D5351B-6D99-467B-8B0C-E5FE58104F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08595" y="4671568"/>
            <a:ext cx="877900" cy="1072989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2BECCA0-2E17-45D0-ABDB-21234D0C095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08595" y="2572189"/>
            <a:ext cx="877900" cy="1072989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0075E20-A580-4A94-9A75-A28E1251B3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244" y="2572189"/>
            <a:ext cx="877900" cy="1072989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792FA669-2C50-4DA4-9D0D-FCCE212BFEE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595" y="2572189"/>
            <a:ext cx="877900" cy="1072989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5F0312BC-47A7-4A81-B281-F22BB093742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595" y="4671568"/>
            <a:ext cx="877900" cy="1072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773CA8-E672-4AB1-AE73-E5F6687A8D1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31027" y="1700464"/>
            <a:ext cx="2432515" cy="19935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8731D8-53BC-480A-96C0-0589BD7E6E1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31027" y="3938055"/>
            <a:ext cx="1822862" cy="19021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1C3FDE-9494-40B7-A488-3E912145A2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993168" y="4063701"/>
            <a:ext cx="2237426" cy="17375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0D69946-553D-4A8B-9734-09AD7AB0A4E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93168" y="1802533"/>
            <a:ext cx="2024047" cy="1743607"/>
          </a:xfrm>
          <a:prstGeom prst="rect">
            <a:avLst/>
          </a:prstGeom>
        </p:spPr>
      </p:pic>
      <p:pic>
        <p:nvPicPr>
          <p:cNvPr id="88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1380D6E-590B-40D5-8831-A56B80B87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89" name="Picture 8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6A70858-55F1-4236-9B4A-7EE1075A7AC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90" name="คำอธิบาย">
            <a:extLst>
              <a:ext uri="{FF2B5EF4-FFF2-40B4-BE49-F238E27FC236}">
                <a16:creationId xmlns:a16="http://schemas.microsoft.com/office/drawing/2014/main" id="{A7983627-E39A-4B9E-939B-BDEE8CDCCA6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D168DBA-2521-42CD-9367-7CD3AB93BCD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35882" y="7162801"/>
            <a:ext cx="10120237" cy="6053853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8517" y="6962079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49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96852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42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7.40741E-7 L -3.54167E-6 -0.9662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6852 L 0 0.25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92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0.9662 L -3.54167E-6 0.25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AAE120-F73B-4D8B-B952-E7FCE0F63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839" y="1855232"/>
            <a:ext cx="5389331" cy="1072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BD68BA-8955-4E0F-88C0-32D66BF8D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839" y="2786211"/>
            <a:ext cx="5389331" cy="10729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9E13C99-A61A-4483-86DB-8BB648786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6839" y="3665046"/>
            <a:ext cx="5389331" cy="1072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D6F2FC-181C-4D9D-924A-15FFA736A3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6839" y="4617037"/>
            <a:ext cx="5389331" cy="107298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5320D64-2544-4B91-A028-AB6466CD8D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6312" y="797481"/>
            <a:ext cx="7242676" cy="11827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2803340-9A80-42B6-BEFE-C2994846EB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16839" y="1855232"/>
            <a:ext cx="5389331" cy="1072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4C156D-E429-453F-A330-5B77A49AF8B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16839" y="2786211"/>
            <a:ext cx="5389331" cy="10729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31D9F91-B45B-46E6-BE56-0E45BB20CDB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16839" y="3665046"/>
            <a:ext cx="5389331" cy="1072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A8D99B-8212-4C30-A818-509F91AA1C8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16839" y="4617037"/>
            <a:ext cx="5389331" cy="1072989"/>
          </a:xfrm>
          <a:prstGeom prst="rect">
            <a:avLst/>
          </a:prstGeom>
        </p:spPr>
      </p:pic>
      <p:pic>
        <p:nvPicPr>
          <p:cNvPr id="97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C810323-6FDA-4B93-A0A3-33ADD8111E5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6147858"/>
            <a:ext cx="937872" cy="484886"/>
          </a:xfrm>
          <a:prstGeom prst="rect">
            <a:avLst/>
          </a:prstGeom>
        </p:spPr>
      </p:pic>
      <p:pic>
        <p:nvPicPr>
          <p:cNvPr id="98" name="Picture 9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2371EBF-A8D5-4B5A-833B-72413A35B47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99" name="คำอธิบาย">
            <a:extLst>
              <a:ext uri="{FF2B5EF4-FFF2-40B4-BE49-F238E27FC236}">
                <a16:creationId xmlns:a16="http://schemas.microsoft.com/office/drawing/2014/main" id="{1870FEAD-95EF-46F5-8DF0-0B2117E25E8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FB3D98-E98D-4B38-B1E2-D7EFB0C27A2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93798" y="7403823"/>
            <a:ext cx="10004403" cy="4907705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98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 -0.90278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13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89838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0278 L 0 0.25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63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89838 L -2.29167E-6 0.25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6134E12-7CBA-498C-9078-778CC258C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245" y="1536950"/>
            <a:ext cx="3761558" cy="10729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EC1912-73F9-4958-8A25-E0A5C8B81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6245" y="2534082"/>
            <a:ext cx="3761558" cy="1072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2C95F4A-AA41-40D5-BECE-0B10F7CDA1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6245" y="3493610"/>
            <a:ext cx="3761558" cy="1072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A093ED-7130-4F63-8A15-78CB2A09F0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6245" y="4566599"/>
            <a:ext cx="3761558" cy="107298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5C067C-2A4C-4425-9056-79E98DF866D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49"/>
            <a:ext cx="304054" cy="3210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48FBFCC-DB88-45E7-835D-E54A952BB17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3547" y="1381485"/>
            <a:ext cx="4235082" cy="42350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F1B127-903A-4E9D-A502-BBF3C3996C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30148" y="1536950"/>
            <a:ext cx="3767655" cy="10729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C95B8C-797C-47A6-A667-A63E63DA821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30148" y="2534082"/>
            <a:ext cx="3767655" cy="1072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3A0E9B-CAA2-4EEB-B96D-D8EEE890C12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30148" y="3493610"/>
            <a:ext cx="3767655" cy="1072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29F4A6-06CD-4812-9A18-6DCC5FE8DE6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30148" y="4566599"/>
            <a:ext cx="3767655" cy="1072989"/>
          </a:xfrm>
          <a:prstGeom prst="rect">
            <a:avLst/>
          </a:prstGeom>
        </p:spPr>
      </p:pic>
      <p:pic>
        <p:nvPicPr>
          <p:cNvPr id="95" name="Picture 9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2402D82-1ACD-4677-84B5-AD45DE753D2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6908" y="6139773"/>
            <a:ext cx="493437" cy="487029"/>
          </a:xfrm>
          <a:prstGeom prst="rect">
            <a:avLst/>
          </a:prstGeom>
        </p:spPr>
      </p:pic>
      <p:pic>
        <p:nvPicPr>
          <p:cNvPr id="96" name="คำอธิบาย">
            <a:extLst>
              <a:ext uri="{FF2B5EF4-FFF2-40B4-BE49-F238E27FC236}">
                <a16:creationId xmlns:a16="http://schemas.microsoft.com/office/drawing/2014/main" id="{D2858C33-1C33-4C09-BED6-7E4572D4228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07" y="6147858"/>
            <a:ext cx="1111502" cy="4890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6EBC21-4C2B-44EF-B01E-FCE05EABC46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7758" y="347509"/>
            <a:ext cx="4572396" cy="1182727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53329C4-9CFE-486F-8106-DCA5611DBF65}"/>
              </a:ext>
            </a:extLst>
          </p:cNvPr>
          <p:cNvCxnSpPr/>
          <p:nvPr/>
        </p:nvCxnSpPr>
        <p:spPr>
          <a:xfrm>
            <a:off x="2721166" y="1011877"/>
            <a:ext cx="5288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253D52D9-1F15-4869-9D4A-1F93828E19E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93798" y="7305471"/>
            <a:ext cx="10004403" cy="6145301"/>
          </a:xfrm>
          <a:prstGeom prst="rect">
            <a:avLst/>
          </a:prstGeom>
        </p:spPr>
      </p:pic>
      <p:pic>
        <p:nvPicPr>
          <p:cNvPr id="34" name="close">
            <a:extLst>
              <a:ext uri="{FF2B5EF4-FFF2-40B4-BE49-F238E27FC236}">
                <a16:creationId xmlns:a16="http://schemas.microsoft.com/office/drawing/2014/main" id="{EB97784F-F85B-41FD-89CA-6E529F624082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427" y="7162801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06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-1.01319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67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-6.25E-7 -1.02199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01319 L 0 0.25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148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02199 L -6.25E-7 0.25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9D830CC-34C1-48E3-BFFF-6B2A6A119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454" y="1679296"/>
            <a:ext cx="3353091" cy="34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616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96D1B03-E556-47DF-8DA7-8E8FA37FC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595" y="1691080"/>
            <a:ext cx="5883150" cy="43346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0BE485-95EA-4D65-ABB2-A36A55C98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473" y="1691080"/>
            <a:ext cx="5809992" cy="4334632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6700AF8F-B209-4350-97E9-BF870A76FE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3073" y="2587390"/>
            <a:ext cx="5657579" cy="2814519"/>
          </a:xfrm>
          <a:prstGeom prst="rect">
            <a:avLst/>
          </a:prstGeom>
        </p:spPr>
      </p:pic>
      <p:pic>
        <p:nvPicPr>
          <p:cNvPr id="174" name="ดอกไม้">
            <a:extLst>
              <a:ext uri="{FF2B5EF4-FFF2-40B4-BE49-F238E27FC236}">
                <a16:creationId xmlns:a16="http://schemas.microsoft.com/office/drawing/2014/main" id="{D60836DF-C7ED-4B18-828B-0DCB5C362B8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966" y="4662004"/>
            <a:ext cx="567760" cy="752178"/>
          </a:xfrm>
          <a:prstGeom prst="rect">
            <a:avLst/>
          </a:prstGeom>
        </p:spPr>
      </p:pic>
      <p:sp>
        <p:nvSpPr>
          <p:cNvPr id="181" name="พุ่มไม้">
            <a:extLst>
              <a:ext uri="{FF2B5EF4-FFF2-40B4-BE49-F238E27FC236}">
                <a16:creationId xmlns:a16="http://schemas.microsoft.com/office/drawing/2014/main" id="{1E5F0C1E-2AF4-48D9-B665-BBF95466E3FE}"/>
              </a:ext>
            </a:extLst>
          </p:cNvPr>
          <p:cNvSpPr/>
          <p:nvPr/>
        </p:nvSpPr>
        <p:spPr>
          <a:xfrm>
            <a:off x="6219005" y="3320103"/>
            <a:ext cx="2653625" cy="1027218"/>
          </a:xfrm>
          <a:custGeom>
            <a:avLst/>
            <a:gdLst>
              <a:gd name="connsiteX0" fmla="*/ 76566 w 2729371"/>
              <a:gd name="connsiteY0" fmla="*/ 1016873 h 1100036"/>
              <a:gd name="connsiteX1" fmla="*/ 1138604 w 2729371"/>
              <a:gd name="connsiteY1" fmla="*/ 1012110 h 1100036"/>
              <a:gd name="connsiteX2" fmla="*/ 2086341 w 2729371"/>
              <a:gd name="connsiteY2" fmla="*/ 1083548 h 1100036"/>
              <a:gd name="connsiteX3" fmla="*/ 2729279 w 2729371"/>
              <a:gd name="connsiteY3" fmla="*/ 1054973 h 1100036"/>
              <a:gd name="connsiteX4" fmla="*/ 2129204 w 2729371"/>
              <a:gd name="connsiteY4" fmla="*/ 635873 h 1100036"/>
              <a:gd name="connsiteX5" fmla="*/ 1543416 w 2729371"/>
              <a:gd name="connsiteY5" fmla="*/ 535860 h 1100036"/>
              <a:gd name="connsiteX6" fmla="*/ 1229091 w 2729371"/>
              <a:gd name="connsiteY6" fmla="*/ 312023 h 1100036"/>
              <a:gd name="connsiteX7" fmla="*/ 895716 w 2729371"/>
              <a:gd name="connsiteY7" fmla="*/ 397748 h 1100036"/>
              <a:gd name="connsiteX8" fmla="*/ 686166 w 2729371"/>
              <a:gd name="connsiteY8" fmla="*/ 407273 h 1100036"/>
              <a:gd name="connsiteX9" fmla="*/ 243254 w 2729371"/>
              <a:gd name="connsiteY9" fmla="*/ 59610 h 1100036"/>
              <a:gd name="connsiteX10" fmla="*/ 100379 w 2729371"/>
              <a:gd name="connsiteY10" fmla="*/ 97710 h 1100036"/>
              <a:gd name="connsiteX11" fmla="*/ 76566 w 2729371"/>
              <a:gd name="connsiteY11" fmla="*/ 1016873 h 1100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29371" h="1100036">
                <a:moveTo>
                  <a:pt x="76566" y="1016873"/>
                </a:moveTo>
                <a:cubicBezTo>
                  <a:pt x="249603" y="1169273"/>
                  <a:pt x="803642" y="1000998"/>
                  <a:pt x="1138604" y="1012110"/>
                </a:cubicBezTo>
                <a:cubicBezTo>
                  <a:pt x="1473566" y="1023222"/>
                  <a:pt x="1821229" y="1076404"/>
                  <a:pt x="2086341" y="1083548"/>
                </a:cubicBezTo>
                <a:cubicBezTo>
                  <a:pt x="2351453" y="1090692"/>
                  <a:pt x="2722135" y="1129585"/>
                  <a:pt x="2729279" y="1054973"/>
                </a:cubicBezTo>
                <a:cubicBezTo>
                  <a:pt x="2736423" y="980361"/>
                  <a:pt x="2326848" y="722392"/>
                  <a:pt x="2129204" y="635873"/>
                </a:cubicBezTo>
                <a:cubicBezTo>
                  <a:pt x="1931560" y="549354"/>
                  <a:pt x="1693435" y="589835"/>
                  <a:pt x="1543416" y="535860"/>
                </a:cubicBezTo>
                <a:cubicBezTo>
                  <a:pt x="1393397" y="481885"/>
                  <a:pt x="1337041" y="335042"/>
                  <a:pt x="1229091" y="312023"/>
                </a:cubicBezTo>
                <a:cubicBezTo>
                  <a:pt x="1121141" y="289004"/>
                  <a:pt x="986203" y="381873"/>
                  <a:pt x="895716" y="397748"/>
                </a:cubicBezTo>
                <a:cubicBezTo>
                  <a:pt x="805229" y="413623"/>
                  <a:pt x="794910" y="463629"/>
                  <a:pt x="686166" y="407273"/>
                </a:cubicBezTo>
                <a:cubicBezTo>
                  <a:pt x="577422" y="350917"/>
                  <a:pt x="340885" y="111204"/>
                  <a:pt x="243254" y="59610"/>
                </a:cubicBezTo>
                <a:cubicBezTo>
                  <a:pt x="145623" y="8016"/>
                  <a:pt x="126573" y="-59452"/>
                  <a:pt x="100379" y="97710"/>
                </a:cubicBezTo>
                <a:cubicBezTo>
                  <a:pt x="74185" y="254872"/>
                  <a:pt x="-96471" y="864473"/>
                  <a:pt x="76566" y="1016873"/>
                </a:cubicBezTo>
                <a:close/>
              </a:path>
            </a:pathLst>
          </a:custGeom>
          <a:solidFill>
            <a:schemeClr val="bg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2" name="เมฆ">
            <a:extLst>
              <a:ext uri="{FF2B5EF4-FFF2-40B4-BE49-F238E27FC236}">
                <a16:creationId xmlns:a16="http://schemas.microsoft.com/office/drawing/2014/main" id="{AE902685-EB25-4B49-83E2-49609D1BB6DD}"/>
              </a:ext>
            </a:extLst>
          </p:cNvPr>
          <p:cNvSpPr/>
          <p:nvPr/>
        </p:nvSpPr>
        <p:spPr>
          <a:xfrm>
            <a:off x="8995637" y="3498977"/>
            <a:ext cx="1847728" cy="752683"/>
          </a:xfrm>
          <a:custGeom>
            <a:avLst/>
            <a:gdLst>
              <a:gd name="connsiteX0" fmla="*/ 250928 w 1847728"/>
              <a:gd name="connsiteY0" fmla="*/ 743469 h 752683"/>
              <a:gd name="connsiteX1" fmla="*/ 1805408 w 1847728"/>
              <a:gd name="connsiteY1" fmla="*/ 674889 h 752683"/>
              <a:gd name="connsiteX2" fmla="*/ 1386308 w 1847728"/>
              <a:gd name="connsiteY2" fmla="*/ 27189 h 752683"/>
              <a:gd name="connsiteX3" fmla="*/ 1157708 w 1847728"/>
              <a:gd name="connsiteY3" fmla="*/ 194829 h 752683"/>
              <a:gd name="connsiteX4" fmla="*/ 997688 w 1847728"/>
              <a:gd name="connsiteY4" fmla="*/ 133869 h 752683"/>
              <a:gd name="connsiteX5" fmla="*/ 479528 w 1847728"/>
              <a:gd name="connsiteY5" fmla="*/ 4329 h 752683"/>
              <a:gd name="connsiteX6" fmla="*/ 296648 w 1847728"/>
              <a:gd name="connsiteY6" fmla="*/ 309129 h 752683"/>
              <a:gd name="connsiteX7" fmla="*/ 60428 w 1847728"/>
              <a:gd name="connsiteY7" fmla="*/ 476769 h 752683"/>
              <a:gd name="connsiteX8" fmla="*/ 14708 w 1847728"/>
              <a:gd name="connsiteY8" fmla="*/ 697749 h 752683"/>
              <a:gd name="connsiteX9" fmla="*/ 250928 w 1847728"/>
              <a:gd name="connsiteY9" fmla="*/ 743469 h 752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47728" h="752683">
                <a:moveTo>
                  <a:pt x="250928" y="743469"/>
                </a:moveTo>
                <a:cubicBezTo>
                  <a:pt x="549378" y="739659"/>
                  <a:pt x="1616178" y="794269"/>
                  <a:pt x="1805408" y="674889"/>
                </a:cubicBezTo>
                <a:cubicBezTo>
                  <a:pt x="1994638" y="555509"/>
                  <a:pt x="1494258" y="107199"/>
                  <a:pt x="1386308" y="27189"/>
                </a:cubicBezTo>
                <a:cubicBezTo>
                  <a:pt x="1278358" y="-52821"/>
                  <a:pt x="1222478" y="177049"/>
                  <a:pt x="1157708" y="194829"/>
                </a:cubicBezTo>
                <a:cubicBezTo>
                  <a:pt x="1092938" y="212609"/>
                  <a:pt x="1110718" y="165619"/>
                  <a:pt x="997688" y="133869"/>
                </a:cubicBezTo>
                <a:cubicBezTo>
                  <a:pt x="884658" y="102119"/>
                  <a:pt x="596368" y="-24881"/>
                  <a:pt x="479528" y="4329"/>
                </a:cubicBezTo>
                <a:cubicBezTo>
                  <a:pt x="362688" y="33539"/>
                  <a:pt x="366498" y="230389"/>
                  <a:pt x="296648" y="309129"/>
                </a:cubicBezTo>
                <a:cubicBezTo>
                  <a:pt x="226798" y="387869"/>
                  <a:pt x="107418" y="411999"/>
                  <a:pt x="60428" y="476769"/>
                </a:cubicBezTo>
                <a:cubicBezTo>
                  <a:pt x="13438" y="541539"/>
                  <a:pt x="-20852" y="654569"/>
                  <a:pt x="14708" y="697749"/>
                </a:cubicBezTo>
                <a:cubicBezTo>
                  <a:pt x="50268" y="740929"/>
                  <a:pt x="-47522" y="747279"/>
                  <a:pt x="250928" y="743469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1" name="ต้นไม้">
            <a:extLst>
              <a:ext uri="{FF2B5EF4-FFF2-40B4-BE49-F238E27FC236}">
                <a16:creationId xmlns:a16="http://schemas.microsoft.com/office/drawing/2014/main" id="{D9A2741D-63A7-4093-9D39-082EDC5CF96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0602" y="2629078"/>
            <a:ext cx="1503874" cy="18192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BDE141-2680-42A0-BD3C-8FD7D9A607A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1250E80D-7385-424D-9ECC-3949CEA2AF9C}"/>
              </a:ext>
            </a:extLst>
          </p:cNvPr>
          <p:cNvSpPr/>
          <p:nvPr/>
        </p:nvSpPr>
        <p:spPr>
          <a:xfrm>
            <a:off x="666013" y="2879644"/>
            <a:ext cx="5050972" cy="24646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1" name="Graphic 50">
            <a:hlinkClick r:id="rId9" action="ppaction://hlinksldjump"/>
            <a:extLst>
              <a:ext uri="{FF2B5EF4-FFF2-40B4-BE49-F238E27FC236}">
                <a16:creationId xmlns:a16="http://schemas.microsoft.com/office/drawing/2014/main" id="{8A4B62EA-86C7-4BF0-95F9-4282D08C97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1DCA5D-9C43-43B6-A2A6-E5B2124E858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"/>
          <a:stretch/>
        </p:blipFill>
        <p:spPr>
          <a:xfrm>
            <a:off x="227835" y="2571128"/>
            <a:ext cx="5644178" cy="2811469"/>
          </a:xfrm>
          <a:prstGeom prst="rect">
            <a:avLst/>
          </a:prstGeom>
        </p:spPr>
      </p:pic>
      <p:pic>
        <p:nvPicPr>
          <p:cNvPr id="15" name="นาฬิกา">
            <a:extLst>
              <a:ext uri="{FF2B5EF4-FFF2-40B4-BE49-F238E27FC236}">
                <a16:creationId xmlns:a16="http://schemas.microsoft.com/office/drawing/2014/main" id="{5B094BE0-9992-4107-AE25-857EBEED772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307" y="3147847"/>
            <a:ext cx="912592" cy="752405"/>
          </a:xfrm>
          <a:prstGeom prst="rect">
            <a:avLst/>
          </a:prstGeom>
        </p:spPr>
      </p:pic>
      <p:pic>
        <p:nvPicPr>
          <p:cNvPr id="21" name="ร่ม">
            <a:extLst>
              <a:ext uri="{FF2B5EF4-FFF2-40B4-BE49-F238E27FC236}">
                <a16:creationId xmlns:a16="http://schemas.microsoft.com/office/drawing/2014/main" id="{C7999384-A62E-4F56-B1A8-E73BCC4EEAE1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416315">
            <a:off x="482672" y="3894585"/>
            <a:ext cx="588832" cy="1272951"/>
          </a:xfrm>
          <a:prstGeom prst="rect">
            <a:avLst/>
          </a:prstGeom>
        </p:spPr>
      </p:pic>
      <p:pic>
        <p:nvPicPr>
          <p:cNvPr id="23" name="กระจก">
            <a:extLst>
              <a:ext uri="{FF2B5EF4-FFF2-40B4-BE49-F238E27FC236}">
                <a16:creationId xmlns:a16="http://schemas.microsoft.com/office/drawing/2014/main" id="{549CCD72-09C2-4C75-8FF9-5C09FC81E02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7786" y="3098013"/>
            <a:ext cx="818466" cy="1158208"/>
          </a:xfrm>
          <a:prstGeom prst="rect">
            <a:avLst/>
          </a:prstGeom>
        </p:spPr>
      </p:pic>
      <p:pic>
        <p:nvPicPr>
          <p:cNvPr id="37" name="พรม">
            <a:extLst>
              <a:ext uri="{FF2B5EF4-FFF2-40B4-BE49-F238E27FC236}">
                <a16:creationId xmlns:a16="http://schemas.microsoft.com/office/drawing/2014/main" id="{C25C9407-B04D-4844-AA00-CBF81E4AAC23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6225" y="4837022"/>
            <a:ext cx="1241248" cy="735709"/>
          </a:xfrm>
          <a:prstGeom prst="rect">
            <a:avLst/>
          </a:prstGeom>
        </p:spPr>
      </p:pic>
      <p:grpSp>
        <p:nvGrpSpPr>
          <p:cNvPr id="47" name="รูป">
            <a:extLst>
              <a:ext uri="{FF2B5EF4-FFF2-40B4-BE49-F238E27FC236}">
                <a16:creationId xmlns:a16="http://schemas.microsoft.com/office/drawing/2014/main" id="{F8E81D1A-B415-4CC6-984D-D4ECD66D0686}"/>
              </a:ext>
            </a:extLst>
          </p:cNvPr>
          <p:cNvGrpSpPr/>
          <p:nvPr/>
        </p:nvGrpSpPr>
        <p:grpSpPr>
          <a:xfrm>
            <a:off x="2157802" y="3097535"/>
            <a:ext cx="785954" cy="1190892"/>
            <a:chOff x="2202463" y="3241142"/>
            <a:chExt cx="785954" cy="11908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2C55619-3FD7-40C1-89FB-3C2919906389}"/>
                </a:ext>
              </a:extLst>
            </p:cNvPr>
            <p:cNvSpPr/>
            <p:nvPr/>
          </p:nvSpPr>
          <p:spPr>
            <a:xfrm>
              <a:off x="2202463" y="3241142"/>
              <a:ext cx="785954" cy="119089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DBE461BA-845C-43F8-97D2-BA91F78E38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29492" y="3273826"/>
              <a:ext cx="733637" cy="1125360"/>
            </a:xfrm>
            <a:prstGeom prst="rect">
              <a:avLst/>
            </a:prstGeom>
          </p:spPr>
        </p:pic>
      </p:grp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6A10BD8-643B-4BE0-B3AA-CF9ACE7AAB65}"/>
              </a:ext>
            </a:extLst>
          </p:cNvPr>
          <p:cNvCxnSpPr>
            <a:cxnSpLocks/>
          </p:cNvCxnSpPr>
          <p:nvPr/>
        </p:nvCxnSpPr>
        <p:spPr>
          <a:xfrm flipH="1" flipV="1">
            <a:off x="999980" y="3061839"/>
            <a:ext cx="253173" cy="235896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3E0A1DB3-76F8-42C9-A9DE-CC3FFC02C7A9}"/>
              </a:ext>
            </a:extLst>
          </p:cNvPr>
          <p:cNvCxnSpPr>
            <a:cxnSpLocks/>
          </p:cNvCxnSpPr>
          <p:nvPr/>
        </p:nvCxnSpPr>
        <p:spPr>
          <a:xfrm>
            <a:off x="777088" y="4466573"/>
            <a:ext cx="247358" cy="6096"/>
          </a:xfrm>
          <a:prstGeom prst="line">
            <a:avLst/>
          </a:prstGeom>
          <a:ln w="19050" cap="rnd">
            <a:solidFill>
              <a:schemeClr val="tx1"/>
            </a:soli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FDC60509-67A2-4BF6-8F67-542E3063CA75}"/>
              </a:ext>
            </a:extLst>
          </p:cNvPr>
          <p:cNvCxnSpPr>
            <a:cxnSpLocks/>
          </p:cNvCxnSpPr>
          <p:nvPr/>
        </p:nvCxnSpPr>
        <p:spPr>
          <a:xfrm flipH="1">
            <a:off x="3211199" y="5023960"/>
            <a:ext cx="336864" cy="0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5584418E-0A2D-4C72-A31A-85A5878F1B8B}"/>
              </a:ext>
            </a:extLst>
          </p:cNvPr>
          <p:cNvCxnSpPr>
            <a:cxnSpLocks/>
          </p:cNvCxnSpPr>
          <p:nvPr/>
        </p:nvCxnSpPr>
        <p:spPr>
          <a:xfrm flipV="1">
            <a:off x="9671668" y="3346224"/>
            <a:ext cx="0" cy="346676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928EE65A-6BE7-4D33-A4B8-2E32907E6B91}"/>
              </a:ext>
            </a:extLst>
          </p:cNvPr>
          <p:cNvCxnSpPr>
            <a:cxnSpLocks/>
          </p:cNvCxnSpPr>
          <p:nvPr/>
        </p:nvCxnSpPr>
        <p:spPr>
          <a:xfrm>
            <a:off x="10933791" y="4142832"/>
            <a:ext cx="0" cy="205573"/>
          </a:xfrm>
          <a:prstGeom prst="line">
            <a:avLst/>
          </a:prstGeom>
          <a:ln w="19050" cap="rnd">
            <a:solidFill>
              <a:schemeClr val="tx1"/>
            </a:soli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3B279A42-4D59-4FC5-8D3C-DDD993B10E0C}"/>
              </a:ext>
            </a:extLst>
          </p:cNvPr>
          <p:cNvCxnSpPr>
            <a:cxnSpLocks/>
          </p:cNvCxnSpPr>
          <p:nvPr/>
        </p:nvCxnSpPr>
        <p:spPr>
          <a:xfrm flipH="1">
            <a:off x="7779543" y="2955776"/>
            <a:ext cx="357982" cy="0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60B028D0-618E-48D5-BE6B-493E0846EC9C}"/>
              </a:ext>
            </a:extLst>
          </p:cNvPr>
          <p:cNvCxnSpPr>
            <a:cxnSpLocks/>
            <a:endCxn id="150" idx="1"/>
          </p:cNvCxnSpPr>
          <p:nvPr/>
        </p:nvCxnSpPr>
        <p:spPr>
          <a:xfrm>
            <a:off x="7121579" y="4694773"/>
            <a:ext cx="269889" cy="1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AB06DEF-B06E-4649-8F1D-92713917C74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C1992BC-5755-43F5-9300-9EE91508FCD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808" y="69453"/>
            <a:ext cx="7858383" cy="1035050"/>
          </a:xfrm>
          <a:prstGeom prst="rect">
            <a:avLst/>
          </a:prstGeom>
        </p:spPr>
      </p:pic>
      <p:pic>
        <p:nvPicPr>
          <p:cNvPr id="38" name="นก">
            <a:extLst>
              <a:ext uri="{FF2B5EF4-FFF2-40B4-BE49-F238E27FC236}">
                <a16:creationId xmlns:a16="http://schemas.microsoft.com/office/drawing/2014/main" id="{BDBF5EA8-297C-4BB6-ADC1-4B90E94D2B7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21147663" flipH="1">
            <a:off x="8234089" y="2776752"/>
            <a:ext cx="552872" cy="394908"/>
          </a:xfrm>
          <a:prstGeom prst="rect">
            <a:avLst/>
          </a:prstGeom>
        </p:spPr>
      </p:pic>
      <p:sp>
        <p:nvSpPr>
          <p:cNvPr id="73" name="ประตู">
            <a:extLst>
              <a:ext uri="{FF2B5EF4-FFF2-40B4-BE49-F238E27FC236}">
                <a16:creationId xmlns:a16="http://schemas.microsoft.com/office/drawing/2014/main" id="{FE27E8D1-D82C-4D40-8B77-616A91C7087B}"/>
              </a:ext>
            </a:extLst>
          </p:cNvPr>
          <p:cNvSpPr/>
          <p:nvPr/>
        </p:nvSpPr>
        <p:spPr>
          <a:xfrm>
            <a:off x="3503028" y="2988169"/>
            <a:ext cx="923562" cy="1896585"/>
          </a:xfrm>
          <a:prstGeom prst="rect">
            <a:avLst/>
          </a:prstGeom>
          <a:solidFill>
            <a:schemeClr val="bg1">
              <a:alpha val="3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DAB5C55D-8683-4C65-B0DE-08C1597EF601}"/>
              </a:ext>
            </a:extLst>
          </p:cNvPr>
          <p:cNvCxnSpPr>
            <a:cxnSpLocks/>
          </p:cNvCxnSpPr>
          <p:nvPr/>
        </p:nvCxnSpPr>
        <p:spPr>
          <a:xfrm>
            <a:off x="4857019" y="4079770"/>
            <a:ext cx="0" cy="237436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E91ADE8-0925-4488-866B-83DD0D179A35}"/>
              </a:ext>
            </a:extLst>
          </p:cNvPr>
          <p:cNvCxnSpPr>
            <a:cxnSpLocks/>
            <a:endCxn id="79" idx="1"/>
          </p:cNvCxnSpPr>
          <p:nvPr/>
        </p:nvCxnSpPr>
        <p:spPr>
          <a:xfrm>
            <a:off x="2989933" y="3646330"/>
            <a:ext cx="230317" cy="0"/>
          </a:xfrm>
          <a:prstGeom prst="line">
            <a:avLst/>
          </a:prstGeom>
          <a:ln w="19050" cap="rnd">
            <a:solidFill>
              <a:schemeClr val="tx1"/>
            </a:soli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7" name="ใบไม้">
            <a:extLst>
              <a:ext uri="{FF2B5EF4-FFF2-40B4-BE49-F238E27FC236}">
                <a16:creationId xmlns:a16="http://schemas.microsoft.com/office/drawing/2014/main" id="{5B3C871A-30DA-4246-BBCE-E18C3B686CDC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7652" y="4721148"/>
            <a:ext cx="765224" cy="680052"/>
          </a:xfrm>
          <a:prstGeom prst="rect">
            <a:avLst/>
          </a:prstGeom>
        </p:spPr>
      </p:pic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C2A899AB-D3F1-417D-9018-2855C24042D0}"/>
              </a:ext>
            </a:extLst>
          </p:cNvPr>
          <p:cNvCxnSpPr>
            <a:cxnSpLocks/>
          </p:cNvCxnSpPr>
          <p:nvPr/>
        </p:nvCxnSpPr>
        <p:spPr>
          <a:xfrm>
            <a:off x="8360264" y="5129331"/>
            <a:ext cx="560855" cy="0"/>
          </a:xfrm>
          <a:prstGeom prst="line">
            <a:avLst/>
          </a:prstGeom>
          <a:ln w="19050" cap="rnd">
            <a:solidFill>
              <a:schemeClr val="tx1"/>
            </a:soli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9" name="teacher guide">
            <a:extLst>
              <a:ext uri="{FF2B5EF4-FFF2-40B4-BE49-F238E27FC236}">
                <a16:creationId xmlns:a16="http://schemas.microsoft.com/office/drawing/2014/main" id="{CBD31C92-39E3-4AD1-BBCA-B4B77C9A278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A57741-FA17-4B06-8AEF-BFA233F4653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57812" y="1004583"/>
            <a:ext cx="9876376" cy="9632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765C609-C9D6-4825-92C1-8A441D50D07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486194" y="5337376"/>
            <a:ext cx="3109229" cy="9693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89B0E91-D0EA-4526-B52D-CF24FEB89090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331399" y="5337376"/>
            <a:ext cx="3456732" cy="96934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41ADC86-20FC-49A0-987B-C8C900FCF0BA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600"/>
          <a:stretch/>
        </p:blipFill>
        <p:spPr>
          <a:xfrm>
            <a:off x="223607" y="2573693"/>
            <a:ext cx="2523963" cy="563687"/>
          </a:xfrm>
          <a:prstGeom prst="rect">
            <a:avLst/>
          </a:prstGeom>
        </p:spPr>
      </p:pic>
      <p:pic>
        <p:nvPicPr>
          <p:cNvPr id="154" name="closeนาฬิกา">
            <a:extLst>
              <a:ext uri="{FF2B5EF4-FFF2-40B4-BE49-F238E27FC236}">
                <a16:creationId xmlns:a16="http://schemas.microsoft.com/office/drawing/2014/main" id="{647ED7CD-D85A-4B9F-8569-30D145C8D889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3152" y="2573693"/>
            <a:ext cx="244418" cy="24441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9EA3D98-77C7-4840-8BE4-7DF86E268A99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532"/>
          <a:stretch/>
        </p:blipFill>
        <p:spPr>
          <a:xfrm>
            <a:off x="3047498" y="2573266"/>
            <a:ext cx="2505673" cy="538405"/>
          </a:xfrm>
          <a:prstGeom prst="rect">
            <a:avLst/>
          </a:prstGeom>
        </p:spPr>
      </p:pic>
      <p:pic>
        <p:nvPicPr>
          <p:cNvPr id="125" name="closeประตู">
            <a:extLst>
              <a:ext uri="{FF2B5EF4-FFF2-40B4-BE49-F238E27FC236}">
                <a16:creationId xmlns:a16="http://schemas.microsoft.com/office/drawing/2014/main" id="{9372558C-5616-454E-9373-501AA49CE851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2496" y="2565267"/>
            <a:ext cx="244418" cy="24441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456ACB0-06D6-4FE7-88B9-032F0CD78975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647"/>
          <a:stretch/>
        </p:blipFill>
        <p:spPr>
          <a:xfrm>
            <a:off x="3149104" y="3351920"/>
            <a:ext cx="2651990" cy="521285"/>
          </a:xfrm>
          <a:prstGeom prst="rect">
            <a:avLst/>
          </a:prstGeom>
        </p:spPr>
      </p:pic>
      <p:pic>
        <p:nvPicPr>
          <p:cNvPr id="126" name="closeรูป">
            <a:extLst>
              <a:ext uri="{FF2B5EF4-FFF2-40B4-BE49-F238E27FC236}">
                <a16:creationId xmlns:a16="http://schemas.microsoft.com/office/drawing/2014/main" id="{D380CB31-AF59-48D7-A52E-1508CDE31142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9102" y="3341338"/>
            <a:ext cx="244418" cy="24441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A0BF4A3-8DDB-4E02-BAAA-060077E0565C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721"/>
          <a:stretch/>
        </p:blipFill>
        <p:spPr>
          <a:xfrm>
            <a:off x="3608475" y="4240250"/>
            <a:ext cx="2206943" cy="527784"/>
          </a:xfrm>
          <a:prstGeom prst="rect">
            <a:avLst/>
          </a:prstGeom>
        </p:spPr>
      </p:pic>
      <p:pic>
        <p:nvPicPr>
          <p:cNvPr id="127" name="closeกระจก">
            <a:extLst>
              <a:ext uri="{FF2B5EF4-FFF2-40B4-BE49-F238E27FC236}">
                <a16:creationId xmlns:a16="http://schemas.microsoft.com/office/drawing/2014/main" id="{56C8C5EF-3B1A-4737-B67B-161D5F04C631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9894" y="4233852"/>
            <a:ext cx="244418" cy="24441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3104096-E40E-49E0-ABA5-730D90108C00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168"/>
          <a:stretch/>
        </p:blipFill>
        <p:spPr>
          <a:xfrm>
            <a:off x="968974" y="4199038"/>
            <a:ext cx="2493480" cy="533985"/>
          </a:xfrm>
          <a:prstGeom prst="rect">
            <a:avLst/>
          </a:prstGeom>
        </p:spPr>
      </p:pic>
      <p:pic>
        <p:nvPicPr>
          <p:cNvPr id="128" name="closeร่ม">
            <a:extLst>
              <a:ext uri="{FF2B5EF4-FFF2-40B4-BE49-F238E27FC236}">
                <a16:creationId xmlns:a16="http://schemas.microsoft.com/office/drawing/2014/main" id="{102C4327-9995-41D4-A90E-D6A4C6569034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522" y="4175191"/>
            <a:ext cx="244418" cy="24441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C0238C3-1475-4E37-88BC-BF0C539D2442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77963" y="4776519"/>
            <a:ext cx="2609314" cy="701101"/>
          </a:xfrm>
          <a:prstGeom prst="rect">
            <a:avLst/>
          </a:prstGeom>
        </p:spPr>
      </p:pic>
      <p:pic>
        <p:nvPicPr>
          <p:cNvPr id="153" name="closeพรม">
            <a:extLst>
              <a:ext uri="{FF2B5EF4-FFF2-40B4-BE49-F238E27FC236}">
                <a16:creationId xmlns:a16="http://schemas.microsoft.com/office/drawing/2014/main" id="{16F47B62-FEFA-4C40-B213-C9EA08920B6B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5864" y="4743072"/>
            <a:ext cx="244418" cy="24441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F33F02E-BA95-4170-A1C2-669F4977EFAB}"/>
              </a:ext>
            </a:extLst>
          </p:cNvPr>
          <p:cNvPicPr>
            <a:picLocks noChangeAspect="1"/>
          </p:cNvPicPr>
          <p:nvPr/>
        </p:nvPicPr>
        <p:blipFill rotWithShape="1"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248"/>
          <a:stretch/>
        </p:blipFill>
        <p:spPr>
          <a:xfrm>
            <a:off x="6298733" y="2687319"/>
            <a:ext cx="1566808" cy="540383"/>
          </a:xfrm>
          <a:prstGeom prst="rect">
            <a:avLst/>
          </a:prstGeom>
        </p:spPr>
      </p:pic>
      <p:pic>
        <p:nvPicPr>
          <p:cNvPr id="208" name="closeนก">
            <a:extLst>
              <a:ext uri="{FF2B5EF4-FFF2-40B4-BE49-F238E27FC236}">
                <a16:creationId xmlns:a16="http://schemas.microsoft.com/office/drawing/2014/main" id="{E4485668-E1D3-43B1-AC3E-11045AF2E725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9066" y="2658546"/>
            <a:ext cx="244418" cy="24441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4B05A84-40CF-43C5-B6A0-702AE8AC5B03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412"/>
          <a:stretch/>
        </p:blipFill>
        <p:spPr>
          <a:xfrm>
            <a:off x="8999119" y="2855671"/>
            <a:ext cx="2030144" cy="522933"/>
          </a:xfrm>
          <a:prstGeom prst="rect">
            <a:avLst/>
          </a:prstGeom>
        </p:spPr>
      </p:pic>
      <p:pic>
        <p:nvPicPr>
          <p:cNvPr id="209" name="closeเมฆ">
            <a:extLst>
              <a:ext uri="{FF2B5EF4-FFF2-40B4-BE49-F238E27FC236}">
                <a16:creationId xmlns:a16="http://schemas.microsoft.com/office/drawing/2014/main" id="{F5E19ED5-BCEF-47EC-B034-4CC666C30643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1640" y="2826439"/>
            <a:ext cx="244418" cy="24441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9D20D01F-4A3F-4D09-B392-F0CAC12DA866}"/>
              </a:ext>
            </a:extLst>
          </p:cNvPr>
          <p:cNvPicPr>
            <a:picLocks noChangeAspect="1"/>
          </p:cNvPicPr>
          <p:nvPr/>
        </p:nvPicPr>
        <p:blipFill rotWithShape="1"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368"/>
          <a:stretch/>
        </p:blipFill>
        <p:spPr>
          <a:xfrm>
            <a:off x="7272536" y="4424116"/>
            <a:ext cx="1938696" cy="509222"/>
          </a:xfrm>
          <a:prstGeom prst="rect">
            <a:avLst/>
          </a:prstGeom>
        </p:spPr>
      </p:pic>
      <p:pic>
        <p:nvPicPr>
          <p:cNvPr id="211" name="closeดอกไม้">
            <a:extLst>
              <a:ext uri="{FF2B5EF4-FFF2-40B4-BE49-F238E27FC236}">
                <a16:creationId xmlns:a16="http://schemas.microsoft.com/office/drawing/2014/main" id="{9A32174C-5D23-4C1E-95F3-AE27FD1D8447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215" y="4423425"/>
            <a:ext cx="244418" cy="24441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F0878FE-FB32-43BD-9199-6EBF2DE4BC24}"/>
              </a:ext>
            </a:extLst>
          </p:cNvPr>
          <p:cNvPicPr>
            <a:picLocks noChangeAspect="1"/>
          </p:cNvPicPr>
          <p:nvPr/>
        </p:nvPicPr>
        <p:blipFill rotWithShape="1"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799"/>
          <a:stretch/>
        </p:blipFill>
        <p:spPr>
          <a:xfrm>
            <a:off x="8921119" y="4874619"/>
            <a:ext cx="1743607" cy="513217"/>
          </a:xfrm>
          <a:prstGeom prst="rect">
            <a:avLst/>
          </a:prstGeom>
        </p:spPr>
      </p:pic>
      <p:pic>
        <p:nvPicPr>
          <p:cNvPr id="213" name="closeใบไม้">
            <a:extLst>
              <a:ext uri="{FF2B5EF4-FFF2-40B4-BE49-F238E27FC236}">
                <a16:creationId xmlns:a16="http://schemas.microsoft.com/office/drawing/2014/main" id="{8F65CC47-14F5-49F8-9456-AD7232D48CCE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1407" y="4834329"/>
            <a:ext cx="244418" cy="24441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86760B8-60C8-45C5-9D9C-D7EC92668F54}"/>
              </a:ext>
            </a:extLst>
          </p:cNvPr>
          <p:cNvPicPr>
            <a:picLocks noChangeAspect="1"/>
          </p:cNvPicPr>
          <p:nvPr/>
        </p:nvPicPr>
        <p:blipFill rotWithShape="1"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798"/>
          <a:stretch/>
        </p:blipFill>
        <p:spPr>
          <a:xfrm>
            <a:off x="9838540" y="4297947"/>
            <a:ext cx="1780186" cy="513216"/>
          </a:xfrm>
          <a:prstGeom prst="rect">
            <a:avLst/>
          </a:prstGeom>
        </p:spPr>
      </p:pic>
      <p:pic>
        <p:nvPicPr>
          <p:cNvPr id="212" name="closeต้นไม้">
            <a:extLst>
              <a:ext uri="{FF2B5EF4-FFF2-40B4-BE49-F238E27FC236}">
                <a16:creationId xmlns:a16="http://schemas.microsoft.com/office/drawing/2014/main" id="{C9699109-FE57-421B-BC8F-C7DA8DA6FC25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9592" y="4270700"/>
            <a:ext cx="244418" cy="244418"/>
          </a:xfrm>
          <a:prstGeom prst="rect">
            <a:avLst/>
          </a:prstGeom>
        </p:spPr>
      </p:pic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12219CBA-795F-4435-8B41-5AB551D6C5CE}"/>
              </a:ext>
            </a:extLst>
          </p:cNvPr>
          <p:cNvCxnSpPr>
            <a:cxnSpLocks/>
          </p:cNvCxnSpPr>
          <p:nvPr/>
        </p:nvCxnSpPr>
        <p:spPr>
          <a:xfrm flipV="1">
            <a:off x="3675156" y="3047057"/>
            <a:ext cx="0" cy="180645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เมฆ">
            <a:extLst>
              <a:ext uri="{FF2B5EF4-FFF2-40B4-BE49-F238E27FC236}">
                <a16:creationId xmlns:a16="http://schemas.microsoft.com/office/drawing/2014/main" id="{6F44B61A-2E47-4AFD-BAFE-B745898BF0DF}"/>
              </a:ext>
            </a:extLst>
          </p:cNvPr>
          <p:cNvSpPr/>
          <p:nvPr/>
        </p:nvSpPr>
        <p:spPr>
          <a:xfrm>
            <a:off x="9121739" y="3473234"/>
            <a:ext cx="1743601" cy="752683"/>
          </a:xfrm>
          <a:custGeom>
            <a:avLst/>
            <a:gdLst>
              <a:gd name="connsiteX0" fmla="*/ 250928 w 1847728"/>
              <a:gd name="connsiteY0" fmla="*/ 743469 h 752683"/>
              <a:gd name="connsiteX1" fmla="*/ 1805408 w 1847728"/>
              <a:gd name="connsiteY1" fmla="*/ 674889 h 752683"/>
              <a:gd name="connsiteX2" fmla="*/ 1386308 w 1847728"/>
              <a:gd name="connsiteY2" fmla="*/ 27189 h 752683"/>
              <a:gd name="connsiteX3" fmla="*/ 1157708 w 1847728"/>
              <a:gd name="connsiteY3" fmla="*/ 194829 h 752683"/>
              <a:gd name="connsiteX4" fmla="*/ 997688 w 1847728"/>
              <a:gd name="connsiteY4" fmla="*/ 133869 h 752683"/>
              <a:gd name="connsiteX5" fmla="*/ 479528 w 1847728"/>
              <a:gd name="connsiteY5" fmla="*/ 4329 h 752683"/>
              <a:gd name="connsiteX6" fmla="*/ 296648 w 1847728"/>
              <a:gd name="connsiteY6" fmla="*/ 309129 h 752683"/>
              <a:gd name="connsiteX7" fmla="*/ 60428 w 1847728"/>
              <a:gd name="connsiteY7" fmla="*/ 476769 h 752683"/>
              <a:gd name="connsiteX8" fmla="*/ 14708 w 1847728"/>
              <a:gd name="connsiteY8" fmla="*/ 697749 h 752683"/>
              <a:gd name="connsiteX9" fmla="*/ 250928 w 1847728"/>
              <a:gd name="connsiteY9" fmla="*/ 743469 h 752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47728" h="752683">
                <a:moveTo>
                  <a:pt x="250928" y="743469"/>
                </a:moveTo>
                <a:cubicBezTo>
                  <a:pt x="549378" y="739659"/>
                  <a:pt x="1616178" y="794269"/>
                  <a:pt x="1805408" y="674889"/>
                </a:cubicBezTo>
                <a:cubicBezTo>
                  <a:pt x="1994638" y="555509"/>
                  <a:pt x="1494258" y="107199"/>
                  <a:pt x="1386308" y="27189"/>
                </a:cubicBezTo>
                <a:cubicBezTo>
                  <a:pt x="1278358" y="-52821"/>
                  <a:pt x="1222478" y="177049"/>
                  <a:pt x="1157708" y="194829"/>
                </a:cubicBezTo>
                <a:cubicBezTo>
                  <a:pt x="1092938" y="212609"/>
                  <a:pt x="1110718" y="165619"/>
                  <a:pt x="997688" y="133869"/>
                </a:cubicBezTo>
                <a:cubicBezTo>
                  <a:pt x="884658" y="102119"/>
                  <a:pt x="596368" y="-24881"/>
                  <a:pt x="479528" y="4329"/>
                </a:cubicBezTo>
                <a:cubicBezTo>
                  <a:pt x="362688" y="33539"/>
                  <a:pt x="366498" y="230389"/>
                  <a:pt x="296648" y="309129"/>
                </a:cubicBezTo>
                <a:cubicBezTo>
                  <a:pt x="226798" y="387869"/>
                  <a:pt x="107418" y="411999"/>
                  <a:pt x="60428" y="476769"/>
                </a:cubicBezTo>
                <a:cubicBezTo>
                  <a:pt x="13438" y="541539"/>
                  <a:pt x="-20852" y="654569"/>
                  <a:pt x="14708" y="697749"/>
                </a:cubicBezTo>
                <a:cubicBezTo>
                  <a:pt x="50268" y="740929"/>
                  <a:pt x="-47522" y="747279"/>
                  <a:pt x="250928" y="743469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0873DE83-3D80-4585-A69C-F713D7A584F0}"/>
              </a:ext>
            </a:extLst>
          </p:cNvPr>
          <p:cNvCxnSpPr>
            <a:cxnSpLocks/>
          </p:cNvCxnSpPr>
          <p:nvPr/>
        </p:nvCxnSpPr>
        <p:spPr>
          <a:xfrm>
            <a:off x="7101697" y="4142132"/>
            <a:ext cx="482348" cy="5622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44">
            <a:extLst>
              <a:ext uri="{FF2B5EF4-FFF2-40B4-BE49-F238E27FC236}">
                <a16:creationId xmlns:a16="http://schemas.microsoft.com/office/drawing/2014/main" id="{B8CD20BE-36D2-4484-B401-7FB685EAD472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7507225" y="3865771"/>
            <a:ext cx="1853345" cy="701101"/>
          </a:xfrm>
          <a:prstGeom prst="rect">
            <a:avLst/>
          </a:prstGeom>
        </p:spPr>
      </p:pic>
      <p:pic>
        <p:nvPicPr>
          <p:cNvPr id="210" name="closeพุ่มไม้">
            <a:extLst>
              <a:ext uri="{FF2B5EF4-FFF2-40B4-BE49-F238E27FC236}">
                <a16:creationId xmlns:a16="http://schemas.microsoft.com/office/drawing/2014/main" id="{727B1F50-CC38-4A88-A11F-7F97D3654F95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7498" y="3861277"/>
            <a:ext cx="244418" cy="244418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DF7C48C0-333A-4AB9-A004-4013408DCF0C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 rot="19425776">
            <a:off x="1640280" y="3642408"/>
            <a:ext cx="212091" cy="268649"/>
          </a:xfrm>
          <a:prstGeom prst="rect">
            <a:avLst/>
          </a:prstGeom>
        </p:spPr>
      </p:pic>
      <p:pic>
        <p:nvPicPr>
          <p:cNvPr id="80" name="Graphic 79">
            <a:extLst>
              <a:ext uri="{FF2B5EF4-FFF2-40B4-BE49-F238E27FC236}">
                <a16:creationId xmlns:a16="http://schemas.microsoft.com/office/drawing/2014/main" id="{65510F44-D2E4-451A-B3B0-3753FBB30DB4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 rot="19425776">
            <a:off x="2682338" y="3850909"/>
            <a:ext cx="212091" cy="268649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D1F28DA9-8876-4A1D-BA77-7D34EDFD93BD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 rot="19425776">
            <a:off x="4050314" y="3916308"/>
            <a:ext cx="212091" cy="268649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034B38FD-4EF9-41C4-A53B-9533F8C5E8C7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 rot="19425776">
            <a:off x="4907847" y="3867456"/>
            <a:ext cx="212091" cy="268649"/>
          </a:xfrm>
          <a:prstGeom prst="rect">
            <a:avLst/>
          </a:prstGeom>
        </p:spPr>
      </p:pic>
      <p:pic>
        <p:nvPicPr>
          <p:cNvPr id="84" name="Graphic 83">
            <a:extLst>
              <a:ext uri="{FF2B5EF4-FFF2-40B4-BE49-F238E27FC236}">
                <a16:creationId xmlns:a16="http://schemas.microsoft.com/office/drawing/2014/main" id="{2741D71D-2A34-4661-8F10-5A67245AD4EC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 rot="19425776">
            <a:off x="4084576" y="5017669"/>
            <a:ext cx="212091" cy="268649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414F8EA8-ABA2-4C40-BEE5-A1E05F01A12E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 rot="19425776">
            <a:off x="696646" y="4537272"/>
            <a:ext cx="212091" cy="268649"/>
          </a:xfrm>
          <a:prstGeom prst="rect">
            <a:avLst/>
          </a:prstGeom>
        </p:spPr>
      </p:pic>
      <p:pic>
        <p:nvPicPr>
          <p:cNvPr id="86" name="Graphic 85">
            <a:extLst>
              <a:ext uri="{FF2B5EF4-FFF2-40B4-BE49-F238E27FC236}">
                <a16:creationId xmlns:a16="http://schemas.microsoft.com/office/drawing/2014/main" id="{4218A63F-CF35-41C8-B1E1-D8896D85FE21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 rot="19425776">
            <a:off x="8522554" y="3010911"/>
            <a:ext cx="212091" cy="268649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DF1EEAC8-F827-450E-B7E5-0082601AFCF4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 rot="19425776">
            <a:off x="10225745" y="4006445"/>
            <a:ext cx="212091" cy="268649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FF7BAB33-EE46-4AA8-BC6E-169336A61AFD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 rot="19425776">
            <a:off x="10876482" y="3984468"/>
            <a:ext cx="212091" cy="268649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DD9153C4-B432-40A1-A7E9-D4B4059B6A52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 rot="19425776">
            <a:off x="8300775" y="5006190"/>
            <a:ext cx="212091" cy="268649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2D2A0D33-A2E7-4D67-9A46-84BD019EDE1A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 rot="19425776">
            <a:off x="7038292" y="4822212"/>
            <a:ext cx="212091" cy="268649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D30464E6-2F10-4687-A18E-8B7D1B09E1FD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 rot="19425776">
            <a:off x="6825890" y="4099527"/>
            <a:ext cx="212091" cy="26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70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50"/>
                            </p:stCondLst>
                            <p:childTnLst>
                              <p:par>
                                <p:cTn id="1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50"/>
                            </p:stCondLst>
                            <p:childTnLst>
                              <p:par>
                                <p:cTn id="2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8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5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50"/>
                            </p:stCondLst>
                            <p:childTnLst>
                              <p:par>
                                <p:cTn id="2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2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"/>
                  </p:tgtEl>
                </p:cond>
              </p:nextCondLst>
            </p:seq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0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25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2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50"/>
                            </p:stCondLst>
                            <p:childTnLst>
                              <p:par>
                                <p:cTn id="3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2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3"/>
                  </p:tgtEl>
                </p:cond>
              </p:nextCondLst>
            </p:seq>
            <p:seq concurrent="1" nextAc="seek">
              <p:cTn id="325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6" fill="hold">
                      <p:stCondLst>
                        <p:cond delay="0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250"/>
                            </p:stCondLst>
                            <p:childTnLst>
                              <p:par>
                                <p:cTn id="3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341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2" fill="hold">
                      <p:stCondLst>
                        <p:cond delay="0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  <p:seq concurrent="1" nextAc="seek">
              <p:cTn id="352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3" fill="hold">
                      <p:stCondLst>
                        <p:cond delay="0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9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250"/>
                            </p:stCondLst>
                            <p:childTnLst>
                              <p:par>
                                <p:cTn id="3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  <p:seq concurrent="1" nextAc="seek">
              <p:cTn id="367" restart="whenNotActive" fill="hold" evtFilter="cancelBubble" nodeType="interactiveSeq">
                <p:stCondLst>
                  <p:cond evt="onClick" delay="0">
                    <p:tgtEl>
                      <p:spTgt spid="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8" fill="hold">
                      <p:stCondLst>
                        <p:cond delay="0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9FC70BD-6D05-4248-9B7E-323300965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73" y="1691080"/>
            <a:ext cx="5809992" cy="43346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6351961-F06D-4D91-B652-52583C5637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797" y="2590284"/>
            <a:ext cx="5648170" cy="282584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F5B5858-165E-4FDD-81CD-8257CD385761}"/>
              </a:ext>
            </a:extLst>
          </p:cNvPr>
          <p:cNvSpPr/>
          <p:nvPr/>
        </p:nvSpPr>
        <p:spPr>
          <a:xfrm>
            <a:off x="1946971" y="2980506"/>
            <a:ext cx="2813075" cy="162197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3B08E9-6BA9-455D-B49E-B062724589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2595" y="1691080"/>
            <a:ext cx="5883150" cy="4334632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015811B8-3B9B-4901-8F24-B9A07899B14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3517" t="26272" r="22416" b="18947"/>
          <a:stretch/>
        </p:blipFill>
        <p:spPr>
          <a:xfrm>
            <a:off x="6207639" y="2584101"/>
            <a:ext cx="5677061" cy="28038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BDE141-2680-42A0-BD3C-8FD7D9A607A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1" name="Graphic 50">
            <a:hlinkClick r:id="rId9" action="ppaction://hlinksldjump"/>
            <a:extLst>
              <a:ext uri="{FF2B5EF4-FFF2-40B4-BE49-F238E27FC236}">
                <a16:creationId xmlns:a16="http://schemas.microsoft.com/office/drawing/2014/main" id="{8A4B62EA-86C7-4BF0-95F9-4282D08C97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AB06DEF-B06E-4649-8F1D-92713917C7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B35AEC64-C957-4B5F-A1E8-162BE2CFE0C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5429" y="69453"/>
            <a:ext cx="7861142" cy="1018712"/>
          </a:xfrm>
          <a:prstGeom prst="rect">
            <a:avLst/>
          </a:prstGeom>
        </p:spPr>
      </p:pic>
      <p:pic>
        <p:nvPicPr>
          <p:cNvPr id="9" name="มุก">
            <a:extLst>
              <a:ext uri="{FF2B5EF4-FFF2-40B4-BE49-F238E27FC236}">
                <a16:creationId xmlns:a16="http://schemas.microsoft.com/office/drawing/2014/main" id="{398D905E-4CDF-4B86-947D-C08F3517845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1101" y="3759923"/>
            <a:ext cx="1013604" cy="959890"/>
          </a:xfrm>
          <a:prstGeom prst="rect">
            <a:avLst/>
          </a:prstGeom>
        </p:spPr>
      </p:pic>
      <p:pic>
        <p:nvPicPr>
          <p:cNvPr id="21" name="ปะการัง">
            <a:extLst>
              <a:ext uri="{FF2B5EF4-FFF2-40B4-BE49-F238E27FC236}">
                <a16:creationId xmlns:a16="http://schemas.microsoft.com/office/drawing/2014/main" id="{9A745392-7339-426E-8A86-8ADE09B54B1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" b="89836" l="794" r="99695">
                        <a14:foregroundMark x1="24313" y1="11410" x2="57483" y2="4235"/>
                        <a14:foregroundMark x1="57483" y1="4235" x2="25229" y2="11011"/>
                        <a14:foregroundMark x1="24985" y1="25561" x2="45999" y2="897"/>
                        <a14:foregroundMark x1="45999" y1="897" x2="45999" y2="349"/>
                        <a14:foregroundMark x1="16860" y1="31440" x2="855" y2="40857"/>
                        <a14:foregroundMark x1="90470" y1="48231" x2="99695" y2="59442"/>
                        <a14:backgroundMark x1="54551" y1="90184" x2="78742" y2="88341"/>
                        <a14:backgroundMark x1="57056" y1="89985" x2="73732" y2="88540"/>
                        <a14:backgroundMark x1="66341" y1="89437" x2="66768" y2="88540"/>
                        <a14:backgroundMark x1="54368" y1="90384" x2="75565" y2="87992"/>
                        <a14:backgroundMark x1="72633" y1="84654" x2="54368" y2="872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7485" y="3024251"/>
            <a:ext cx="1200094" cy="1471344"/>
          </a:xfrm>
          <a:prstGeom prst="rect">
            <a:avLst/>
          </a:prstGeom>
        </p:spPr>
      </p:pic>
      <p:sp>
        <p:nvSpPr>
          <p:cNvPr id="22" name="หิน">
            <a:extLst>
              <a:ext uri="{FF2B5EF4-FFF2-40B4-BE49-F238E27FC236}">
                <a16:creationId xmlns:a16="http://schemas.microsoft.com/office/drawing/2014/main" id="{3CCA73DC-3DB6-4559-97FC-D564135AA0BD}"/>
              </a:ext>
            </a:extLst>
          </p:cNvPr>
          <p:cNvSpPr/>
          <p:nvPr/>
        </p:nvSpPr>
        <p:spPr>
          <a:xfrm>
            <a:off x="9611634" y="4264112"/>
            <a:ext cx="2273067" cy="1083889"/>
          </a:xfrm>
          <a:custGeom>
            <a:avLst/>
            <a:gdLst>
              <a:gd name="connsiteX0" fmla="*/ 1585004 w 2273067"/>
              <a:gd name="connsiteY0" fmla="*/ 3088 h 1083889"/>
              <a:gd name="connsiteX1" fmla="*/ 1156379 w 2273067"/>
              <a:gd name="connsiteY1" fmla="*/ 126913 h 1083889"/>
              <a:gd name="connsiteX2" fmla="*/ 599166 w 2273067"/>
              <a:gd name="connsiteY2" fmla="*/ 260263 h 1083889"/>
              <a:gd name="connsiteX3" fmla="*/ 284841 w 2273067"/>
              <a:gd name="connsiteY3" fmla="*/ 369801 h 1083889"/>
              <a:gd name="connsiteX4" fmla="*/ 513441 w 2273067"/>
              <a:gd name="connsiteY4" fmla="*/ 631738 h 1083889"/>
              <a:gd name="connsiteX5" fmla="*/ 537254 w 2273067"/>
              <a:gd name="connsiteY5" fmla="*/ 698413 h 1083889"/>
              <a:gd name="connsiteX6" fmla="*/ 46716 w 2273067"/>
              <a:gd name="connsiteY6" fmla="*/ 841288 h 1083889"/>
              <a:gd name="connsiteX7" fmla="*/ 61004 w 2273067"/>
              <a:gd name="connsiteY7" fmla="*/ 984163 h 1083889"/>
              <a:gd name="connsiteX8" fmla="*/ 408666 w 2273067"/>
              <a:gd name="connsiteY8" fmla="*/ 1055601 h 1083889"/>
              <a:gd name="connsiteX9" fmla="*/ 794429 w 2273067"/>
              <a:gd name="connsiteY9" fmla="*/ 1060363 h 1083889"/>
              <a:gd name="connsiteX10" fmla="*/ 846816 w 2273067"/>
              <a:gd name="connsiteY10" fmla="*/ 760326 h 1083889"/>
              <a:gd name="connsiteX11" fmla="*/ 1199241 w 2273067"/>
              <a:gd name="connsiteY11" fmla="*/ 579351 h 1083889"/>
              <a:gd name="connsiteX12" fmla="*/ 1661204 w 2273067"/>
              <a:gd name="connsiteY12" fmla="*/ 584113 h 1083889"/>
              <a:gd name="connsiteX13" fmla="*/ 2156504 w 2273067"/>
              <a:gd name="connsiteY13" fmla="*/ 612688 h 1083889"/>
              <a:gd name="connsiteX14" fmla="*/ 2246991 w 2273067"/>
              <a:gd name="connsiteY14" fmla="*/ 360276 h 1083889"/>
              <a:gd name="connsiteX15" fmla="*/ 2208891 w 2273067"/>
              <a:gd name="connsiteY15" fmla="*/ 65001 h 1083889"/>
              <a:gd name="connsiteX16" fmla="*/ 1585004 w 2273067"/>
              <a:gd name="connsiteY16" fmla="*/ 3088 h 108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73067" h="1083889">
                <a:moveTo>
                  <a:pt x="1585004" y="3088"/>
                </a:moveTo>
                <a:cubicBezTo>
                  <a:pt x="1409585" y="13407"/>
                  <a:pt x="1320685" y="84051"/>
                  <a:pt x="1156379" y="126913"/>
                </a:cubicBezTo>
                <a:cubicBezTo>
                  <a:pt x="992073" y="169776"/>
                  <a:pt x="744422" y="219782"/>
                  <a:pt x="599166" y="260263"/>
                </a:cubicBezTo>
                <a:cubicBezTo>
                  <a:pt x="453910" y="300744"/>
                  <a:pt x="299128" y="307889"/>
                  <a:pt x="284841" y="369801"/>
                </a:cubicBezTo>
                <a:cubicBezTo>
                  <a:pt x="270554" y="431713"/>
                  <a:pt x="471372" y="576969"/>
                  <a:pt x="513441" y="631738"/>
                </a:cubicBezTo>
                <a:cubicBezTo>
                  <a:pt x="555510" y="686507"/>
                  <a:pt x="615041" y="663488"/>
                  <a:pt x="537254" y="698413"/>
                </a:cubicBezTo>
                <a:cubicBezTo>
                  <a:pt x="459467" y="733338"/>
                  <a:pt x="126091" y="793663"/>
                  <a:pt x="46716" y="841288"/>
                </a:cubicBezTo>
                <a:cubicBezTo>
                  <a:pt x="-32659" y="888913"/>
                  <a:pt x="679" y="948444"/>
                  <a:pt x="61004" y="984163"/>
                </a:cubicBezTo>
                <a:cubicBezTo>
                  <a:pt x="121329" y="1019882"/>
                  <a:pt x="286429" y="1042901"/>
                  <a:pt x="408666" y="1055601"/>
                </a:cubicBezTo>
                <a:cubicBezTo>
                  <a:pt x="530903" y="1068301"/>
                  <a:pt x="721404" y="1109575"/>
                  <a:pt x="794429" y="1060363"/>
                </a:cubicBezTo>
                <a:cubicBezTo>
                  <a:pt x="867454" y="1011151"/>
                  <a:pt x="779347" y="840495"/>
                  <a:pt x="846816" y="760326"/>
                </a:cubicBezTo>
                <a:cubicBezTo>
                  <a:pt x="914285" y="680157"/>
                  <a:pt x="1063510" y="608720"/>
                  <a:pt x="1199241" y="579351"/>
                </a:cubicBezTo>
                <a:cubicBezTo>
                  <a:pt x="1334972" y="549982"/>
                  <a:pt x="1501660" y="578557"/>
                  <a:pt x="1661204" y="584113"/>
                </a:cubicBezTo>
                <a:cubicBezTo>
                  <a:pt x="1820748" y="589669"/>
                  <a:pt x="2058873" y="649994"/>
                  <a:pt x="2156504" y="612688"/>
                </a:cubicBezTo>
                <a:cubicBezTo>
                  <a:pt x="2254135" y="575382"/>
                  <a:pt x="2238260" y="451557"/>
                  <a:pt x="2246991" y="360276"/>
                </a:cubicBezTo>
                <a:cubicBezTo>
                  <a:pt x="2255722" y="268995"/>
                  <a:pt x="2319222" y="122945"/>
                  <a:pt x="2208891" y="65001"/>
                </a:cubicBezTo>
                <a:cubicBezTo>
                  <a:pt x="2098560" y="7057"/>
                  <a:pt x="1760423" y="-7231"/>
                  <a:pt x="1585004" y="3088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E7077B6-73AD-473F-81AF-D68039D8980B}"/>
              </a:ext>
            </a:extLst>
          </p:cNvPr>
          <p:cNvCxnSpPr>
            <a:cxnSpLocks/>
          </p:cNvCxnSpPr>
          <p:nvPr/>
        </p:nvCxnSpPr>
        <p:spPr>
          <a:xfrm flipH="1">
            <a:off x="10625678" y="3697741"/>
            <a:ext cx="357982" cy="0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2C962C5B-CDAD-4711-ACAA-7575C82378DE}"/>
              </a:ext>
            </a:extLst>
          </p:cNvPr>
          <p:cNvCxnSpPr>
            <a:cxnSpLocks/>
          </p:cNvCxnSpPr>
          <p:nvPr/>
        </p:nvCxnSpPr>
        <p:spPr>
          <a:xfrm>
            <a:off x="9403557" y="2994743"/>
            <a:ext cx="276107" cy="0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71401A57-921B-4925-97F1-98B930A37EBD}"/>
              </a:ext>
            </a:extLst>
          </p:cNvPr>
          <p:cNvCxnSpPr>
            <a:cxnSpLocks/>
          </p:cNvCxnSpPr>
          <p:nvPr/>
        </p:nvCxnSpPr>
        <p:spPr>
          <a:xfrm>
            <a:off x="6986680" y="4309461"/>
            <a:ext cx="276107" cy="0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E9602B1A-570A-4FFA-A092-FD1BA0E031F1}"/>
              </a:ext>
            </a:extLst>
          </p:cNvPr>
          <p:cNvCxnSpPr>
            <a:cxnSpLocks/>
          </p:cNvCxnSpPr>
          <p:nvPr/>
        </p:nvCxnSpPr>
        <p:spPr>
          <a:xfrm flipH="1">
            <a:off x="9941918" y="4808134"/>
            <a:ext cx="734953" cy="0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B3786C7E-99D8-41F9-A36F-8297987834FC}"/>
              </a:ext>
            </a:extLst>
          </p:cNvPr>
          <p:cNvCxnSpPr>
            <a:cxnSpLocks/>
          </p:cNvCxnSpPr>
          <p:nvPr/>
        </p:nvCxnSpPr>
        <p:spPr>
          <a:xfrm flipV="1">
            <a:off x="1253153" y="3052879"/>
            <a:ext cx="0" cy="377758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3" name="teacher guide">
            <a:extLst>
              <a:ext uri="{FF2B5EF4-FFF2-40B4-BE49-F238E27FC236}">
                <a16:creationId xmlns:a16="http://schemas.microsoft.com/office/drawing/2014/main" id="{E7D11B68-0714-4773-BC45-5540DAEB7BA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11" name="ฉลาม">
            <a:extLst>
              <a:ext uri="{FF2B5EF4-FFF2-40B4-BE49-F238E27FC236}">
                <a16:creationId xmlns:a16="http://schemas.microsoft.com/office/drawing/2014/main" id="{2F814335-B563-48C9-B8B9-46BCF99557A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998838">
            <a:off x="6818491" y="2680429"/>
            <a:ext cx="2595245" cy="1305683"/>
          </a:xfrm>
          <a:prstGeom prst="rect">
            <a:avLst/>
          </a:prstGeom>
        </p:spPr>
      </p:pic>
      <p:pic>
        <p:nvPicPr>
          <p:cNvPr id="16" name="กรวย">
            <a:extLst>
              <a:ext uri="{FF2B5EF4-FFF2-40B4-BE49-F238E27FC236}">
                <a16:creationId xmlns:a16="http://schemas.microsoft.com/office/drawing/2014/main" id="{EBDED95C-C064-495A-9480-28D2181DE84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4636" y="4812299"/>
            <a:ext cx="489703" cy="575615"/>
          </a:xfrm>
          <a:prstGeom prst="rect">
            <a:avLst/>
          </a:prstGeom>
        </p:spPr>
      </p:pic>
      <p:pic>
        <p:nvPicPr>
          <p:cNvPr id="18" name="บอล">
            <a:extLst>
              <a:ext uri="{FF2B5EF4-FFF2-40B4-BE49-F238E27FC236}">
                <a16:creationId xmlns:a16="http://schemas.microsoft.com/office/drawing/2014/main" id="{CAF39D6D-ECCC-40F3-9CEF-D090D08FB949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626" y="4612569"/>
            <a:ext cx="554138" cy="283513"/>
          </a:xfrm>
          <a:prstGeom prst="rect">
            <a:avLst/>
          </a:prstGeom>
        </p:spPr>
      </p:pic>
      <p:pic>
        <p:nvPicPr>
          <p:cNvPr id="20" name="เสา">
            <a:extLst>
              <a:ext uri="{FF2B5EF4-FFF2-40B4-BE49-F238E27FC236}">
                <a16:creationId xmlns:a16="http://schemas.microsoft.com/office/drawing/2014/main" id="{B81A189D-7023-45E4-A1FD-5C9E98FA163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8614" y="3461495"/>
            <a:ext cx="657232" cy="1280100"/>
          </a:xfrm>
          <a:prstGeom prst="rect">
            <a:avLst/>
          </a:prstGeom>
        </p:spPr>
      </p:pic>
      <p:pic>
        <p:nvPicPr>
          <p:cNvPr id="14" name="ป้าย">
            <a:extLst>
              <a:ext uri="{FF2B5EF4-FFF2-40B4-BE49-F238E27FC236}">
                <a16:creationId xmlns:a16="http://schemas.microsoft.com/office/drawing/2014/main" id="{6BE1413D-DD8C-466B-ACF2-9E1DBBE1668F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568" y="3502480"/>
            <a:ext cx="498294" cy="734554"/>
          </a:xfrm>
          <a:prstGeom prst="rect">
            <a:avLst/>
          </a:prstGeom>
        </p:spPr>
      </p:pic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EDD590C3-D88B-4200-9AAA-A65B387A3073}"/>
              </a:ext>
            </a:extLst>
          </p:cNvPr>
          <p:cNvCxnSpPr>
            <a:cxnSpLocks/>
          </p:cNvCxnSpPr>
          <p:nvPr/>
        </p:nvCxnSpPr>
        <p:spPr>
          <a:xfrm>
            <a:off x="1993477" y="4736451"/>
            <a:ext cx="276107" cy="0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ED9DFE57-0464-4495-B825-26A878E5FD75}"/>
              </a:ext>
            </a:extLst>
          </p:cNvPr>
          <p:cNvCxnSpPr>
            <a:cxnSpLocks/>
          </p:cNvCxnSpPr>
          <p:nvPr/>
        </p:nvCxnSpPr>
        <p:spPr>
          <a:xfrm flipH="1">
            <a:off x="1242867" y="3429000"/>
            <a:ext cx="637443" cy="0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272460EA-E95E-4167-984C-9D345E9A169A}"/>
              </a:ext>
            </a:extLst>
          </p:cNvPr>
          <p:cNvCxnSpPr>
            <a:cxnSpLocks/>
          </p:cNvCxnSpPr>
          <p:nvPr/>
        </p:nvCxnSpPr>
        <p:spPr>
          <a:xfrm flipV="1">
            <a:off x="5380826" y="3229751"/>
            <a:ext cx="0" cy="228072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B5EE7BE8-CA26-40E9-B4A9-0DE7E8062A33}"/>
              </a:ext>
            </a:extLst>
          </p:cNvPr>
          <p:cNvCxnSpPr>
            <a:cxnSpLocks/>
          </p:cNvCxnSpPr>
          <p:nvPr/>
        </p:nvCxnSpPr>
        <p:spPr>
          <a:xfrm flipH="1">
            <a:off x="4580036" y="4219026"/>
            <a:ext cx="381414" cy="0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46C078-3207-4665-A3C7-447E5A296D47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99434"/>
            <a:ext cx="12192000" cy="911211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DD479776-DA6A-4DA2-B439-7FEAC107D88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486194" y="5337376"/>
            <a:ext cx="3109229" cy="969348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0A7014AE-18CE-43D6-AF67-21FDE528784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331399" y="5337376"/>
            <a:ext cx="3456732" cy="9693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F4A5B3-7AE9-4464-B5D6-1A4BA3E4E8A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01752" y="2572965"/>
            <a:ext cx="2310584" cy="701101"/>
          </a:xfrm>
          <a:prstGeom prst="rect">
            <a:avLst/>
          </a:prstGeom>
        </p:spPr>
      </p:pic>
      <p:pic>
        <p:nvPicPr>
          <p:cNvPr id="167" name="closeบ้าน">
            <a:extLst>
              <a:ext uri="{FF2B5EF4-FFF2-40B4-BE49-F238E27FC236}">
                <a16:creationId xmlns:a16="http://schemas.microsoft.com/office/drawing/2014/main" id="{E0D8C774-57BB-4B65-8EDE-BCC77871BB2F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983" y="2593579"/>
            <a:ext cx="244418" cy="24441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698E8B-D2B0-48E6-AB61-FA3383FE2192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508"/>
          <a:stretch/>
        </p:blipFill>
        <p:spPr>
          <a:xfrm>
            <a:off x="2864633" y="2762024"/>
            <a:ext cx="2810500" cy="529272"/>
          </a:xfrm>
          <a:prstGeom prst="rect">
            <a:avLst/>
          </a:prstGeom>
        </p:spPr>
      </p:pic>
      <p:pic>
        <p:nvPicPr>
          <p:cNvPr id="166" name="closeป้าย">
            <a:extLst>
              <a:ext uri="{FF2B5EF4-FFF2-40B4-BE49-F238E27FC236}">
                <a16:creationId xmlns:a16="http://schemas.microsoft.com/office/drawing/2014/main" id="{ECA76074-67C6-4B99-86AC-9159F258516C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5287" y="2753501"/>
            <a:ext cx="244418" cy="2444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571085D-86C5-43D5-AC29-C1A010FA923C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937"/>
          <a:stretch/>
        </p:blipFill>
        <p:spPr>
          <a:xfrm>
            <a:off x="2190803" y="3919660"/>
            <a:ext cx="2444708" cy="533279"/>
          </a:xfrm>
          <a:prstGeom prst="rect">
            <a:avLst/>
          </a:prstGeom>
        </p:spPr>
      </p:pic>
      <p:pic>
        <p:nvPicPr>
          <p:cNvPr id="170" name="closeเสา">
            <a:extLst>
              <a:ext uri="{FF2B5EF4-FFF2-40B4-BE49-F238E27FC236}">
                <a16:creationId xmlns:a16="http://schemas.microsoft.com/office/drawing/2014/main" id="{5922703F-0925-4E7D-B5BB-3F24A1C6E232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2505" y="3925512"/>
            <a:ext cx="244418" cy="2444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D37BD4D-C7F8-4840-9866-7F2255F80DA0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68"/>
          <a:stretch/>
        </p:blipFill>
        <p:spPr>
          <a:xfrm>
            <a:off x="2193345" y="4452129"/>
            <a:ext cx="2383743" cy="523943"/>
          </a:xfrm>
          <a:prstGeom prst="rect">
            <a:avLst/>
          </a:prstGeom>
        </p:spPr>
      </p:pic>
      <p:pic>
        <p:nvPicPr>
          <p:cNvPr id="169" name="closeบอล">
            <a:extLst>
              <a:ext uri="{FF2B5EF4-FFF2-40B4-BE49-F238E27FC236}">
                <a16:creationId xmlns:a16="http://schemas.microsoft.com/office/drawing/2014/main" id="{D4AE7B5B-090A-446C-9F7B-F259D4A45829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542" y="4474924"/>
            <a:ext cx="244418" cy="24441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378AD7C-7A7D-4ADB-910C-C9098DA1B7F3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9666535" y="2763847"/>
            <a:ext cx="1822862" cy="4755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8B630E5-E166-4063-840A-EF50604DF5C4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00" b="26217"/>
          <a:stretch/>
        </p:blipFill>
        <p:spPr>
          <a:xfrm>
            <a:off x="8652824" y="3456493"/>
            <a:ext cx="2024047" cy="47452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C51E647-DC56-41A2-8E99-CD6FFE7DE0B8}"/>
              </a:ext>
            </a:extLst>
          </p:cNvPr>
          <p:cNvPicPr>
            <a:picLocks noChangeAspect="1"/>
          </p:cNvPicPr>
          <p:nvPr/>
        </p:nvPicPr>
        <p:blipFill rotWithShape="1"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94" b="27032"/>
          <a:stretch/>
        </p:blipFill>
        <p:spPr>
          <a:xfrm>
            <a:off x="7154269" y="4078935"/>
            <a:ext cx="2353260" cy="46964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62349C6-AE1D-44C7-81BD-DFC9E7AEE851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82" b="23713"/>
          <a:stretch/>
        </p:blipFill>
        <p:spPr>
          <a:xfrm>
            <a:off x="7986801" y="4556046"/>
            <a:ext cx="2011854" cy="497115"/>
          </a:xfrm>
          <a:prstGeom prst="rect">
            <a:avLst/>
          </a:prstGeom>
        </p:spPr>
      </p:pic>
      <p:pic>
        <p:nvPicPr>
          <p:cNvPr id="128" name="closeปะการัง">
            <a:extLst>
              <a:ext uri="{FF2B5EF4-FFF2-40B4-BE49-F238E27FC236}">
                <a16:creationId xmlns:a16="http://schemas.microsoft.com/office/drawing/2014/main" id="{708B5E71-872D-4217-B2B1-8ED8D2BEAC60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453" y="3412893"/>
            <a:ext cx="244418" cy="244418"/>
          </a:xfrm>
          <a:prstGeom prst="rect">
            <a:avLst/>
          </a:prstGeom>
        </p:spPr>
      </p:pic>
      <p:pic>
        <p:nvPicPr>
          <p:cNvPr id="137" name="closeฉลาม">
            <a:extLst>
              <a:ext uri="{FF2B5EF4-FFF2-40B4-BE49-F238E27FC236}">
                <a16:creationId xmlns:a16="http://schemas.microsoft.com/office/drawing/2014/main" id="{5021A881-2375-4181-9EA0-A7F8F3DB85AA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1827" y="2708266"/>
            <a:ext cx="244418" cy="244418"/>
          </a:xfrm>
          <a:prstGeom prst="rect">
            <a:avLst/>
          </a:prstGeom>
        </p:spPr>
      </p:pic>
      <p:pic>
        <p:nvPicPr>
          <p:cNvPr id="154" name="closeมุก">
            <a:extLst>
              <a:ext uri="{FF2B5EF4-FFF2-40B4-BE49-F238E27FC236}">
                <a16:creationId xmlns:a16="http://schemas.microsoft.com/office/drawing/2014/main" id="{DEB71734-6D44-4670-97A5-5CF73D0838B7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6407" y="4032321"/>
            <a:ext cx="244418" cy="244418"/>
          </a:xfrm>
          <a:prstGeom prst="rect">
            <a:avLst/>
          </a:prstGeom>
        </p:spPr>
      </p:pic>
      <p:pic>
        <p:nvPicPr>
          <p:cNvPr id="159" name="closeหิน">
            <a:extLst>
              <a:ext uri="{FF2B5EF4-FFF2-40B4-BE49-F238E27FC236}">
                <a16:creationId xmlns:a16="http://schemas.microsoft.com/office/drawing/2014/main" id="{C6DA090C-2F4E-4C45-A2A8-D1B781EA2AE1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4237" y="4523286"/>
            <a:ext cx="244418" cy="244418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48E9589D-7E90-4085-BC0F-9DD262E89969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9425776">
            <a:off x="2102333" y="3358222"/>
            <a:ext cx="212091" cy="268649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E5441D4-6AF2-4EF8-836C-03B58A720385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9425776">
            <a:off x="5365386" y="3864576"/>
            <a:ext cx="212091" cy="268649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1AE26129-C006-460B-81BC-99D36744CF72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9425776">
            <a:off x="5010378" y="4354989"/>
            <a:ext cx="212091" cy="268649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9FB76FA1-51D8-4A32-8CBB-1477E9956842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9425776">
            <a:off x="4739105" y="5096668"/>
            <a:ext cx="212091" cy="268649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4E3184B0-A3ED-419A-AA14-D15934CA76A5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9425776">
            <a:off x="1835933" y="4757943"/>
            <a:ext cx="212091" cy="268649"/>
          </a:xfrm>
          <a:prstGeom prst="rect">
            <a:avLst/>
          </a:prstGeom>
        </p:spPr>
      </p:pic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8CBCF917-9738-47E6-8674-7A3CC185A617}"/>
              </a:ext>
            </a:extLst>
          </p:cNvPr>
          <p:cNvCxnSpPr>
            <a:cxnSpLocks/>
            <a:endCxn id="131" idx="3"/>
          </p:cNvCxnSpPr>
          <p:nvPr/>
        </p:nvCxnSpPr>
        <p:spPr>
          <a:xfrm flipH="1">
            <a:off x="4116384" y="5185886"/>
            <a:ext cx="378252" cy="0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5046E19B-CDA3-45CB-87A9-908E552DB9A5}"/>
              </a:ext>
            </a:extLst>
          </p:cNvPr>
          <p:cNvPicPr>
            <a:picLocks noChangeAspect="1"/>
          </p:cNvPicPr>
          <p:nvPr/>
        </p:nvPicPr>
        <p:blipFill rotWithShape="1"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04"/>
          <a:stretch/>
        </p:blipFill>
        <p:spPr>
          <a:xfrm>
            <a:off x="1287681" y="4878377"/>
            <a:ext cx="2877561" cy="537714"/>
          </a:xfrm>
          <a:prstGeom prst="rect">
            <a:avLst/>
          </a:prstGeom>
        </p:spPr>
      </p:pic>
      <p:pic>
        <p:nvPicPr>
          <p:cNvPr id="168" name="closeกรวย">
            <a:extLst>
              <a:ext uri="{FF2B5EF4-FFF2-40B4-BE49-F238E27FC236}">
                <a16:creationId xmlns:a16="http://schemas.microsoft.com/office/drawing/2014/main" id="{0AB26CB7-7EA9-45D5-8846-DD748D00A6F1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987" y="4918031"/>
            <a:ext cx="244418" cy="244418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3FE6E840-6786-4FF7-A647-621883682CBA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9425776">
            <a:off x="9105867" y="3172574"/>
            <a:ext cx="212091" cy="268649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2DA9371D-F9F3-434F-A4B4-00A680CA591D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9425776">
            <a:off x="11167632" y="4154708"/>
            <a:ext cx="212091" cy="268649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6C29B7E9-641D-417C-A4E0-5F3392FA43D2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9425776">
            <a:off x="10807059" y="4791464"/>
            <a:ext cx="212091" cy="268649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F179E32F-4656-4424-929D-E02BC34302EA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9425776">
            <a:off x="6976923" y="4406243"/>
            <a:ext cx="212091" cy="26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93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50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50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50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50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"/>
                            </p:stCondLst>
                            <p:childTnLst>
                              <p:par>
                                <p:cTn id="1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"/>
                            </p:stCondLst>
                            <p:childTnLst>
                              <p:par>
                                <p:cTn id="2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500"/>
                            </p:stCondLst>
                            <p:childTnLst>
                              <p:par>
                                <p:cTn id="2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CD33EDB-86CD-4CB7-8739-48B12E0CE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0923" y="875567"/>
            <a:ext cx="1505843" cy="8839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7902F2-727F-44D3-85CE-FB9634DEC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5231" y="869471"/>
            <a:ext cx="1505843" cy="8900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BDE141-2680-42A0-BD3C-8FD7D9A607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1" name="Graphic 50">
            <a:hlinkClick r:id="rId6" action="ppaction://hlinksldjump"/>
            <a:extLst>
              <a:ext uri="{FF2B5EF4-FFF2-40B4-BE49-F238E27FC236}">
                <a16:creationId xmlns:a16="http://schemas.microsoft.com/office/drawing/2014/main" id="{8A4B62EA-86C7-4BF0-95F9-4282D08C97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AB06DEF-B06E-4649-8F1D-92713917C7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5556288-563C-4C4E-B14D-5EE719C2573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4501" y="152567"/>
            <a:ext cx="8182997" cy="935599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96E5858-9E7C-4404-B30C-7688F6EEAE6B}"/>
              </a:ext>
            </a:extLst>
          </p:cNvPr>
          <p:cNvSpPr/>
          <p:nvPr/>
        </p:nvSpPr>
        <p:spPr>
          <a:xfrm>
            <a:off x="594285" y="1842084"/>
            <a:ext cx="5277054" cy="1367770"/>
          </a:xfrm>
          <a:prstGeom prst="roundRect">
            <a:avLst>
              <a:gd name="adj" fmla="val 15929"/>
            </a:avLst>
          </a:prstGeom>
          <a:solidFill>
            <a:schemeClr val="bg1"/>
          </a:solidFill>
          <a:ln>
            <a:solidFill>
              <a:srgbClr val="CADE0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00ECFC-049A-4089-B1FE-F87EEA1DE92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182" y="1883763"/>
            <a:ext cx="1444930" cy="1242111"/>
          </a:xfrm>
          <a:prstGeom prst="rect">
            <a:avLst/>
          </a:prstGeom>
        </p:spPr>
      </p:pic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753F26ED-1A84-4D74-9EBA-A52658911EB1}"/>
              </a:ext>
            </a:extLst>
          </p:cNvPr>
          <p:cNvSpPr/>
          <p:nvPr/>
        </p:nvSpPr>
        <p:spPr>
          <a:xfrm>
            <a:off x="2417575" y="1884909"/>
            <a:ext cx="3409009" cy="1281641"/>
          </a:xfrm>
          <a:prstGeom prst="roundRect">
            <a:avLst>
              <a:gd name="adj" fmla="val 18043"/>
            </a:avLst>
          </a:prstGeom>
          <a:solidFill>
            <a:srgbClr val="FBFFE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752B8A0A-63E4-4C89-8524-68D94090E956}"/>
              </a:ext>
            </a:extLst>
          </p:cNvPr>
          <p:cNvSpPr/>
          <p:nvPr/>
        </p:nvSpPr>
        <p:spPr>
          <a:xfrm>
            <a:off x="594285" y="3314037"/>
            <a:ext cx="5277054" cy="1367770"/>
          </a:xfrm>
          <a:prstGeom prst="roundRect">
            <a:avLst>
              <a:gd name="adj" fmla="val 15929"/>
            </a:avLst>
          </a:prstGeom>
          <a:solidFill>
            <a:schemeClr val="bg1"/>
          </a:solidFill>
          <a:ln>
            <a:solidFill>
              <a:srgbClr val="CADE0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7C67750B-FF49-4E3B-9CBC-BD4223932B82}"/>
              </a:ext>
            </a:extLst>
          </p:cNvPr>
          <p:cNvSpPr/>
          <p:nvPr/>
        </p:nvSpPr>
        <p:spPr>
          <a:xfrm>
            <a:off x="2417575" y="3356862"/>
            <a:ext cx="3409009" cy="1281641"/>
          </a:xfrm>
          <a:prstGeom prst="roundRect">
            <a:avLst>
              <a:gd name="adj" fmla="val 18043"/>
            </a:avLst>
          </a:prstGeom>
          <a:solidFill>
            <a:srgbClr val="FBFFE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538D23A9-EF06-4733-9B29-D689AAB317A2}"/>
              </a:ext>
            </a:extLst>
          </p:cNvPr>
          <p:cNvSpPr/>
          <p:nvPr/>
        </p:nvSpPr>
        <p:spPr>
          <a:xfrm>
            <a:off x="594285" y="4744020"/>
            <a:ext cx="5277054" cy="1367770"/>
          </a:xfrm>
          <a:prstGeom prst="roundRect">
            <a:avLst>
              <a:gd name="adj" fmla="val 15929"/>
            </a:avLst>
          </a:prstGeom>
          <a:solidFill>
            <a:schemeClr val="bg1"/>
          </a:solidFill>
          <a:ln>
            <a:solidFill>
              <a:srgbClr val="CADE0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68B98EE5-5ECC-4D5A-AADB-9A664FEDA9D9}"/>
              </a:ext>
            </a:extLst>
          </p:cNvPr>
          <p:cNvSpPr/>
          <p:nvPr/>
        </p:nvSpPr>
        <p:spPr>
          <a:xfrm>
            <a:off x="2417575" y="4786845"/>
            <a:ext cx="3409009" cy="1281641"/>
          </a:xfrm>
          <a:prstGeom prst="roundRect">
            <a:avLst>
              <a:gd name="adj" fmla="val 18043"/>
            </a:avLst>
          </a:prstGeom>
          <a:solidFill>
            <a:srgbClr val="FBFFE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2E6DC6F3-9C96-4406-8D93-B6329AD2A39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632" y="3346040"/>
            <a:ext cx="1368030" cy="1303434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3066B579-8CF1-4E0F-BA48-A3E36A343FC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031" y="4939356"/>
            <a:ext cx="1736208" cy="976617"/>
          </a:xfrm>
          <a:prstGeom prst="rect">
            <a:avLst/>
          </a:prstGeom>
        </p:spPr>
      </p:pic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A784528B-0CAE-4344-8CF7-AC812F9010EA}"/>
              </a:ext>
            </a:extLst>
          </p:cNvPr>
          <p:cNvSpPr/>
          <p:nvPr/>
        </p:nvSpPr>
        <p:spPr>
          <a:xfrm>
            <a:off x="6320658" y="1842084"/>
            <a:ext cx="5277054" cy="1367770"/>
          </a:xfrm>
          <a:prstGeom prst="roundRect">
            <a:avLst>
              <a:gd name="adj" fmla="val 15929"/>
            </a:avLst>
          </a:prstGeom>
          <a:solidFill>
            <a:schemeClr val="bg1"/>
          </a:solidFill>
          <a:ln>
            <a:solidFill>
              <a:srgbClr val="FF9B8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1AA36226-F516-4928-8120-1D130F72FFBC}"/>
              </a:ext>
            </a:extLst>
          </p:cNvPr>
          <p:cNvSpPr/>
          <p:nvPr/>
        </p:nvSpPr>
        <p:spPr>
          <a:xfrm>
            <a:off x="8143948" y="1884909"/>
            <a:ext cx="3409009" cy="1281641"/>
          </a:xfrm>
          <a:prstGeom prst="roundRect">
            <a:avLst>
              <a:gd name="adj" fmla="val 18043"/>
            </a:avLst>
          </a:prstGeom>
          <a:solidFill>
            <a:srgbClr val="FFEFEB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F8AEB6E0-63A7-4A1F-BD2C-3F5E20A3D9BC}"/>
              </a:ext>
            </a:extLst>
          </p:cNvPr>
          <p:cNvSpPr/>
          <p:nvPr/>
        </p:nvSpPr>
        <p:spPr>
          <a:xfrm>
            <a:off x="6320658" y="3314037"/>
            <a:ext cx="5277054" cy="1367770"/>
          </a:xfrm>
          <a:prstGeom prst="roundRect">
            <a:avLst>
              <a:gd name="adj" fmla="val 15929"/>
            </a:avLst>
          </a:prstGeom>
          <a:solidFill>
            <a:schemeClr val="bg1"/>
          </a:solidFill>
          <a:ln>
            <a:solidFill>
              <a:srgbClr val="FF9B8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707D83BF-96AA-47C6-86F7-76A105CF4DE5}"/>
              </a:ext>
            </a:extLst>
          </p:cNvPr>
          <p:cNvSpPr/>
          <p:nvPr/>
        </p:nvSpPr>
        <p:spPr>
          <a:xfrm>
            <a:off x="8143948" y="3356862"/>
            <a:ext cx="3409009" cy="1281641"/>
          </a:xfrm>
          <a:prstGeom prst="roundRect">
            <a:avLst>
              <a:gd name="adj" fmla="val 18043"/>
            </a:avLst>
          </a:prstGeom>
          <a:solidFill>
            <a:srgbClr val="FFEFEB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1F5C194E-A35E-4FAC-8C6D-F2DB363C94DA}"/>
              </a:ext>
            </a:extLst>
          </p:cNvPr>
          <p:cNvSpPr/>
          <p:nvPr/>
        </p:nvSpPr>
        <p:spPr>
          <a:xfrm>
            <a:off x="6320658" y="4744020"/>
            <a:ext cx="5277054" cy="1367770"/>
          </a:xfrm>
          <a:prstGeom prst="roundRect">
            <a:avLst>
              <a:gd name="adj" fmla="val 15929"/>
            </a:avLst>
          </a:prstGeom>
          <a:solidFill>
            <a:schemeClr val="bg1"/>
          </a:solidFill>
          <a:ln>
            <a:solidFill>
              <a:srgbClr val="FF9B8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5E3DEE7A-FBBD-4D1A-9045-F92021C9050D}"/>
              </a:ext>
            </a:extLst>
          </p:cNvPr>
          <p:cNvSpPr/>
          <p:nvPr/>
        </p:nvSpPr>
        <p:spPr>
          <a:xfrm>
            <a:off x="8143948" y="4786845"/>
            <a:ext cx="3409009" cy="1281641"/>
          </a:xfrm>
          <a:prstGeom prst="roundRect">
            <a:avLst>
              <a:gd name="adj" fmla="val 18043"/>
            </a:avLst>
          </a:prstGeom>
          <a:solidFill>
            <a:srgbClr val="FFEFEB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box">
            <a:extLst>
              <a:ext uri="{FF2B5EF4-FFF2-40B4-BE49-F238E27FC236}">
                <a16:creationId xmlns:a16="http://schemas.microsoft.com/office/drawing/2014/main" id="{2D3C4D69-AB34-4B70-9B8E-1E255A4E3C3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6733" y="4685172"/>
            <a:ext cx="1625268" cy="1484984"/>
          </a:xfrm>
          <a:prstGeom prst="rect">
            <a:avLst/>
          </a:prstGeom>
        </p:spPr>
      </p:pic>
      <p:pic>
        <p:nvPicPr>
          <p:cNvPr id="76" name="teacher guide">
            <a:extLst>
              <a:ext uri="{FF2B5EF4-FFF2-40B4-BE49-F238E27FC236}">
                <a16:creationId xmlns:a16="http://schemas.microsoft.com/office/drawing/2014/main" id="{C52AA746-F1E3-4909-834B-EEB851B0A34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F4277B-C212-4EA1-B544-5BF9503DDEDB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3579" y="1831181"/>
            <a:ext cx="1258841" cy="14206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B3B88CF-3EFE-4741-8688-E789CA5446A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0174" y="3498656"/>
            <a:ext cx="1138385" cy="9923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8E2515F-10CE-47E2-BE81-B20D7C85FE2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386686" y="1883763"/>
            <a:ext cx="3438442" cy="128027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07124F1-2946-4A52-99B7-C0E5589277E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417575" y="3358232"/>
            <a:ext cx="3414056" cy="12802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A32BBBD-ABCF-484E-AE16-8A7720A9D37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417575" y="4788215"/>
            <a:ext cx="3627434" cy="1280271"/>
          </a:xfrm>
          <a:prstGeom prst="rect">
            <a:avLst/>
          </a:prstGeom>
          <a:noFill/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42B7C6D-C661-4D98-8AF6-C48CC699CBF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069945" y="1886279"/>
            <a:ext cx="3633531" cy="12802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76E475-D2C8-4291-807E-FDA1254B72E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144998" y="3358232"/>
            <a:ext cx="3407959" cy="128027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D936CDD-0EEB-4AA2-972C-C639D6D8BE22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132805" y="4788215"/>
            <a:ext cx="3420152" cy="1280271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AB4BCD11-6489-436B-A9AC-8B1B8DBB0412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1877976" y="2761512"/>
            <a:ext cx="354465" cy="44899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119F2685-0604-4937-A2CA-9C70BE4BA384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1877975" y="4054462"/>
            <a:ext cx="354465" cy="44899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1EA5C579-9DAF-4AFE-BEF1-89617637217D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1877975" y="5571341"/>
            <a:ext cx="354465" cy="44899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F5F74174-458C-4F40-8817-10C584F0C68C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7517398" y="2761512"/>
            <a:ext cx="354465" cy="44899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9CE5090D-0669-4465-B7A2-A9BDC381AA1D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7517397" y="4054462"/>
            <a:ext cx="354465" cy="44899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D5E16667-35A7-40BA-BD99-18DD864ED05F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247222">
            <a:off x="7517397" y="5571341"/>
            <a:ext cx="354465" cy="44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"/>
                            </p:stCondLst>
                            <p:childTnLst>
                              <p:par>
                                <p:cTn id="6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"/>
                            </p:stCondLst>
                            <p:childTnLst>
                              <p:par>
                                <p:cTn id="7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2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"/>
                            </p:stCondLst>
                            <p:childTnLst>
                              <p:par>
                                <p:cTn id="8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"/>
                            </p:stCondLst>
                            <p:childTnLst>
                              <p:par>
                                <p:cTn id="9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"/>
                            </p:stCondLst>
                            <p:childTnLst>
                              <p:par>
                                <p:cTn id="1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2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"/>
                            </p:stCondLst>
                            <p:childTnLst>
                              <p:par>
                                <p:cTn id="1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74" grpId="0" animBg="1"/>
      <p:bldP spid="83" grpId="0" animBg="1"/>
      <p:bldP spid="88" grpId="0" animBg="1"/>
      <p:bldP spid="96" grpId="0" animBg="1"/>
      <p:bldP spid="100" grpId="0" animBg="1"/>
      <p:bldP spid="10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820C93C-4987-4DDB-B8A5-80E79BBC6A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8424" y="1477797"/>
            <a:ext cx="5345942" cy="47857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4491B1-91B7-4E4C-BABF-84C94324D0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306" y="1490713"/>
            <a:ext cx="5352752" cy="47918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59D1DB-CA4F-4608-B67A-CF0881DCEF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5677" y="2449414"/>
            <a:ext cx="4923002" cy="32014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9FD68F-7675-4A54-831D-7A6ACE8D93A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550" y="2306515"/>
            <a:ext cx="4790702" cy="34872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BDE141-2680-42A0-BD3C-8FD7D9A607A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1" name="Graphic 50">
            <a:hlinkClick r:id="rId8" action="ppaction://hlinksldjump"/>
            <a:extLst>
              <a:ext uri="{FF2B5EF4-FFF2-40B4-BE49-F238E27FC236}">
                <a16:creationId xmlns:a16="http://schemas.microsoft.com/office/drawing/2014/main" id="{8A4B62EA-86C7-4BF0-95F9-4282D08C97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52946" y="6219212"/>
            <a:ext cx="1100207" cy="48055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AB06DEF-B06E-4649-8F1D-92713917C7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E668127-BB55-492C-817D-6C5F79BA2636}"/>
              </a:ext>
            </a:extLst>
          </p:cNvPr>
          <p:cNvCxnSpPr>
            <a:cxnSpLocks/>
          </p:cNvCxnSpPr>
          <p:nvPr/>
        </p:nvCxnSpPr>
        <p:spPr>
          <a:xfrm>
            <a:off x="6096000" y="1644601"/>
            <a:ext cx="0" cy="4969394"/>
          </a:xfrm>
          <a:prstGeom prst="line">
            <a:avLst/>
          </a:prstGeom>
          <a:ln>
            <a:solidFill>
              <a:srgbClr val="97DE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>
            <a:extLst>
              <a:ext uri="{FF2B5EF4-FFF2-40B4-BE49-F238E27FC236}">
                <a16:creationId xmlns:a16="http://schemas.microsoft.com/office/drawing/2014/main" id="{A5468D20-CB16-40C0-94CC-DA1D1B5E9DA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4214" y="164542"/>
            <a:ext cx="6883572" cy="915684"/>
          </a:xfrm>
          <a:prstGeom prst="rect">
            <a:avLst/>
          </a:prstGeom>
        </p:spPr>
      </p:pic>
      <p:pic>
        <p:nvPicPr>
          <p:cNvPr id="39" name="teacher guide">
            <a:extLst>
              <a:ext uri="{FF2B5EF4-FFF2-40B4-BE49-F238E27FC236}">
                <a16:creationId xmlns:a16="http://schemas.microsoft.com/office/drawing/2014/main" id="{F9448483-5FC0-4B1A-9EA7-E1C0686CBE0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52" y="6206233"/>
            <a:ext cx="491712" cy="4853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CEE8D2F-A664-4734-97D8-F014F7F6130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2503" y="1015316"/>
            <a:ext cx="10546994" cy="7498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26D2F4-8CBA-4DAD-B167-9306A319A21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35"/>
          <a:stretch/>
        </p:blipFill>
        <p:spPr>
          <a:xfrm>
            <a:off x="6261005" y="5625066"/>
            <a:ext cx="5480779" cy="5909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65DE111-48DF-4EED-A0B8-DB1C11BB82B5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761"/>
          <a:stretch/>
        </p:blipFill>
        <p:spPr>
          <a:xfrm>
            <a:off x="728829" y="5625066"/>
            <a:ext cx="4907705" cy="579193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63DE9962-BFF7-4918-9B0B-84764DC8A75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247222">
            <a:off x="5154583" y="5082865"/>
            <a:ext cx="410547" cy="52002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0D56E1DA-1427-441A-829C-31FF1F7D0DA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247222">
            <a:off x="10794005" y="5082865"/>
            <a:ext cx="410547" cy="52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9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013EE2F5-D20D-4204-8DEA-A482AC3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9A3230-BA88-43CE-A57E-5A063184F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0935" y="1737421"/>
            <a:ext cx="3889585" cy="37005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D45DFF-C14F-4380-8BE8-C66548FB7F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2172" y="1737421"/>
            <a:ext cx="3767655" cy="37005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7B0AC2-18DA-4279-B61E-89F88C833E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936" y="1719131"/>
            <a:ext cx="3615241" cy="37005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BDE141-2680-42A0-BD3C-8FD7D9A607A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AB06DEF-B06E-4649-8F1D-92713917C7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0" name="teacher guide">
            <a:extLst>
              <a:ext uri="{FF2B5EF4-FFF2-40B4-BE49-F238E27FC236}">
                <a16:creationId xmlns:a16="http://schemas.microsoft.com/office/drawing/2014/main" id="{0C0314F5-CFF7-4B91-BFE5-95FC9D3F2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AF2D63C-3748-4955-8C19-0B66B941741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129" y="1731831"/>
            <a:ext cx="3603048" cy="36823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FD0ACD-9BA3-44A3-9DDF-07CB92EFFE2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60479" y="444007"/>
            <a:ext cx="4578493" cy="11766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C12CF5-80EB-4D79-8A55-C8EC938DD93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01157" y="1737421"/>
            <a:ext cx="3609145" cy="36823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7A5EF2-3B58-49D1-82A7-220B9E5A219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0666" y="1737421"/>
            <a:ext cx="3603048" cy="36823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A0995209-E50C-495A-9044-C75DEE757FC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247222">
            <a:off x="3203119" y="4670270"/>
            <a:ext cx="410547" cy="520027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52ECC76E-7FA9-4EF5-848B-0D83B713F0E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247222">
            <a:off x="7229309" y="4670269"/>
            <a:ext cx="410547" cy="520027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D7BC40E6-D16D-413A-A266-3C6809D681C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247222">
            <a:off x="11310798" y="4670269"/>
            <a:ext cx="410547" cy="52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7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"/>
                            </p:stCondLst>
                            <p:childTnLst>
                              <p:par>
                                <p:cTn id="3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"/>
                            </p:stCondLst>
                            <p:childTnLst>
                              <p:par>
                                <p:cTn id="5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"/>
                            </p:stCondLst>
                            <p:childTnLst>
                              <p:par>
                                <p:cTn id="6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"/>
                            </p:stCondLst>
                            <p:childTnLst>
                              <p:par>
                                <p:cTn id="7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"/>
                            </p:stCondLst>
                            <p:childTnLst>
                              <p:par>
                                <p:cTn id="8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"/>
                            </p:stCondLst>
                            <p:childTnLst>
                              <p:par>
                                <p:cTn id="9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3278</TotalTime>
  <Words>941</Words>
  <Application>Microsoft Office PowerPoint</Application>
  <PresentationFormat>Widescreen</PresentationFormat>
  <Paragraphs>133</Paragraphs>
  <Slides>43</Slides>
  <Notes>30</Notes>
  <HiddenSlides>8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Mali</vt:lpstr>
      <vt:lpstr>Calibri Light</vt:lpstr>
      <vt:lpstr>Calibri</vt:lpstr>
      <vt:lpstr>Arial</vt:lpstr>
      <vt:lpstr>TH Sarabun New</vt:lpstr>
      <vt:lpstr>Cordia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Sitanan Thiangtham</dc:creator>
  <cp:lastModifiedBy>Atchawee Jaiipani</cp:lastModifiedBy>
  <cp:revision>214</cp:revision>
  <dcterms:created xsi:type="dcterms:W3CDTF">2023-09-21T09:16:30Z</dcterms:created>
  <dcterms:modified xsi:type="dcterms:W3CDTF">2023-10-27T09:53:26Z</dcterms:modified>
</cp:coreProperties>
</file>